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50" r:id="rId5"/>
    <p:sldId id="351" r:id="rId6"/>
    <p:sldId id="352" r:id="rId7"/>
    <p:sldId id="353" r:id="rId8"/>
    <p:sldId id="355" r:id="rId9"/>
    <p:sldId id="357" r:id="rId10"/>
    <p:sldId id="358" r:id="rId11"/>
    <p:sldId id="361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2" r:id="rId22"/>
    <p:sldId id="369" r:id="rId23"/>
    <p:sldId id="370" r:id="rId24"/>
    <p:sldId id="371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C4A"/>
    <a:srgbClr val="699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DE3701-6BD3-4C26-8B98-D8271490F5AE}" type="datetime1">
              <a:rPr lang="ru-RU" noProof="0" smtClean="0"/>
              <a:t>11.11.2023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892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87382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C92356A9-3B68-4F57-9A57-F67B5CD92641}" type="datetime4">
              <a:rPr lang="ru-RU" noProof="0" smtClean="0">
                <a:latin typeface="+mn-lt"/>
              </a:rPr>
              <a:t>11 ноября 2023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861" y="1928975"/>
            <a:ext cx="5491571" cy="1514019"/>
          </a:xfrm>
        </p:spPr>
        <p:txBody>
          <a:bodyPr rtlCol="0"/>
          <a:lstStyle/>
          <a:p>
            <a:pPr rtl="0"/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Тема проекта:</a:t>
            </a: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9509" y="4467360"/>
            <a:ext cx="5491570" cy="953337"/>
          </a:xfrm>
        </p:spPr>
        <p:txBody>
          <a:bodyPr rtlCol="0"/>
          <a:lstStyle/>
          <a:p>
            <a:pPr rtl="0"/>
            <a:r>
              <a:rPr lang="ru-RU" dirty="0" err="1"/>
              <a:t>Штодина</a:t>
            </a:r>
            <a:r>
              <a:rPr lang="ru-RU" dirty="0"/>
              <a:t> Елизавета Константиновна</a:t>
            </a:r>
          </a:p>
          <a:p>
            <a:pPr rtl="0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3852-3120-4F9E-85BB-1C22060AA274}"/>
              </a:ext>
            </a:extLst>
          </p:cNvPr>
          <p:cNvSpPr txBox="1"/>
          <p:nvPr/>
        </p:nvSpPr>
        <p:spPr>
          <a:xfrm>
            <a:off x="4880331" y="1928975"/>
            <a:ext cx="688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«Крипто Кошелёк»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КОШЕЛЬКЕ ПОЛЬЗОВАТЕЛЯ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1E3AC-C1CA-4BB8-AF0F-8EF1456A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12" y="3022987"/>
            <a:ext cx="5057775" cy="247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894E89-739C-4B09-82B3-4BC79F94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4" y="3270637"/>
            <a:ext cx="512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7C1818AE-4952-40E6-809C-1FD648FFF8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CCA51F-A36B-4B5C-B7A8-7EFAD2B8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FE2C2-FA98-49AF-97BF-5ED37B5CC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30E92-E032-4CE2-9EFB-CC3515ED52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ru-RU" noProof="0"/>
              <a:t>Ежегодный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3D89C-9594-4F4D-BA2C-BC2AF249B5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252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6390F0-EAAC-446D-909E-8E1AC7E5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Использованные технологи</a:t>
            </a:r>
          </a:p>
        </p:txBody>
      </p:sp>
      <p:pic>
        <p:nvPicPr>
          <p:cNvPr id="5" name="Рисунок 4" descr="Интернет со сплошной заливкой">
            <a:extLst>
              <a:ext uri="{FF2B5EF4-FFF2-40B4-BE49-F238E27FC236}">
                <a16:creationId xmlns:a16="http://schemas.microsoft.com/office/drawing/2014/main" id="{5E8A6A0E-4BF7-4E21-9D22-14677FAC28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6" r="5556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3AFD9-DED5-488F-8648-10201BFF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DE01E0-3ABC-4506-951C-CE9D838CC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61" y="2383928"/>
            <a:ext cx="2133600" cy="205837"/>
          </a:xfrm>
        </p:spPr>
        <p:txBody>
          <a:bodyPr/>
          <a:lstStyle/>
          <a:p>
            <a:r>
              <a:rPr lang="ru-RU" sz="2400" dirty="0"/>
              <a:t>Основные библиотеки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PyQt5</a:t>
            </a:r>
            <a:r>
              <a:rPr lang="ru-RU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SQLite</a:t>
            </a:r>
            <a:r>
              <a:rPr lang="ru-RU" sz="2400" dirty="0"/>
              <a:t>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5DF3BB6-23FB-4E8F-BCAF-8E0CD28813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2400" y="42801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работы с валютой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2400" dirty="0"/>
              <a:t>)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6A0AD14-C264-4CBF-8A90-5F22ED6163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0908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отправки письма на почту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2400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34D693-52B7-4F82-BB43-4A2FDF0253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27868" y="2178091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защиты персональных данных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2400" dirty="0"/>
              <a:t>)</a:t>
            </a:r>
          </a:p>
        </p:txBody>
      </p:sp>
      <p:pic>
        <p:nvPicPr>
          <p:cNvPr id="5" name="Рисунок 4" descr="Книги со сплошной заливкой">
            <a:extLst>
              <a:ext uri="{FF2B5EF4-FFF2-40B4-BE49-F238E27FC236}">
                <a16:creationId xmlns:a16="http://schemas.microsoft.com/office/drawing/2014/main" id="{DE084B30-8CEC-4C07-91C3-9E706AF2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982" y="727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E23D5A-55C5-4C0B-B237-03FC6F3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67850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работы с валютой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4400" dirty="0"/>
              <a:t>)</a:t>
            </a:r>
            <a:br>
              <a:rPr lang="ru-RU" sz="4400" dirty="0"/>
            </a:b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8F2613-BF7B-4ADA-953F-258CF182996E}"/>
              </a:ext>
            </a:extLst>
          </p:cNvPr>
          <p:cNvSpPr/>
          <p:nvPr/>
        </p:nvSpPr>
        <p:spPr>
          <a:xfrm>
            <a:off x="5893976" y="1880171"/>
            <a:ext cx="568521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A3167-953D-4007-B178-1181C8C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0" y="3558978"/>
            <a:ext cx="5790160" cy="745894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00B5BF3F-3C2D-4250-A2F4-6CA68ED6FF32}"/>
              </a:ext>
            </a:extLst>
          </p:cNvPr>
          <p:cNvSpPr/>
          <p:nvPr/>
        </p:nvSpPr>
        <p:spPr>
          <a:xfrm>
            <a:off x="6462497" y="2794571"/>
            <a:ext cx="236306" cy="9144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Монеты со сплошной заливкой">
            <a:extLst>
              <a:ext uri="{FF2B5EF4-FFF2-40B4-BE49-F238E27FC236}">
                <a16:creationId xmlns:a16="http://schemas.microsoft.com/office/drawing/2014/main" id="{0499D5E5-329D-465D-970F-6C6AF9BF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1645" y="1205132"/>
            <a:ext cx="610862" cy="6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защиты персональных данных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F1614-E8C7-44F9-A714-50C751A5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24" y="3933186"/>
            <a:ext cx="8425434" cy="393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F1F00B-6213-4425-A603-0F1D3A42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6" y="3539343"/>
            <a:ext cx="9331050" cy="393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E2E62-305F-449E-B890-FEB5E924B9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2933994" y="1527385"/>
            <a:ext cx="713332" cy="805784"/>
          </a:xfrm>
        </p:spPr>
      </p:pic>
    </p:spTree>
    <p:extLst>
      <p:ext uri="{BB962C8B-B14F-4D97-AF65-F5344CB8AC3E}">
        <p14:creationId xmlns:p14="http://schemas.microsoft.com/office/powerpoint/2010/main" val="364999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отправки письма на почту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4400" dirty="0"/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B619A-94E9-4266-B3C4-073C760A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35" y="2516131"/>
            <a:ext cx="10058401" cy="2201685"/>
          </a:xfrm>
          <a:prstGeom prst="rect">
            <a:avLst/>
          </a:prstGeom>
        </p:spPr>
      </p:pic>
      <p:pic>
        <p:nvPicPr>
          <p:cNvPr id="6" name="Рисунок 5" descr="Электронная почта со сплошной заливкой">
            <a:extLst>
              <a:ext uri="{FF2B5EF4-FFF2-40B4-BE49-F238E27FC236}">
                <a16:creationId xmlns:a16="http://schemas.microsoft.com/office/drawing/2014/main" id="{03CFBF54-08D1-4DEE-B4F8-1EBB5BD49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255" y="1620448"/>
            <a:ext cx="581008" cy="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46191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</a:rPr>
              <a:t>Возможности для доработки и развития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9217" y="2454518"/>
            <a:ext cx="9339210" cy="2646429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времени было не так много, не весь план был выполнен.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1)Возможность проверить существование имени пользователя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Возможность перевода денег на другой счёт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Возможность конвертировать одну валюту в другую.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(все недоработки в приложении выделены красным цветом)</a:t>
            </a:r>
          </a:p>
        </p:txBody>
      </p:sp>
    </p:spTree>
    <p:extLst>
      <p:ext uri="{BB962C8B-B14F-4D97-AF65-F5344CB8AC3E}">
        <p14:creationId xmlns:p14="http://schemas.microsoft.com/office/powerpoint/2010/main" val="299290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9" y="2402379"/>
            <a:ext cx="4572001" cy="2795232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этой работы, были невыполненные все задачи.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я довольна проделанной работой, хоть он получился сыроватый, мне было интересно работать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8754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809" y="2747432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Время показать , как </a:t>
            </a:r>
            <a:b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работает моё приложение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Преподаватель со сплошной заливкой">
            <a:extLst>
              <a:ext uri="{FF2B5EF4-FFF2-40B4-BE49-F238E27FC236}">
                <a16:creationId xmlns:a16="http://schemas.microsoft.com/office/drawing/2014/main" id="{792AF525-F87E-45F4-8723-3AB31AB58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2849" y="3331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97" y="466569"/>
            <a:ext cx="7132320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Идея проекта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2106509" y="3312850"/>
            <a:ext cx="6000108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увлекаюсь крипто валютой , поэтому я решила создать этот проект.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002234-AD2A-48B5-BD3C-882C14C3B75E}"/>
              </a:ext>
            </a:extLst>
          </p:cNvPr>
          <p:cNvSpPr/>
          <p:nvPr/>
        </p:nvSpPr>
        <p:spPr>
          <a:xfrm>
            <a:off x="801384" y="1387011"/>
            <a:ext cx="1510300" cy="122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54" y="3312510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1A1A1A"/>
                </a:solidFill>
                <a:latin typeface="YS Text"/>
              </a:rPr>
              <a:t>Вопросики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Отзыв клиента со сплошной заливкой">
            <a:extLst>
              <a:ext uri="{FF2B5EF4-FFF2-40B4-BE49-F238E27FC236}">
                <a16:creationId xmlns:a16="http://schemas.microsoft.com/office/drawing/2014/main" id="{E2461333-3E3A-457D-809C-18FA3F23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240" y="3235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ED195-9516-407D-BA74-698486DB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81" y="3438265"/>
            <a:ext cx="4903377" cy="1057791"/>
          </a:xfrm>
        </p:spPr>
        <p:txBody>
          <a:bodyPr>
            <a:normAutofit/>
          </a:bodyPr>
          <a:lstStyle/>
          <a:p>
            <a:r>
              <a:rPr lang="ru-RU" sz="2400" dirty="0"/>
              <a:t>Мои контакты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9AC09C-1332-4349-ACA7-2DA7E1A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" name="Рисунок 9" descr="Контур подмигивающего лица со сплошной заливкой">
            <a:extLst>
              <a:ext uri="{FF2B5EF4-FFF2-40B4-BE49-F238E27FC236}">
                <a16:creationId xmlns:a16="http://schemas.microsoft.com/office/drawing/2014/main" id="{610A4B1C-71E7-4547-803D-28B78777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076" y="2021889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1CFFDE-6677-4445-B36C-5D713F4B2429}"/>
              </a:ext>
            </a:extLst>
          </p:cNvPr>
          <p:cNvSpPr/>
          <p:nvPr/>
        </p:nvSpPr>
        <p:spPr>
          <a:xfrm>
            <a:off x="6896099" y="3186324"/>
            <a:ext cx="4914899" cy="95438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C5C51E-EFAA-490A-8D5A-C3BC6288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40" y="4066579"/>
            <a:ext cx="1828800" cy="23526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9BFC50-607E-429E-ACBB-F0717716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045" y="4112285"/>
            <a:ext cx="1828800" cy="188595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7C88A7-EB1C-4268-A755-B6FDCEA97284}"/>
              </a:ext>
            </a:extLst>
          </p:cNvPr>
          <p:cNvSpPr/>
          <p:nvPr/>
        </p:nvSpPr>
        <p:spPr>
          <a:xfrm>
            <a:off x="6544637" y="5998235"/>
            <a:ext cx="2383605" cy="362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3B703-D951-4C6A-9DDA-A6757900D25C}"/>
              </a:ext>
            </a:extLst>
          </p:cNvPr>
          <p:cNvSpPr txBox="1"/>
          <p:nvPr/>
        </p:nvSpPr>
        <p:spPr>
          <a:xfrm>
            <a:off x="8324217" y="6100975"/>
            <a:ext cx="329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Лиза </a:t>
            </a:r>
            <a:r>
              <a:rPr lang="ru-RU" sz="2400" dirty="0" err="1">
                <a:solidFill>
                  <a:schemeClr val="bg1"/>
                </a:solidFill>
              </a:rPr>
              <a:t>Штодина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F0FB8E-0349-41C9-AAE3-2E895E17F1E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C11774-A85B-42CC-A4C6-1CA9BBE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FD32BE-3AE7-409D-AD85-CAF35F569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685" y="2241448"/>
            <a:ext cx="4572001" cy="2375104"/>
          </a:xfrm>
        </p:spPr>
        <p:txBody>
          <a:bodyPr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400" i="1" dirty="0"/>
              <a:t>1.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 		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интуитивный 				интерфейс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endParaRPr lang="ru-RU" sz="2400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73E954-F38E-46ED-AB6E-B1A81463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87" y="361107"/>
            <a:ext cx="6793232" cy="5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51A878C-894E-4ABA-8E09-F8C71DB04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2.  </a:t>
            </a:r>
            <a:r>
              <a:rPr lang="ru-RU" sz="2400" dirty="0"/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Безопасное хранение и 	шифрование паролей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C1E15-0170-4289-925D-6DFCAAE948F9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77D405-E3CD-4CB9-BAC9-BCFC31D897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8198778" y="1744833"/>
            <a:ext cx="2545713" cy="2875651"/>
          </a:xfrm>
        </p:spPr>
      </p:pic>
    </p:spTree>
    <p:extLst>
      <p:ext uri="{BB962C8B-B14F-4D97-AF65-F5344CB8AC3E}">
        <p14:creationId xmlns:p14="http://schemas.microsoft.com/office/powerpoint/2010/main" val="23770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	Удобный вывод денег с 	Вашего профиля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5D82F-BC98-41BC-8AFD-EC07E5CE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8" y="468918"/>
            <a:ext cx="3948274" cy="2714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728726-3444-40E2-83E3-DB95F2C4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28" y="3708232"/>
            <a:ext cx="394827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D521FDE-F854-478E-A672-C1A8C578C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Пополнение Вашего 	кошелька без ограничений 	на сумму пополнения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806DB-EC6E-4675-A7E3-64255C5E3672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B6B7D-051D-42C8-9040-E083A710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49" y="704850"/>
            <a:ext cx="4030252" cy="2724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7A53F5-137C-4F84-82D8-D0D85D23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49" y="3877318"/>
            <a:ext cx="403025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0D9B0A8-CEF9-4848-B5CF-D24E88B3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33" y="2133196"/>
            <a:ext cx="2900042" cy="2900042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CB5230D-D851-4609-9E64-50AB3C1A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5.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различных 	криптовалют 	и токенов.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0A2A-611E-4FF6-9AAE-4FDB58207987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1FCCB-1510-422B-B5C9-0AA10174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79" y="513224"/>
            <a:ext cx="1880655" cy="18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D911B7-56D7-42CB-A33D-E5662542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70" y="475606"/>
            <a:ext cx="2346769" cy="20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73DB9-640C-49D1-82E5-85885052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1" y="2788362"/>
            <a:ext cx="1225770" cy="15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6876823-2B40-4159-9BE7-598F6335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6" y="4378073"/>
            <a:ext cx="2604972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6</a:t>
            </a:r>
            <a:r>
              <a:rPr lang="ru-RU" sz="2400" dirty="0"/>
              <a:t>. 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стоимости 	портфеля пользователя в 	реальном времени.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290225-9E16-466B-835D-2F01A7F3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ПОЛЬЗОВАТЕЛЕ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85CB0E-E3D0-490B-933B-82B417A1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3442604"/>
            <a:ext cx="12106275" cy="2190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3E646-9391-4EE4-A010-B4B6C9CA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643928"/>
            <a:ext cx="12096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40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Широкоэкранный</PresentationFormat>
  <Paragraphs>51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Franklin Gothic Book</vt:lpstr>
      <vt:lpstr>Franklin Gothic Demi</vt:lpstr>
      <vt:lpstr>Helvetica</vt:lpstr>
      <vt:lpstr>Times New Roman</vt:lpstr>
      <vt:lpstr>Wingdings</vt:lpstr>
      <vt:lpstr>YS Text</vt:lpstr>
      <vt:lpstr>Пользовательские</vt:lpstr>
      <vt:lpstr>Тема проекта:  </vt:lpstr>
      <vt:lpstr>Идея проекта</vt:lpstr>
      <vt:lpstr>Задачи моего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 пользователя</vt:lpstr>
      <vt:lpstr>База данных пользователя</vt:lpstr>
      <vt:lpstr>Презентация PowerPoint</vt:lpstr>
      <vt:lpstr>Использованные технологи</vt:lpstr>
      <vt:lpstr>Библиотеки</vt:lpstr>
      <vt:lpstr>Библиотека для работы с валютой (requests) </vt:lpstr>
      <vt:lpstr>Библиотека для защиты персональных данных (bcrypt)</vt:lpstr>
      <vt:lpstr>Библиотека для отправки письма на почту (smtplib)</vt:lpstr>
      <vt:lpstr>Возможности для доработки и развития</vt:lpstr>
      <vt:lpstr>Выводы по работе</vt:lpstr>
      <vt:lpstr>Время показать , как  работает моё приложение</vt:lpstr>
      <vt:lpstr>Вопросики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2020-10-14T20:04:43Z</dcterms:created>
  <dcterms:modified xsi:type="dcterms:W3CDTF">2023-11-11T09:57:02Z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