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4"/>
  </p:sldMasterIdLst>
  <p:notesMasterIdLst>
    <p:notesMasterId r:id="rId28"/>
  </p:notesMasterIdLst>
  <p:handoutMasterIdLst>
    <p:handoutMasterId r:id="rId29"/>
  </p:handoutMasterIdLst>
  <p:sldIdLst>
    <p:sldId id="350" r:id="rId5"/>
    <p:sldId id="351" r:id="rId6"/>
    <p:sldId id="352" r:id="rId7"/>
    <p:sldId id="353" r:id="rId8"/>
    <p:sldId id="355" r:id="rId9"/>
    <p:sldId id="357" r:id="rId10"/>
    <p:sldId id="358" r:id="rId11"/>
    <p:sldId id="361" r:id="rId12"/>
    <p:sldId id="359" r:id="rId13"/>
    <p:sldId id="360" r:id="rId14"/>
    <p:sldId id="362" r:id="rId15"/>
    <p:sldId id="373" r:id="rId16"/>
    <p:sldId id="374" r:id="rId17"/>
    <p:sldId id="363" r:id="rId18"/>
    <p:sldId id="364" r:id="rId19"/>
    <p:sldId id="365" r:id="rId20"/>
    <p:sldId id="366" r:id="rId21"/>
    <p:sldId id="367" r:id="rId22"/>
    <p:sldId id="368" r:id="rId23"/>
    <p:sldId id="372" r:id="rId24"/>
    <p:sldId id="369" r:id="rId25"/>
    <p:sldId id="370" r:id="rId26"/>
    <p:sldId id="371" r:id="rId2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9C4A"/>
    <a:srgbClr val="699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58A693-50B3-437E-AD52-B88D40E35526}" v="3" dt="2020-10-14T20:04:43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26" autoAdjust="0"/>
  </p:normalViewPr>
  <p:slideViewPr>
    <p:cSldViewPr snapToGrid="0">
      <p:cViewPr>
        <p:scale>
          <a:sx n="66" d="100"/>
          <a:sy n="66" d="100"/>
        </p:scale>
        <p:origin x="7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DE3701-6BD3-4C26-8B98-D8271490F5AE}" type="datetime1">
              <a:rPr lang="ru-RU" noProof="0" smtClean="0"/>
              <a:t>11.11.2023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56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столб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Текст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noProof="0" dirty="0"/>
              <a:t>Ежегодный обзор</a:t>
            </a:r>
            <a:endParaRPr lang="ru-RU" b="0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толб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Текст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 dirty="0"/>
              <a:t>Щелкните, чтобы изменить 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 dirty="0"/>
              <a:t>Щелкните, чтобы изменить </a:t>
            </a:r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 dirty="0"/>
              <a:t>Щелкните, чтобы изменить </a:t>
            </a:r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noProof="0" dirty="0"/>
              <a:t>Ежегодный обзор</a:t>
            </a:r>
            <a:endParaRPr lang="ru-RU" b="0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4" name="Текст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8" name="Текст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Ежегодный обзор</a:t>
            </a:r>
            <a:endParaRPr lang="ru-RU" b="0" noProof="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Автофигура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Текст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15" name="Текст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55245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Текст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18" name="Текст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55245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Текст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22" name="Текст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556905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Текст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25" name="Текст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556905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Текст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28" name="Текст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548921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Ежегодный обзор</a:t>
            </a:r>
            <a:endParaRPr lang="ru-RU" b="0" noProof="0" dirty="0"/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4" name="Рисунок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Текст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noProof="0" dirty="0"/>
              <a:t>Ежегодный обзор</a:t>
            </a:r>
            <a:endParaRPr lang="ru-RU" b="0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ерерыв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Рисунок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иаграмма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Ежегодный обзор</a:t>
            </a:r>
            <a:endParaRPr lang="ru-RU" b="0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</a:p>
        </p:txBody>
      </p:sp>
      <p:sp>
        <p:nvSpPr>
          <p:cNvPr id="9" name="Таблица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Ежегодный обзор</a:t>
            </a:r>
            <a:endParaRPr lang="ru-RU" b="0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10" name="Надпись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87382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0" b="1" noProof="0" dirty="0">
                <a:solidFill>
                  <a:schemeClr val="bg1"/>
                </a:solidFill>
              </a:rPr>
              <a:t>«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Автофигура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8" name="Рисунок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61" name="Заголовок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Рисунок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72" name="Текст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73" name="Текст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74" name="Текст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75" name="Текст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76" name="Текст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77" name="Текст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78" name="Текст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79" name="Текст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 dirty="0"/>
              <a:t>Щелкните, чтобы изменить 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Автофигура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66" name="Рисунок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69" name="Рисунок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Ежегодный обзор</a:t>
            </a:r>
            <a:endParaRPr lang="ru-RU" b="0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</a:p>
        </p:txBody>
      </p:sp>
      <p:sp>
        <p:nvSpPr>
          <p:cNvPr id="96" name="Текст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97" name="Текст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2" name="Текст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3" name="Текст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ru-RU" noProof="0"/>
              <a:t>Щелкните, чтобы изменить </a:t>
            </a:r>
          </a:p>
        </p:txBody>
      </p:sp>
      <p:sp>
        <p:nvSpPr>
          <p:cNvPr id="106" name="Текст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7" name="Текст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ru-RU" noProof="0"/>
              <a:t>Щелкните, чтобы изменить </a:t>
            </a:r>
          </a:p>
        </p:txBody>
      </p:sp>
      <p:sp>
        <p:nvSpPr>
          <p:cNvPr id="108" name="Текст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9" name="Текст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ru-RU" noProof="0"/>
              <a:t>Ежегодный обзор</a:t>
            </a:r>
            <a:endParaRPr lang="ru-RU" b="0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0" name="Дата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C92356A9-3B68-4F57-9A57-F67B5CD92641}" type="datetime4">
              <a:rPr lang="ru-RU" noProof="0" smtClean="0">
                <a:latin typeface="+mn-lt"/>
              </a:rPr>
              <a:t>11 ноября 2023 г.</a:t>
            </a:fld>
            <a:endParaRPr lang="ru-RU" noProof="0">
              <a:latin typeface="+mn-lt"/>
            </a:endParaRPr>
          </a:p>
        </p:txBody>
      </p:sp>
      <p:sp>
        <p:nvSpPr>
          <p:cNvPr id="31" name="Нижний колонтитул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Ежегодный обзор</a:t>
            </a:r>
            <a:endParaRPr lang="ru-RU" b="0" noProof="0"/>
          </a:p>
        </p:txBody>
      </p:sp>
      <p:sp>
        <p:nvSpPr>
          <p:cNvPr id="32" name="Номер слайда 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4861" y="1928975"/>
            <a:ext cx="5491571" cy="1514019"/>
          </a:xfrm>
        </p:spPr>
        <p:txBody>
          <a:bodyPr rtlCol="0"/>
          <a:lstStyle/>
          <a:p>
            <a:pPr rtl="0"/>
            <a:r>
              <a:rPr lang="ru-RU" i="0" dirty="0">
                <a:solidFill>
                  <a:srgbClr val="1A1A1A"/>
                </a:solidFill>
                <a:effectLst/>
                <a:latin typeface="YS Text"/>
              </a:rPr>
              <a:t>Тема проекта:</a:t>
            </a:r>
            <a:br>
              <a:rPr lang="ru-RU" i="0" dirty="0">
                <a:solidFill>
                  <a:srgbClr val="1A1A1A"/>
                </a:solidFill>
                <a:effectLst/>
                <a:latin typeface="YS Text"/>
              </a:rPr>
            </a:br>
            <a:br>
              <a:rPr lang="ru-RU" i="0" dirty="0">
                <a:solidFill>
                  <a:srgbClr val="1A1A1A"/>
                </a:solidFill>
                <a:effectLst/>
                <a:latin typeface="YS Text"/>
              </a:rPr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09509" y="4467360"/>
            <a:ext cx="5491570" cy="953337"/>
          </a:xfrm>
        </p:spPr>
        <p:txBody>
          <a:bodyPr rtlCol="0"/>
          <a:lstStyle/>
          <a:p>
            <a:pPr rtl="0"/>
            <a:r>
              <a:rPr lang="ru-RU" dirty="0" err="1"/>
              <a:t>Штодина</a:t>
            </a:r>
            <a:r>
              <a:rPr lang="ru-RU" dirty="0"/>
              <a:t> Елизавета Константиновна</a:t>
            </a:r>
          </a:p>
          <a:p>
            <a:pPr rtl="0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03852-3120-4F9E-85BB-1C22060AA274}"/>
              </a:ext>
            </a:extLst>
          </p:cNvPr>
          <p:cNvSpPr txBox="1"/>
          <p:nvPr/>
        </p:nvSpPr>
        <p:spPr>
          <a:xfrm>
            <a:off x="4880331" y="1928975"/>
            <a:ext cx="6886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</a:rPr>
              <a:t>«Крипто Кошелёк»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C231E-AC20-4481-BC5D-4BFD4EB3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b="1" dirty="0"/>
              <a:t>База данных пользователя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7940D9-0482-4709-86B4-2B98520D9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ВСЁ О КОШЕЛЬКЕ ПОЛЬЗОВАТЕЛЯ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A9BED48-D856-4792-A156-EA4B16E15494}"/>
              </a:ext>
            </a:extLst>
          </p:cNvPr>
          <p:cNvSpPr/>
          <p:nvPr/>
        </p:nvSpPr>
        <p:spPr>
          <a:xfrm>
            <a:off x="5905500" y="1715784"/>
            <a:ext cx="3382338" cy="585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41E3AC-C1CA-4BB8-AF0F-8EF1456A9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612" y="3022987"/>
            <a:ext cx="5057775" cy="2476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894E89-739C-4B09-82B3-4BC79F947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74" y="3270637"/>
            <a:ext cx="51244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6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3CCA51F-A36B-4B5C-B7A8-7EFAD2B8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Архитектура приложения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3198D4C-2AD4-4CF2-97BA-384BF214EF0E}"/>
              </a:ext>
            </a:extLst>
          </p:cNvPr>
          <p:cNvSpPr/>
          <p:nvPr/>
        </p:nvSpPr>
        <p:spPr>
          <a:xfrm>
            <a:off x="832207" y="1797978"/>
            <a:ext cx="2363056" cy="3390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D5EFD47-9751-42B8-AE55-ABCF93C8D082}"/>
              </a:ext>
            </a:extLst>
          </p:cNvPr>
          <p:cNvSpPr/>
          <p:nvPr/>
        </p:nvSpPr>
        <p:spPr>
          <a:xfrm>
            <a:off x="5722707" y="879063"/>
            <a:ext cx="1438490" cy="94767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ru-RU" dirty="0"/>
          </a:p>
        </p:txBody>
      </p: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4940F7BC-7864-4645-BDE8-99EF50B9E393}"/>
              </a:ext>
            </a:extLst>
          </p:cNvPr>
          <p:cNvCxnSpPr>
            <a:cxnSpLocks/>
            <a:stCxn id="20" idx="2"/>
            <a:endCxn id="42" idx="6"/>
          </p:cNvCxnSpPr>
          <p:nvPr/>
        </p:nvCxnSpPr>
        <p:spPr>
          <a:xfrm rot="10800000" flipV="1">
            <a:off x="4327371" y="1352902"/>
            <a:ext cx="1395337" cy="1297206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1497D4C5-BDF4-4FA6-AC36-2FD458F7021B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7161197" y="1352901"/>
            <a:ext cx="1453414" cy="1337045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00143635-30D4-426C-9DA2-4EA957B442CB}"/>
              </a:ext>
            </a:extLst>
          </p:cNvPr>
          <p:cNvSpPr/>
          <p:nvPr/>
        </p:nvSpPr>
        <p:spPr>
          <a:xfrm>
            <a:off x="2888880" y="2176269"/>
            <a:ext cx="1438490" cy="94767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entrane</a:t>
            </a:r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44A0BDD1-7555-49BA-A3ED-495FDA29197B}"/>
              </a:ext>
            </a:extLst>
          </p:cNvPr>
          <p:cNvSpPr/>
          <p:nvPr/>
        </p:nvSpPr>
        <p:spPr>
          <a:xfrm>
            <a:off x="8614611" y="2216107"/>
            <a:ext cx="1438490" cy="94767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regestra-tione</a:t>
            </a:r>
            <a:endParaRPr lang="ru-RU" dirty="0"/>
          </a:p>
        </p:txBody>
      </p: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756C7DAD-590E-4FA7-BC83-B51935AD1BE5}"/>
              </a:ext>
            </a:extLst>
          </p:cNvPr>
          <p:cNvCxnSpPr>
            <a:cxnSpLocks/>
            <a:stCxn id="42" idx="4"/>
            <a:endCxn id="57" idx="2"/>
          </p:cNvCxnSpPr>
          <p:nvPr/>
        </p:nvCxnSpPr>
        <p:spPr>
          <a:xfrm rot="16200000" flipH="1">
            <a:off x="4213895" y="2518177"/>
            <a:ext cx="903043" cy="2114582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: уступ 46">
            <a:extLst>
              <a:ext uri="{FF2B5EF4-FFF2-40B4-BE49-F238E27FC236}">
                <a16:creationId xmlns:a16="http://schemas.microsoft.com/office/drawing/2014/main" id="{FE853F38-459F-4F2E-A885-FC686939B301}"/>
              </a:ext>
            </a:extLst>
          </p:cNvPr>
          <p:cNvCxnSpPr>
            <a:cxnSpLocks/>
            <a:stCxn id="43" idx="4"/>
            <a:endCxn id="57" idx="6"/>
          </p:cNvCxnSpPr>
          <p:nvPr/>
        </p:nvCxnSpPr>
        <p:spPr>
          <a:xfrm rot="5400000">
            <a:off x="7815925" y="2509058"/>
            <a:ext cx="863205" cy="2172659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Овал 56">
            <a:extLst>
              <a:ext uri="{FF2B5EF4-FFF2-40B4-BE49-F238E27FC236}">
                <a16:creationId xmlns:a16="http://schemas.microsoft.com/office/drawing/2014/main" id="{2464758F-1C97-4B2C-8863-BCE0B79BF315}"/>
              </a:ext>
            </a:extLst>
          </p:cNvPr>
          <p:cNvSpPr/>
          <p:nvPr/>
        </p:nvSpPr>
        <p:spPr>
          <a:xfrm>
            <a:off x="5722707" y="3553151"/>
            <a:ext cx="1438490" cy="94767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  <a:endParaRPr lang="ru-RU" dirty="0"/>
          </a:p>
        </p:txBody>
      </p:sp>
      <p:cxnSp>
        <p:nvCxnSpPr>
          <p:cNvPr id="58" name="Соединитель: уступ 57">
            <a:extLst>
              <a:ext uri="{FF2B5EF4-FFF2-40B4-BE49-F238E27FC236}">
                <a16:creationId xmlns:a16="http://schemas.microsoft.com/office/drawing/2014/main" id="{84103466-CF22-4180-B40A-53A6E38E677E}"/>
              </a:ext>
            </a:extLst>
          </p:cNvPr>
          <p:cNvCxnSpPr>
            <a:cxnSpLocks/>
            <a:stCxn id="57" idx="3"/>
            <a:endCxn id="68" idx="6"/>
          </p:cNvCxnSpPr>
          <p:nvPr/>
        </p:nvCxnSpPr>
        <p:spPr>
          <a:xfrm rot="5400000">
            <a:off x="4650276" y="3961810"/>
            <a:ext cx="882858" cy="1683329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7EA0B7E6-4BBA-4086-A805-9310D1B3FBD2}"/>
              </a:ext>
            </a:extLst>
          </p:cNvPr>
          <p:cNvCxnSpPr>
            <a:cxnSpLocks/>
            <a:stCxn id="57" idx="5"/>
            <a:endCxn id="69" idx="2"/>
          </p:cNvCxnSpPr>
          <p:nvPr/>
        </p:nvCxnSpPr>
        <p:spPr>
          <a:xfrm rot="16200000" flipH="1">
            <a:off x="7343853" y="3968726"/>
            <a:ext cx="882858" cy="1669495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вал 67">
            <a:extLst>
              <a:ext uri="{FF2B5EF4-FFF2-40B4-BE49-F238E27FC236}">
                <a16:creationId xmlns:a16="http://schemas.microsoft.com/office/drawing/2014/main" id="{A1FFC208-E242-4BF9-AE3D-05EF753A8E78}"/>
              </a:ext>
            </a:extLst>
          </p:cNvPr>
          <p:cNvSpPr/>
          <p:nvPr/>
        </p:nvSpPr>
        <p:spPr>
          <a:xfrm>
            <a:off x="2811550" y="4771064"/>
            <a:ext cx="1438490" cy="94767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depositmoney</a:t>
            </a:r>
            <a:endParaRPr lang="ru-RU" dirty="0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49B48E87-8B14-40F2-AFB6-4767E6E42C9D}"/>
              </a:ext>
            </a:extLst>
          </p:cNvPr>
          <p:cNvSpPr/>
          <p:nvPr/>
        </p:nvSpPr>
        <p:spPr>
          <a:xfrm>
            <a:off x="8620030" y="4771064"/>
            <a:ext cx="1438490" cy="94767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bringout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5217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C231E-AC20-4481-BC5D-4BFD4EB3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chemeClr val="bg1"/>
                </a:solidFill>
                <a:cs typeface="Times New Roman" panose="02020603050405020304" pitchFamily="18" charset="0"/>
              </a:rPr>
              <a:t>Разработка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A9BED48-D856-4792-A156-EA4B16E15494}"/>
              </a:ext>
            </a:extLst>
          </p:cNvPr>
          <p:cNvSpPr/>
          <p:nvPr/>
        </p:nvSpPr>
        <p:spPr>
          <a:xfrm>
            <a:off x="5905500" y="1715784"/>
            <a:ext cx="3382338" cy="585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DCCA8C9-1DBB-4BBF-AE4F-FC411AA07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2242140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  <a:p>
            <a:pPr marL="457200" indent="-457200">
              <a:buAutoNum type="arabicParenR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</a:p>
          <a:p>
            <a:pPr marL="457200" indent="-457200">
              <a:buAutoNum type="arabicParenR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Последовательная разработка классов</a:t>
            </a:r>
          </a:p>
          <a:p>
            <a:pPr marL="457200" indent="-457200">
              <a:buAutoNum type="arabicParenR"/>
            </a:pP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6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C231E-AC20-4481-BC5D-4BFD4EB3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>
                <a:solidFill>
                  <a:schemeClr val="bg1"/>
                </a:solidFill>
                <a:cs typeface="Times New Roman" panose="02020603050405020304" pitchFamily="18" charset="0"/>
              </a:rPr>
              <a:t>Проблемы при разработке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A9BED48-D856-4792-A156-EA4B16E15494}"/>
              </a:ext>
            </a:extLst>
          </p:cNvPr>
          <p:cNvSpPr/>
          <p:nvPr/>
        </p:nvSpPr>
        <p:spPr>
          <a:xfrm>
            <a:off x="5905500" y="1715784"/>
            <a:ext cx="3382338" cy="585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DCCA8C9-1DBB-4BBF-AE4F-FC411AA07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224214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arenR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Поломка </a:t>
            </a:r>
            <a:r>
              <a:rPr lang="en-US" sz="2400" b="1" i="0" dirty="0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SQLite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AutoNum type="arabicParenR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отправки письма на почту</a:t>
            </a:r>
          </a:p>
          <a:p>
            <a:pPr marL="457200" indent="-457200">
              <a:buAutoNum type="arabicParenR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с валютой</a:t>
            </a:r>
          </a:p>
          <a:p>
            <a:pPr marL="457200" indent="-457200">
              <a:buAutoNum type="arabicParenR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с фоном окон приложений</a:t>
            </a:r>
          </a:p>
          <a:p>
            <a:pPr marL="457200" indent="-457200">
              <a:buAutoNum type="arabicParenR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с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comboBox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40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76390F0-EAAC-446D-909E-8E1AC7E5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Использованные технологи</a:t>
            </a:r>
          </a:p>
        </p:txBody>
      </p:sp>
      <p:pic>
        <p:nvPicPr>
          <p:cNvPr id="5" name="Рисунок 4" descr="Интернет со сплошной заливкой">
            <a:extLst>
              <a:ext uri="{FF2B5EF4-FFF2-40B4-BE49-F238E27FC236}">
                <a16:creationId xmlns:a16="http://schemas.microsoft.com/office/drawing/2014/main" id="{5E8A6A0E-4BF7-4E21-9D22-14677FAC28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556" r="5556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00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3AFD9-DED5-488F-8648-10201BFF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DE01E0-3ABC-4506-951C-CE9D838CC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01161" y="2383928"/>
            <a:ext cx="2133600" cy="205837"/>
          </a:xfrm>
        </p:spPr>
        <p:txBody>
          <a:bodyPr/>
          <a:lstStyle/>
          <a:p>
            <a:r>
              <a:rPr lang="ru-RU" sz="2400" dirty="0"/>
              <a:t>Основные библиотеки</a:t>
            </a:r>
          </a:p>
          <a:p>
            <a:r>
              <a:rPr lang="ru-RU" sz="2400" dirty="0"/>
              <a:t>(</a:t>
            </a:r>
            <a:r>
              <a:rPr lang="en-US" sz="2400" b="1" i="0" dirty="0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PyQt5</a:t>
            </a:r>
            <a:r>
              <a:rPr lang="ru-RU" sz="2400" b="1" i="0" dirty="0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en-US" sz="2400" b="1" i="0" dirty="0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SQLite</a:t>
            </a:r>
            <a:r>
              <a:rPr lang="ru-RU" sz="2400" dirty="0"/>
              <a:t>)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5DF3BB6-23FB-4E8F-BCAF-8E0CD288133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962400" y="4280136"/>
            <a:ext cx="2133600" cy="205837"/>
          </a:xfrm>
        </p:spPr>
        <p:txBody>
          <a:bodyPr/>
          <a:lstStyle/>
          <a:p>
            <a:r>
              <a:rPr lang="ru-RU" sz="2400" dirty="0"/>
              <a:t>Библиотека для работы с валютой</a:t>
            </a:r>
          </a:p>
          <a:p>
            <a:r>
              <a:rPr lang="ru-RU" sz="2400" dirty="0"/>
              <a:t>(</a:t>
            </a:r>
            <a:r>
              <a:rPr lang="en-US" sz="2400" b="1" i="0" dirty="0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requests</a:t>
            </a:r>
            <a:r>
              <a:rPr lang="ru-RU" sz="2400" dirty="0"/>
              <a:t>)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6A0AD14-C264-4CBF-8A90-5F22ED6163C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090836"/>
            <a:ext cx="2133600" cy="205837"/>
          </a:xfrm>
        </p:spPr>
        <p:txBody>
          <a:bodyPr/>
          <a:lstStyle/>
          <a:p>
            <a:r>
              <a:rPr lang="ru-RU" sz="2400" dirty="0"/>
              <a:t>Библиотека для отправки письма на почту</a:t>
            </a:r>
          </a:p>
          <a:p>
            <a:r>
              <a:rPr lang="ru-RU" sz="2400" dirty="0"/>
              <a:t>(</a:t>
            </a:r>
            <a:r>
              <a:rPr lang="en-US" sz="2400" b="1" i="0" dirty="0" err="1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smtplib</a:t>
            </a:r>
            <a:r>
              <a:rPr lang="ru-RU" sz="2400" dirty="0"/>
              <a:t>)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9B34D693-52B7-4F82-BB43-4A2FDF02532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27868" y="2178091"/>
            <a:ext cx="2133600" cy="205837"/>
          </a:xfrm>
        </p:spPr>
        <p:txBody>
          <a:bodyPr/>
          <a:lstStyle/>
          <a:p>
            <a:r>
              <a:rPr lang="ru-RU" sz="2400" dirty="0"/>
              <a:t>Библиотека для защиты персональных данных</a:t>
            </a:r>
          </a:p>
          <a:p>
            <a:r>
              <a:rPr lang="ru-RU" sz="2400" dirty="0"/>
              <a:t>(</a:t>
            </a:r>
            <a:r>
              <a:rPr lang="en-US" sz="2400" b="1" i="0" dirty="0" err="1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bcrypt</a:t>
            </a:r>
            <a:r>
              <a:rPr lang="ru-RU" sz="2400" dirty="0"/>
              <a:t>)</a:t>
            </a:r>
          </a:p>
        </p:txBody>
      </p:sp>
      <p:pic>
        <p:nvPicPr>
          <p:cNvPr id="5" name="Рисунок 4" descr="Книги со сплошной заливкой">
            <a:extLst>
              <a:ext uri="{FF2B5EF4-FFF2-40B4-BE49-F238E27FC236}">
                <a16:creationId xmlns:a16="http://schemas.microsoft.com/office/drawing/2014/main" id="{DE084B30-8CEC-4C07-91C3-9E706AF2F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3982" y="7272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50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1FF250-FE8A-4008-B8C2-AA83920DF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084" y="3625280"/>
            <a:ext cx="4314825" cy="438150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E23D5A-55C5-4C0B-B237-03FC6F3E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678500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Библиотека для работы с валютой</a:t>
            </a:r>
            <a:br>
              <a:rPr lang="ru-RU" sz="4400" dirty="0"/>
            </a:br>
            <a:r>
              <a:rPr lang="ru-RU" sz="4400" dirty="0"/>
              <a:t>(</a:t>
            </a:r>
            <a:r>
              <a:rPr lang="en-US" sz="4400" b="1" i="0" dirty="0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requests</a:t>
            </a:r>
            <a:r>
              <a:rPr lang="ru-RU" sz="4400" dirty="0"/>
              <a:t>)</a:t>
            </a:r>
            <a:br>
              <a:rPr lang="ru-RU" sz="4400" dirty="0"/>
            </a:b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E8F2613-BF7B-4ADA-953F-258CF182996E}"/>
              </a:ext>
            </a:extLst>
          </p:cNvPr>
          <p:cNvSpPr/>
          <p:nvPr/>
        </p:nvSpPr>
        <p:spPr>
          <a:xfrm>
            <a:off x="5893976" y="1880171"/>
            <a:ext cx="568521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00B5BF3F-3C2D-4250-A2F4-6CA68ED6FF32}"/>
              </a:ext>
            </a:extLst>
          </p:cNvPr>
          <p:cNvSpPr/>
          <p:nvPr/>
        </p:nvSpPr>
        <p:spPr>
          <a:xfrm>
            <a:off x="6462497" y="2794571"/>
            <a:ext cx="236306" cy="91440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 descr="Монеты со сплошной заливкой">
            <a:extLst>
              <a:ext uri="{FF2B5EF4-FFF2-40B4-BE49-F238E27FC236}">
                <a16:creationId xmlns:a16="http://schemas.microsoft.com/office/drawing/2014/main" id="{0499D5E5-329D-465D-970F-6C6AF9BF8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1645" y="1205132"/>
            <a:ext cx="610862" cy="61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17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DB9F576-C693-4455-9A65-55D0FEDDE8A2}"/>
              </a:ext>
            </a:extLst>
          </p:cNvPr>
          <p:cNvSpPr/>
          <p:nvPr/>
        </p:nvSpPr>
        <p:spPr>
          <a:xfrm>
            <a:off x="952499" y="1890619"/>
            <a:ext cx="2958957" cy="7501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C25E5ED-B059-47E2-BD34-D2C8123E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2512293"/>
            <a:ext cx="4960528" cy="257028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Библиотека для защиты персональных данных</a:t>
            </a:r>
            <a:br>
              <a:rPr lang="ru-RU" sz="4400" dirty="0"/>
            </a:br>
            <a:r>
              <a:rPr lang="ru-RU" sz="4400" dirty="0"/>
              <a:t>(</a:t>
            </a:r>
            <a:r>
              <a:rPr lang="en-US" sz="4400" b="1" i="0" dirty="0" err="1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bcrypt</a:t>
            </a:r>
            <a:r>
              <a:rPr lang="ru-RU" sz="4400" dirty="0"/>
              <a:t>)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E8DB47F-4608-4BD7-8E3B-6AAEC0C37FB4}"/>
              </a:ext>
            </a:extLst>
          </p:cNvPr>
          <p:cNvSpPr/>
          <p:nvPr/>
        </p:nvSpPr>
        <p:spPr>
          <a:xfrm>
            <a:off x="952499" y="2958070"/>
            <a:ext cx="2242764" cy="93355"/>
          </a:xfrm>
          <a:prstGeom prst="rect">
            <a:avLst/>
          </a:prstGeom>
          <a:solidFill>
            <a:srgbClr val="6F9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4F1614-E8C7-44F9-A714-50C751A5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924" y="3933186"/>
            <a:ext cx="8425434" cy="3938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F1F00B-6213-4425-A603-0F1D3A421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456" y="3539343"/>
            <a:ext cx="9331050" cy="3938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E0E2E62-305F-449E-B890-FEB5E924B9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r="5842"/>
          <a:stretch>
            <a:fillRect/>
          </a:stretch>
        </p:blipFill>
        <p:spPr>
          <a:xfrm>
            <a:off x="2933994" y="1527385"/>
            <a:ext cx="713332" cy="805784"/>
          </a:xfrm>
        </p:spPr>
      </p:pic>
    </p:spTree>
    <p:extLst>
      <p:ext uri="{BB962C8B-B14F-4D97-AF65-F5344CB8AC3E}">
        <p14:creationId xmlns:p14="http://schemas.microsoft.com/office/powerpoint/2010/main" val="3649992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DB9F576-C693-4455-9A65-55D0FEDDE8A2}"/>
              </a:ext>
            </a:extLst>
          </p:cNvPr>
          <p:cNvSpPr/>
          <p:nvPr/>
        </p:nvSpPr>
        <p:spPr>
          <a:xfrm>
            <a:off x="952499" y="1890619"/>
            <a:ext cx="2958957" cy="7501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C25E5ED-B059-47E2-BD34-D2C8123E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2512293"/>
            <a:ext cx="4960528" cy="257028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Библиотека для отправки письма на почту</a:t>
            </a:r>
            <a:br>
              <a:rPr lang="ru-RU" sz="4400" dirty="0"/>
            </a:br>
            <a:r>
              <a:rPr lang="ru-RU" sz="4400" dirty="0"/>
              <a:t>(</a:t>
            </a:r>
            <a:r>
              <a:rPr lang="en-US" sz="4400" b="1" i="0" dirty="0" err="1">
                <a:solidFill>
                  <a:srgbClr val="A9B7C6"/>
                </a:solidFill>
                <a:effectLst/>
                <a:latin typeface="Helvetica" panose="020B0604020202020204" pitchFamily="34" charset="0"/>
              </a:rPr>
              <a:t>smtplib</a:t>
            </a:r>
            <a:r>
              <a:rPr lang="ru-RU" sz="4400" dirty="0"/>
              <a:t>)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E8DB47F-4608-4BD7-8E3B-6AAEC0C37FB4}"/>
              </a:ext>
            </a:extLst>
          </p:cNvPr>
          <p:cNvSpPr/>
          <p:nvPr/>
        </p:nvSpPr>
        <p:spPr>
          <a:xfrm>
            <a:off x="952499" y="2958070"/>
            <a:ext cx="2242764" cy="93355"/>
          </a:xfrm>
          <a:prstGeom prst="rect">
            <a:avLst/>
          </a:prstGeom>
          <a:solidFill>
            <a:srgbClr val="6F9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AB619A-94E9-4266-B3C4-073C760A8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235" y="2516131"/>
            <a:ext cx="10058401" cy="2201685"/>
          </a:xfrm>
          <a:prstGeom prst="rect">
            <a:avLst/>
          </a:prstGeom>
        </p:spPr>
      </p:pic>
      <p:pic>
        <p:nvPicPr>
          <p:cNvPr id="6" name="Рисунок 5" descr="Электронная почта со сплошной заливкой">
            <a:extLst>
              <a:ext uri="{FF2B5EF4-FFF2-40B4-BE49-F238E27FC236}">
                <a16:creationId xmlns:a16="http://schemas.microsoft.com/office/drawing/2014/main" id="{03CFBF54-08D1-4DEE-B4F8-1EBB5BD49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4255" y="1620448"/>
            <a:ext cx="581008" cy="58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66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53DE4DF-175A-4E53-A13F-794F3F19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146191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1A1A1A"/>
                </a:solidFill>
                <a:effectLst/>
              </a:rPr>
              <a:t>Возможности для доработки и развития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8D8BD3-592E-4358-99C8-61D591A0D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19217" y="2454518"/>
            <a:ext cx="9339210" cy="2646429"/>
          </a:xfrm>
        </p:spPr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времени было не так много, не весь план был выполнен.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Возможность проверить существование имени пользователя.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Возможность перевода денег на другой счёт.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Возможность конвертировать одну валюту в другую.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Замена выводов в консоль на выводы в окно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299290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83CF5-22F1-4DB4-83CB-0247C58B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297" y="466569"/>
            <a:ext cx="7132320" cy="3289971"/>
          </a:xfrm>
        </p:spPr>
        <p:txBody>
          <a:bodyPr>
            <a:normAutofit/>
          </a:bodyPr>
          <a:lstStyle/>
          <a:p>
            <a:r>
              <a:rPr lang="ru-RU" sz="4800" b="1" i="0" dirty="0">
                <a:solidFill>
                  <a:srgbClr val="1A1A1A"/>
                </a:solidFill>
                <a:effectLst/>
                <a:latin typeface="YS Text"/>
              </a:rPr>
              <a:t>Идея проекта</a:t>
            </a:r>
            <a:endParaRPr lang="ru-RU" sz="4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A2E9E5D-1057-4806-81D0-6748CD8AEA7F}"/>
              </a:ext>
            </a:extLst>
          </p:cNvPr>
          <p:cNvSpPr/>
          <p:nvPr/>
        </p:nvSpPr>
        <p:spPr>
          <a:xfrm>
            <a:off x="2106509" y="3312850"/>
            <a:ext cx="6000108" cy="10171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 увлекаюсь крипто валютой , поэтому я решила создать этот проект.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0002234-AD2A-48B5-BD3C-882C14C3B75E}"/>
              </a:ext>
            </a:extLst>
          </p:cNvPr>
          <p:cNvSpPr/>
          <p:nvPr/>
        </p:nvSpPr>
        <p:spPr>
          <a:xfrm>
            <a:off x="801384" y="1387011"/>
            <a:ext cx="1510300" cy="12226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89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53DE4DF-175A-4E53-A13F-794F3F19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Выводы по работе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8D8BD3-592E-4358-99C8-61D591A0D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09999" y="2402379"/>
            <a:ext cx="4572001" cy="2795232"/>
          </a:xfrm>
        </p:spPr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этой работы, были выполненные не все задачи.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я довольна проделанной работой, хоть она получилась сыроватой, мне было интересно работать над ней.</a:t>
            </a:r>
          </a:p>
        </p:txBody>
      </p:sp>
    </p:spTree>
    <p:extLst>
      <p:ext uri="{BB962C8B-B14F-4D97-AF65-F5344CB8AC3E}">
        <p14:creationId xmlns:p14="http://schemas.microsoft.com/office/powerpoint/2010/main" val="3387545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83CF5-22F1-4DB4-83CB-0247C58B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809" y="2747432"/>
            <a:ext cx="7820382" cy="3289971"/>
          </a:xfrm>
        </p:spPr>
        <p:txBody>
          <a:bodyPr>
            <a:normAutofit/>
          </a:bodyPr>
          <a:lstStyle/>
          <a:p>
            <a:r>
              <a:rPr lang="ru-RU" sz="4800" b="1" i="0" dirty="0">
                <a:solidFill>
                  <a:srgbClr val="1A1A1A"/>
                </a:solidFill>
                <a:effectLst/>
                <a:latin typeface="YS Text"/>
              </a:rPr>
              <a:t>Время показать , как </a:t>
            </a:r>
            <a:br>
              <a:rPr lang="ru-RU" sz="4800" b="1" i="0" dirty="0">
                <a:solidFill>
                  <a:srgbClr val="1A1A1A"/>
                </a:solidFill>
                <a:effectLst/>
                <a:latin typeface="YS Text"/>
              </a:rPr>
            </a:br>
            <a:r>
              <a:rPr lang="ru-RU" sz="4800" b="1" i="0" dirty="0">
                <a:solidFill>
                  <a:srgbClr val="1A1A1A"/>
                </a:solidFill>
                <a:effectLst/>
                <a:latin typeface="YS Text"/>
              </a:rPr>
              <a:t>работает моё приложение</a:t>
            </a:r>
            <a:endParaRPr lang="ru-RU" sz="4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A2E9E5D-1057-4806-81D0-6748CD8AEA7F}"/>
              </a:ext>
            </a:extLst>
          </p:cNvPr>
          <p:cNvSpPr/>
          <p:nvPr/>
        </p:nvSpPr>
        <p:spPr>
          <a:xfrm>
            <a:off x="801384" y="1304818"/>
            <a:ext cx="1962364" cy="10171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Преподаватель со сплошной заливкой">
            <a:extLst>
              <a:ext uri="{FF2B5EF4-FFF2-40B4-BE49-F238E27FC236}">
                <a16:creationId xmlns:a16="http://schemas.microsoft.com/office/drawing/2014/main" id="{792AF525-F87E-45F4-8723-3AB31AB58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2849" y="33313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41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83CF5-22F1-4DB4-83CB-0247C58B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254" y="3312510"/>
            <a:ext cx="7820382" cy="3289971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rgbClr val="1A1A1A"/>
                </a:solidFill>
                <a:latin typeface="YS Text"/>
              </a:rPr>
              <a:t>Вопросики</a:t>
            </a:r>
            <a:endParaRPr lang="ru-RU" sz="4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A2E9E5D-1057-4806-81D0-6748CD8AEA7F}"/>
              </a:ext>
            </a:extLst>
          </p:cNvPr>
          <p:cNvSpPr/>
          <p:nvPr/>
        </p:nvSpPr>
        <p:spPr>
          <a:xfrm>
            <a:off x="801384" y="1304818"/>
            <a:ext cx="1962364" cy="10171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 descr="Отзыв клиента со сплошной заливкой">
            <a:extLst>
              <a:ext uri="{FF2B5EF4-FFF2-40B4-BE49-F238E27FC236}">
                <a16:creationId xmlns:a16="http://schemas.microsoft.com/office/drawing/2014/main" id="{E2461333-3E3A-457D-809C-18FA3F234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9240" y="32350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26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FED195-9516-407D-BA74-698486DB5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7781" y="3438265"/>
            <a:ext cx="4903377" cy="1057791"/>
          </a:xfrm>
        </p:spPr>
        <p:txBody>
          <a:bodyPr>
            <a:normAutofit/>
          </a:bodyPr>
          <a:lstStyle/>
          <a:p>
            <a:r>
              <a:rPr lang="ru-RU" sz="2400" dirty="0"/>
              <a:t>Мои контакты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49AC09C-1332-4349-ACA7-2DA7E1A6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Спасибо за внимание!</a:t>
            </a:r>
          </a:p>
        </p:txBody>
      </p:sp>
      <p:pic>
        <p:nvPicPr>
          <p:cNvPr id="10" name="Рисунок 9" descr="Контур подмигивающего лица со сплошной заливкой">
            <a:extLst>
              <a:ext uri="{FF2B5EF4-FFF2-40B4-BE49-F238E27FC236}">
                <a16:creationId xmlns:a16="http://schemas.microsoft.com/office/drawing/2014/main" id="{610A4B1C-71E7-4547-803D-28B78777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3076" y="2021889"/>
            <a:ext cx="914400" cy="914400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F1CFFDE-6677-4445-B36C-5D713F4B2429}"/>
              </a:ext>
            </a:extLst>
          </p:cNvPr>
          <p:cNvSpPr/>
          <p:nvPr/>
        </p:nvSpPr>
        <p:spPr>
          <a:xfrm>
            <a:off x="6896099" y="3186324"/>
            <a:ext cx="4914899" cy="95438"/>
          </a:xfrm>
          <a:prstGeom prst="rect">
            <a:avLst/>
          </a:prstGeom>
          <a:solidFill>
            <a:srgbClr val="6F9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8C5C51E-EFAA-490A-8D5A-C3BC6288C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040" y="4066579"/>
            <a:ext cx="1828800" cy="235267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19BFC50-607E-429E-ACBB-F0717716D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9045" y="4112285"/>
            <a:ext cx="1828800" cy="1885950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B7C88A7-EB1C-4268-A755-B6FDCEA97284}"/>
              </a:ext>
            </a:extLst>
          </p:cNvPr>
          <p:cNvSpPr/>
          <p:nvPr/>
        </p:nvSpPr>
        <p:spPr>
          <a:xfrm>
            <a:off x="6544637" y="5998235"/>
            <a:ext cx="2383605" cy="3621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3B703-D951-4C6A-9DDA-A6757900D25C}"/>
              </a:ext>
            </a:extLst>
          </p:cNvPr>
          <p:cNvSpPr txBox="1"/>
          <p:nvPr/>
        </p:nvSpPr>
        <p:spPr>
          <a:xfrm>
            <a:off x="8324217" y="6100975"/>
            <a:ext cx="329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Лиза </a:t>
            </a:r>
            <a:r>
              <a:rPr lang="ru-RU" sz="2400" dirty="0" err="1">
                <a:solidFill>
                  <a:schemeClr val="bg1"/>
                </a:solidFill>
              </a:rPr>
              <a:t>Штодина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F0FB8E-0349-41C9-AAE3-2E895E17F1EA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1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AC11774-A85B-42CC-A4C6-1CA9BBE6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1A1A1A"/>
                </a:solidFill>
                <a:latin typeface="YS Text"/>
              </a:rPr>
              <a:t>З</a:t>
            </a:r>
            <a:r>
              <a:rPr lang="ru-RU" i="0" dirty="0">
                <a:solidFill>
                  <a:srgbClr val="1A1A1A"/>
                </a:solidFill>
                <a:effectLst/>
                <a:latin typeface="YS Text"/>
              </a:rPr>
              <a:t>адачи моего проекта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FD32BE-3AE7-409D-AD85-CAF35F5694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1685" y="2241448"/>
            <a:ext cx="4572001" cy="2375104"/>
          </a:xfrm>
        </p:spPr>
        <p:txBody>
          <a:bodyPr/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ru-RU" sz="2400" i="1" dirty="0"/>
              <a:t>1. 	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Удобный и 		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интуитивно понятный 	интерфейс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endParaRPr lang="ru-RU" sz="2400" i="1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428D94E-441A-41BC-BB32-64E9FE015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922" y="5022564"/>
            <a:ext cx="1438249" cy="75814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79639C9-22B4-4D65-8DE4-FF3A5C183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026" y="820712"/>
            <a:ext cx="5569982" cy="379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BFD5BC2-B450-418A-97B1-CDABF69A8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75" y="2472399"/>
            <a:ext cx="492466" cy="4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1F56F85-E529-4A31-88E9-DFCFE2F11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037" y="4839128"/>
            <a:ext cx="1097052" cy="99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17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D51A878C-894E-4ABA-8E09-F8C71DB048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2400" i="1" dirty="0"/>
              <a:t>2.  </a:t>
            </a:r>
            <a:r>
              <a:rPr lang="ru-RU" sz="2400" dirty="0"/>
              <a:t>	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Безопасное хранение и 	шифрование паролей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C1E15-0170-4289-925D-6DFCAAE948F9}"/>
              </a:ext>
            </a:extLst>
          </p:cNvPr>
          <p:cNvSpPr txBox="1"/>
          <p:nvPr/>
        </p:nvSpPr>
        <p:spPr>
          <a:xfrm>
            <a:off x="952499" y="344453"/>
            <a:ext cx="36503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1A1A1A"/>
                </a:solidFill>
                <a:latin typeface="YS Text"/>
              </a:rPr>
              <a:t>З</a:t>
            </a:r>
            <a:r>
              <a:rPr lang="ru-RU" sz="4000" b="1" i="0" dirty="0">
                <a:solidFill>
                  <a:srgbClr val="1A1A1A"/>
                </a:solidFill>
                <a:effectLst/>
                <a:latin typeface="YS Text"/>
              </a:rPr>
              <a:t>адачи моего проекта</a:t>
            </a:r>
            <a:endParaRPr lang="ru-RU" sz="4000" b="1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177D405-E3CD-4CB9-BAC9-BCFC31D897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r="5842"/>
          <a:stretch>
            <a:fillRect/>
          </a:stretch>
        </p:blipFill>
        <p:spPr>
          <a:xfrm>
            <a:off x="8198778" y="1744833"/>
            <a:ext cx="2545713" cy="2875651"/>
          </a:xfrm>
        </p:spPr>
      </p:pic>
    </p:spTree>
    <p:extLst>
      <p:ext uri="{BB962C8B-B14F-4D97-AF65-F5344CB8AC3E}">
        <p14:creationId xmlns:p14="http://schemas.microsoft.com/office/powerpoint/2010/main" val="237701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0C967712-14AB-4F66-A966-9F248F633D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	Удобный вывод денег с 	 	профиля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DF026-A6E5-4C91-A05C-54B9F70151EA}"/>
              </a:ext>
            </a:extLst>
          </p:cNvPr>
          <p:cNvSpPr txBox="1"/>
          <p:nvPr/>
        </p:nvSpPr>
        <p:spPr>
          <a:xfrm>
            <a:off x="952499" y="344453"/>
            <a:ext cx="36503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1A1A1A"/>
                </a:solidFill>
                <a:latin typeface="YS Text"/>
              </a:rPr>
              <a:t>З</a:t>
            </a:r>
            <a:r>
              <a:rPr lang="ru-RU" sz="4000" b="1" i="0" dirty="0">
                <a:solidFill>
                  <a:srgbClr val="1A1A1A"/>
                </a:solidFill>
                <a:effectLst/>
                <a:latin typeface="YS Text"/>
              </a:rPr>
              <a:t>адачи моего проекта</a:t>
            </a:r>
            <a:endParaRPr lang="ru-RU" sz="40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45D82F-BC98-41BC-8AFD-EC07E5CE0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008" y="468918"/>
            <a:ext cx="3948274" cy="27146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728726-3444-40E2-83E3-DB95F2C48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228" y="3708232"/>
            <a:ext cx="3948273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7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ED521FDE-F854-478E-A672-C1A8C578C6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Пополнение  	кошелька без 	ограничений 	на сумму 	пополнения</a:t>
            </a:r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8806DB-EC6E-4675-A7E3-64255C5E3672}"/>
              </a:ext>
            </a:extLst>
          </p:cNvPr>
          <p:cNvSpPr txBox="1"/>
          <p:nvPr/>
        </p:nvSpPr>
        <p:spPr>
          <a:xfrm>
            <a:off x="952499" y="344453"/>
            <a:ext cx="36503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1A1A1A"/>
                </a:solidFill>
                <a:latin typeface="YS Text"/>
              </a:rPr>
              <a:t>З</a:t>
            </a:r>
            <a:r>
              <a:rPr lang="ru-RU" sz="4000" b="1" i="0" dirty="0">
                <a:solidFill>
                  <a:srgbClr val="1A1A1A"/>
                </a:solidFill>
                <a:effectLst/>
                <a:latin typeface="YS Text"/>
              </a:rPr>
              <a:t>адачи моего проекта</a:t>
            </a:r>
            <a:endParaRPr lang="ru-RU" sz="40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FB6B7D-051D-42C8-9040-E083A7102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249" y="704850"/>
            <a:ext cx="4030252" cy="27241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7A53F5-137C-4F84-82D8-D0D85D238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249" y="3877318"/>
            <a:ext cx="4030252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1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0D9B0A8-CEF9-4848-B5CF-D24E88B33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533" y="2133196"/>
            <a:ext cx="2900042" cy="2900042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ACB5230D-D851-4609-9E64-50AB3C1A79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2400" i="1" dirty="0"/>
              <a:t>5. 	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Поддержка различных 	криптовалют 	и токенов.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40A2A-611E-4FF6-9AAE-4FDB58207987}"/>
              </a:ext>
            </a:extLst>
          </p:cNvPr>
          <p:cNvSpPr txBox="1"/>
          <p:nvPr/>
        </p:nvSpPr>
        <p:spPr>
          <a:xfrm>
            <a:off x="952499" y="344453"/>
            <a:ext cx="36503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1A1A1A"/>
                </a:solidFill>
                <a:latin typeface="YS Text"/>
              </a:rPr>
              <a:t>З</a:t>
            </a:r>
            <a:r>
              <a:rPr lang="ru-RU" sz="4000" b="1" i="0" dirty="0">
                <a:solidFill>
                  <a:srgbClr val="1A1A1A"/>
                </a:solidFill>
                <a:effectLst/>
                <a:latin typeface="YS Text"/>
              </a:rPr>
              <a:t>адачи моего проекта</a:t>
            </a:r>
            <a:endParaRPr lang="ru-RU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91FCCB-1510-422B-B5C9-0AA10174A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779" y="513224"/>
            <a:ext cx="1880655" cy="18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BD911B7-56D7-42CB-A33D-E5662542D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170" y="475606"/>
            <a:ext cx="2346769" cy="204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B573DB9-640C-49D1-82E5-858850522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21" y="2788362"/>
            <a:ext cx="1225770" cy="158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6876823-2B40-4159-9BE7-598F6335D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106" y="4378073"/>
            <a:ext cx="2604972" cy="260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4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0C967712-14AB-4F66-A966-9F248F633D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2400" i="1" dirty="0"/>
              <a:t>6</a:t>
            </a:r>
            <a:r>
              <a:rPr lang="ru-RU" sz="2400" dirty="0"/>
              <a:t>.  	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Отображение стоимости 	валют и их количество в 	настоящее время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DF026-A6E5-4C91-A05C-54B9F70151EA}"/>
              </a:ext>
            </a:extLst>
          </p:cNvPr>
          <p:cNvSpPr txBox="1"/>
          <p:nvPr/>
        </p:nvSpPr>
        <p:spPr>
          <a:xfrm>
            <a:off x="952499" y="344453"/>
            <a:ext cx="36503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1A1A1A"/>
                </a:solidFill>
                <a:latin typeface="YS Text"/>
              </a:rPr>
              <a:t>З</a:t>
            </a:r>
            <a:r>
              <a:rPr lang="ru-RU" sz="4000" b="1" i="0" dirty="0">
                <a:solidFill>
                  <a:srgbClr val="1A1A1A"/>
                </a:solidFill>
                <a:effectLst/>
                <a:latin typeface="YS Text"/>
              </a:rPr>
              <a:t>адачи моего проекта</a:t>
            </a:r>
            <a:endParaRPr lang="ru-RU" sz="40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057503-8023-47F6-AC1A-50F893581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944" y="0"/>
            <a:ext cx="44750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3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C231E-AC20-4481-BC5D-4BFD4EB3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b="1" dirty="0"/>
              <a:t>База данных пользователя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7940D9-0482-4709-86B4-2B98520D9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ВСЁ О ПОЛЬЗОВАТЕЛЕ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A9BED48-D856-4792-A156-EA4B16E15494}"/>
              </a:ext>
            </a:extLst>
          </p:cNvPr>
          <p:cNvSpPr/>
          <p:nvPr/>
        </p:nvSpPr>
        <p:spPr>
          <a:xfrm>
            <a:off x="5905500" y="1715784"/>
            <a:ext cx="3382338" cy="585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285CB0E-E3D0-490B-933B-82B417A16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3442604"/>
            <a:ext cx="12106275" cy="21907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5A3E646-9391-4EE4-A010-B4B6C9CAA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3643928"/>
            <a:ext cx="120967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74037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ие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MW_JS_SL_v2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C8E66C-AC30-44BA-8882-3290DF968F1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804F14-618B-48E0-A956-DD76B6099D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337</Words>
  <Application>Microsoft Office PowerPoint</Application>
  <PresentationFormat>Широкоэкранный</PresentationFormat>
  <Paragraphs>67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</vt:lpstr>
      <vt:lpstr>Calibri</vt:lpstr>
      <vt:lpstr>Franklin Gothic Book</vt:lpstr>
      <vt:lpstr>Franklin Gothic Demi</vt:lpstr>
      <vt:lpstr>Helvetica</vt:lpstr>
      <vt:lpstr>Times New Roman</vt:lpstr>
      <vt:lpstr>Wingdings</vt:lpstr>
      <vt:lpstr>YS Text</vt:lpstr>
      <vt:lpstr>Пользовательские</vt:lpstr>
      <vt:lpstr>Тема проекта:  </vt:lpstr>
      <vt:lpstr>Идея проекта</vt:lpstr>
      <vt:lpstr>Задачи моего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База данных пользователя</vt:lpstr>
      <vt:lpstr>База данных пользователя</vt:lpstr>
      <vt:lpstr>Архитектура приложения</vt:lpstr>
      <vt:lpstr>Разработка</vt:lpstr>
      <vt:lpstr>Проблемы при разработке</vt:lpstr>
      <vt:lpstr>Использованные технологи</vt:lpstr>
      <vt:lpstr>Библиотеки</vt:lpstr>
      <vt:lpstr>Библиотека для работы с валютой (requests) </vt:lpstr>
      <vt:lpstr>Библиотека для защиты персональных данных (bcrypt)</vt:lpstr>
      <vt:lpstr>Библиотека для отправки письма на почту (smtplib)</vt:lpstr>
      <vt:lpstr>Возможности для доработки и развития</vt:lpstr>
      <vt:lpstr>Выводы по работе</vt:lpstr>
      <vt:lpstr>Время показать , как  работает моё приложение</vt:lpstr>
      <vt:lpstr>Вопросики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2020-10-14T20:04:43Z</dcterms:created>
  <dcterms:modified xsi:type="dcterms:W3CDTF">2023-11-11T16:39:48Z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