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Fira Sans Extra Condensed Medium"/>
      <p:regular r:id="rId14"/>
      <p:bold r:id="rId15"/>
      <p:italic r:id="rId16"/>
      <p:boldItalic r:id="rId17"/>
    </p:embeddedFont>
    <p:embeddedFont>
      <p:font typeface="PT Sans"/>
      <p:regular r:id="rId18"/>
      <p:bold r:id="rId19"/>
      <p:italic r:id="rId20"/>
      <p:boldItalic r:id="rId21"/>
    </p:embeddedFont>
    <p:embeddedFont>
      <p:font typeface="Bitter ExtraBold"/>
      <p:bold r:id="rId22"/>
      <p:boldItalic r:id="rId23"/>
    </p:embeddedFont>
    <p:embeddedFont>
      <p:font typeface="Source Sans Pro"/>
      <p:regular r:id="rId24"/>
      <p:bold r:id="rId25"/>
      <p:italic r:id="rId26"/>
      <p:boldItalic r:id="rId27"/>
    </p:embeddedFont>
    <p:embeddedFont>
      <p:font typeface="Libre Franklin Thin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22" Type="http://schemas.openxmlformats.org/officeDocument/2006/relationships/font" Target="fonts/BitterExtraBold-bold.fntdata"/><Relationship Id="rId21" Type="http://schemas.openxmlformats.org/officeDocument/2006/relationships/font" Target="fonts/PTSans-boldItalic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BitterExtra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8" Type="http://schemas.openxmlformats.org/officeDocument/2006/relationships/font" Target="fonts/LibreFranklinThin-regular.fntdata"/><Relationship Id="rId27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FranklinThin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breFranklinThin-boldItalic.fntdata"/><Relationship Id="rId30" Type="http://schemas.openxmlformats.org/officeDocument/2006/relationships/font" Target="fonts/LibreFranklinThin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FiraSansExtraCondensedMedium-bold.fntdata"/><Relationship Id="rId14" Type="http://schemas.openxmlformats.org/officeDocument/2006/relationships/font" Target="fonts/FiraSansExtraCondensedMedium-regular.fntdata"/><Relationship Id="rId17" Type="http://schemas.openxmlformats.org/officeDocument/2006/relationships/font" Target="fonts/FiraSansExtraCondensedMedium-boldItalic.fntdata"/><Relationship Id="rId16" Type="http://schemas.openxmlformats.org/officeDocument/2006/relationships/font" Target="fonts/FiraSansExtraCondensedMedium-italic.fntdata"/><Relationship Id="rId19" Type="http://schemas.openxmlformats.org/officeDocument/2006/relationships/font" Target="fonts/PTSans-bold.fntdata"/><Relationship Id="rId18" Type="http://schemas.openxmlformats.org/officeDocument/2006/relationships/font" Target="fonts/P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e017c80c6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e017c80c6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deab2e595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deab2e595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to self: Check to see if there’s a time limit on our presentation to determine if we can keep this slide, since this is basically going to be like a science fair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deab2e5955_0_40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deab2e5955_0_40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office of sustainability and their mission lisa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deab2e5955_0_40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deab2e5955_0_40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to self: Project goal label is not required but the stuff after it is.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F3B29"/>
              </a:buClr>
              <a:buFont typeface="Arial"/>
              <a:buNone/>
            </a:pPr>
            <a:r>
              <a:rPr lang="en" sz="1200">
                <a:solidFill>
                  <a:srgbClr val="4F3B29"/>
                </a:solidFill>
                <a:latin typeface="Calibri"/>
                <a:ea typeface="Calibri"/>
                <a:cs typeface="Calibri"/>
                <a:sym typeface="Calibri"/>
              </a:rPr>
              <a:t>overview of overall problem to solve, easy to understand and clear</a:t>
            </a:r>
            <a:endParaRPr sz="1200">
              <a:solidFill>
                <a:srgbClr val="4F3B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deab2e5955_0_31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deab2e5955_0_3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F3B29"/>
              </a:buClr>
              <a:buFont typeface="Arial"/>
              <a:buNone/>
            </a:pPr>
            <a:r>
              <a:rPr lang="en" sz="1200">
                <a:solidFill>
                  <a:srgbClr val="4F3B29"/>
                </a:solidFill>
                <a:latin typeface="Calibri"/>
                <a:ea typeface="Calibri"/>
                <a:cs typeface="Calibri"/>
                <a:sym typeface="Calibri"/>
              </a:rPr>
              <a:t>Problem description: overview of overall problem to solve, easy to understand and clear</a:t>
            </a:r>
            <a:endParaRPr sz="1200">
              <a:solidFill>
                <a:srgbClr val="4F3B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e031470fdd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e031470fdd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problem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1021a3a31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1021a3a31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Accomplishments: clearly say what accomplishments we made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db11e997e9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db11e997e9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plans: talk about what  next steps are for the next semester clearly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deab2e5955_0_3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deab2e5955_0_3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08896" y="2499819"/>
            <a:ext cx="10844360" cy="3224544"/>
            <a:chOff x="-608896" y="2499819"/>
            <a:chExt cx="10844360" cy="3224544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17602" y="3376886"/>
              <a:ext cx="1165493" cy="852345"/>
              <a:chOff x="225611" y="-167117"/>
              <a:chExt cx="1212539" cy="886751"/>
            </a:xfrm>
          </p:grpSpPr>
          <p:sp>
            <p:nvSpPr>
              <p:cNvPr id="12" name="Google Shape;12;p2"/>
              <p:cNvSpPr/>
              <p:nvPr/>
            </p:nvSpPr>
            <p:spPr>
              <a:xfrm rot="-1566792">
                <a:off x="840485" y="545479"/>
                <a:ext cx="243822" cy="65959"/>
              </a:xfrm>
              <a:custGeom>
                <a:rect b="b" l="l" r="r" t="t"/>
                <a:pathLst>
                  <a:path extrusionOk="0" h="6202" w="22931">
                    <a:moveTo>
                      <a:pt x="1" y="1"/>
                    </a:moveTo>
                    <a:cubicBezTo>
                      <a:pt x="2530" y="3871"/>
                      <a:pt x="6842" y="6202"/>
                      <a:pt x="11458" y="6202"/>
                    </a:cubicBezTo>
                    <a:cubicBezTo>
                      <a:pt x="16090" y="6202"/>
                      <a:pt x="20402" y="3871"/>
                      <a:pt x="22931" y="1"/>
                    </a:cubicBezTo>
                    <a:close/>
                  </a:path>
                </a:pathLst>
              </a:custGeom>
              <a:solidFill>
                <a:srgbClr val="F2B03B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-1566792">
                <a:off x="743772" y="385445"/>
                <a:ext cx="291446" cy="88484"/>
              </a:xfrm>
              <a:custGeom>
                <a:rect b="b" l="l" r="r" t="t"/>
                <a:pathLst>
                  <a:path extrusionOk="0" h="8320" w="27410">
                    <a:moveTo>
                      <a:pt x="0" y="0"/>
                    </a:moveTo>
                    <a:lnTo>
                      <a:pt x="0" y="3169"/>
                    </a:lnTo>
                    <a:lnTo>
                      <a:pt x="0" y="6475"/>
                    </a:lnTo>
                    <a:lnTo>
                      <a:pt x="0" y="8319"/>
                    </a:lnTo>
                    <a:lnTo>
                      <a:pt x="27410" y="8319"/>
                    </a:lnTo>
                    <a:lnTo>
                      <a:pt x="27410" y="7542"/>
                    </a:lnTo>
                    <a:lnTo>
                      <a:pt x="27410" y="4236"/>
                    </a:lnTo>
                    <a:lnTo>
                      <a:pt x="27410" y="0"/>
                    </a:lnTo>
                    <a:close/>
                  </a:path>
                </a:pathLst>
              </a:custGeom>
              <a:solidFill>
                <a:srgbClr val="F2B03B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-1566792">
                <a:off x="665977" y="226695"/>
                <a:ext cx="291446" cy="88484"/>
              </a:xfrm>
              <a:custGeom>
                <a:rect b="b" l="l" r="r" t="t"/>
                <a:pathLst>
                  <a:path extrusionOk="0" h="8320" w="27410">
                    <a:moveTo>
                      <a:pt x="0" y="1"/>
                    </a:moveTo>
                    <a:lnTo>
                      <a:pt x="0" y="1966"/>
                    </a:lnTo>
                    <a:lnTo>
                      <a:pt x="0" y="8320"/>
                    </a:lnTo>
                    <a:lnTo>
                      <a:pt x="27410" y="8320"/>
                    </a:lnTo>
                    <a:lnTo>
                      <a:pt x="27410" y="3018"/>
                    </a:lnTo>
                    <a:lnTo>
                      <a:pt x="27410" y="1"/>
                    </a:lnTo>
                    <a:close/>
                  </a:path>
                </a:pathLst>
              </a:custGeom>
              <a:solidFill>
                <a:srgbClr val="F2B03B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1566792">
                <a:off x="1044532" y="311295"/>
                <a:ext cx="213210" cy="157835"/>
              </a:xfrm>
              <a:custGeom>
                <a:rect b="b" l="l" r="r" t="t"/>
                <a:pathLst>
                  <a:path extrusionOk="0" h="14841" w="20052">
                    <a:moveTo>
                      <a:pt x="1" y="1"/>
                    </a:moveTo>
                    <a:lnTo>
                      <a:pt x="1" y="3307"/>
                    </a:lnTo>
                    <a:lnTo>
                      <a:pt x="6186" y="3307"/>
                    </a:lnTo>
                    <a:lnTo>
                      <a:pt x="17705" y="14841"/>
                    </a:lnTo>
                    <a:lnTo>
                      <a:pt x="20051" y="12494"/>
                    </a:lnTo>
                    <a:lnTo>
                      <a:pt x="7558" y="1"/>
                    </a:ln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-1566792">
                <a:off x="586694" y="523163"/>
                <a:ext cx="212880" cy="157665"/>
              </a:xfrm>
              <a:custGeom>
                <a:rect b="b" l="l" r="r" t="t"/>
                <a:pathLst>
                  <a:path extrusionOk="0" h="14825" w="20021">
                    <a:moveTo>
                      <a:pt x="12494" y="0"/>
                    </a:moveTo>
                    <a:lnTo>
                      <a:pt x="0" y="12494"/>
                    </a:lnTo>
                    <a:lnTo>
                      <a:pt x="2331" y="14825"/>
                    </a:lnTo>
                    <a:lnTo>
                      <a:pt x="13865" y="3306"/>
                    </a:lnTo>
                    <a:lnTo>
                      <a:pt x="20020" y="3306"/>
                    </a:lnTo>
                    <a:lnTo>
                      <a:pt x="20020" y="0"/>
                    </a:ln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-1566792">
                <a:off x="782775" y="465034"/>
                <a:ext cx="291446" cy="88484"/>
              </a:xfrm>
              <a:custGeom>
                <a:rect b="b" l="l" r="r" t="t"/>
                <a:pathLst>
                  <a:path extrusionOk="0" h="8320" w="27410">
                    <a:moveTo>
                      <a:pt x="0" y="0"/>
                    </a:moveTo>
                    <a:lnTo>
                      <a:pt x="0" y="808"/>
                    </a:lnTo>
                    <a:cubicBezTo>
                      <a:pt x="0" y="3474"/>
                      <a:pt x="777" y="6079"/>
                      <a:pt x="2240" y="8319"/>
                    </a:cubicBezTo>
                    <a:lnTo>
                      <a:pt x="25170" y="8319"/>
                    </a:lnTo>
                    <a:cubicBezTo>
                      <a:pt x="26633" y="6079"/>
                      <a:pt x="27410" y="3474"/>
                      <a:pt x="27410" y="808"/>
                    </a:cubicBezTo>
                    <a:lnTo>
                      <a:pt x="27410" y="0"/>
                    </a:ln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-1566792">
                <a:off x="704875" y="306150"/>
                <a:ext cx="291446" cy="88324"/>
              </a:xfrm>
              <a:custGeom>
                <a:rect b="b" l="l" r="r" t="t"/>
                <a:pathLst>
                  <a:path extrusionOk="0" h="8305" w="27410">
                    <a:moveTo>
                      <a:pt x="0" y="1"/>
                    </a:moveTo>
                    <a:lnTo>
                      <a:pt x="0" y="8304"/>
                    </a:lnTo>
                    <a:lnTo>
                      <a:pt x="27410" y="8304"/>
                    </a:lnTo>
                    <a:lnTo>
                      <a:pt x="27410" y="1"/>
                    </a:ln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-1566792">
                <a:off x="618497" y="109699"/>
                <a:ext cx="291286" cy="128014"/>
              </a:xfrm>
              <a:custGeom>
                <a:rect b="b" l="l" r="r" t="t"/>
                <a:pathLst>
                  <a:path extrusionOk="0" h="12037" w="27395">
                    <a:moveTo>
                      <a:pt x="13682" y="0"/>
                    </a:moveTo>
                    <a:cubicBezTo>
                      <a:pt x="13667" y="3779"/>
                      <a:pt x="10605" y="6857"/>
                      <a:pt x="6811" y="6857"/>
                    </a:cubicBezTo>
                    <a:cubicBezTo>
                      <a:pt x="3352" y="6841"/>
                      <a:pt x="442" y="4282"/>
                      <a:pt x="0" y="854"/>
                    </a:cubicBezTo>
                    <a:lnTo>
                      <a:pt x="0" y="12037"/>
                    </a:lnTo>
                    <a:lnTo>
                      <a:pt x="27395" y="12037"/>
                    </a:lnTo>
                    <a:lnTo>
                      <a:pt x="27395" y="0"/>
                    </a:lnTo>
                    <a:cubicBezTo>
                      <a:pt x="27379" y="3779"/>
                      <a:pt x="24317" y="6841"/>
                      <a:pt x="20538" y="6857"/>
                    </a:cubicBezTo>
                    <a:cubicBezTo>
                      <a:pt x="16745" y="6857"/>
                      <a:pt x="13682" y="3779"/>
                      <a:pt x="13682" y="0"/>
                    </a:cubicBez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-1566792">
                <a:off x="255448" y="351573"/>
                <a:ext cx="466739" cy="243873"/>
              </a:xfrm>
              <a:custGeom>
                <a:rect b="b" l="l" r="r" t="t"/>
                <a:pathLst>
                  <a:path extrusionOk="0" h="22931" w="43896">
                    <a:moveTo>
                      <a:pt x="11458" y="1"/>
                    </a:moveTo>
                    <a:cubicBezTo>
                      <a:pt x="5135" y="1"/>
                      <a:pt x="0" y="5135"/>
                      <a:pt x="0" y="11473"/>
                    </a:cubicBezTo>
                    <a:cubicBezTo>
                      <a:pt x="0" y="14505"/>
                      <a:pt x="1204" y="17415"/>
                      <a:pt x="3352" y="19564"/>
                    </a:cubicBezTo>
                    <a:cubicBezTo>
                      <a:pt x="5501" y="21727"/>
                      <a:pt x="8426" y="22931"/>
                      <a:pt x="11458" y="22931"/>
                    </a:cubicBezTo>
                    <a:lnTo>
                      <a:pt x="20996" y="22931"/>
                    </a:lnTo>
                    <a:cubicBezTo>
                      <a:pt x="23936" y="22931"/>
                      <a:pt x="26770" y="21803"/>
                      <a:pt x="28903" y="19777"/>
                    </a:cubicBezTo>
                    <a:lnTo>
                      <a:pt x="43895" y="5531"/>
                    </a:lnTo>
                    <a:lnTo>
                      <a:pt x="43895" y="1"/>
                    </a:lnTo>
                    <a:close/>
                  </a:path>
                </a:pathLst>
              </a:custGeom>
              <a:solidFill>
                <a:srgbClr val="35A8E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-1566792">
                <a:off x="941236" y="27982"/>
                <a:ext cx="467058" cy="244033"/>
              </a:xfrm>
              <a:custGeom>
                <a:rect b="b" l="l" r="r" t="t"/>
                <a:pathLst>
                  <a:path extrusionOk="0" h="22946" w="43926">
                    <a:moveTo>
                      <a:pt x="1" y="0"/>
                    </a:moveTo>
                    <a:lnTo>
                      <a:pt x="1" y="5516"/>
                    </a:lnTo>
                    <a:lnTo>
                      <a:pt x="15023" y="19792"/>
                    </a:lnTo>
                    <a:cubicBezTo>
                      <a:pt x="17141" y="21818"/>
                      <a:pt x="19975" y="22945"/>
                      <a:pt x="22915" y="22945"/>
                    </a:cubicBezTo>
                    <a:lnTo>
                      <a:pt x="32453" y="22945"/>
                    </a:lnTo>
                    <a:cubicBezTo>
                      <a:pt x="35500" y="22945"/>
                      <a:pt x="38410" y="21742"/>
                      <a:pt x="40559" y="19578"/>
                    </a:cubicBezTo>
                    <a:cubicBezTo>
                      <a:pt x="42707" y="17430"/>
                      <a:pt x="43926" y="14520"/>
                      <a:pt x="43926" y="11473"/>
                    </a:cubicBezTo>
                    <a:cubicBezTo>
                      <a:pt x="43926" y="5150"/>
                      <a:pt x="38791" y="15"/>
                      <a:pt x="32453" y="0"/>
                    </a:cubicBezTo>
                    <a:close/>
                  </a:path>
                </a:pathLst>
              </a:custGeom>
              <a:solidFill>
                <a:srgbClr val="35A8E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-1566792">
                <a:off x="728239" y="11349"/>
                <a:ext cx="145808" cy="145860"/>
              </a:xfrm>
              <a:custGeom>
                <a:rect b="b" l="l" r="r" t="t"/>
                <a:pathLst>
                  <a:path extrusionOk="0" h="13715" w="13713">
                    <a:moveTo>
                      <a:pt x="6716" y="0"/>
                    </a:moveTo>
                    <a:cubicBezTo>
                      <a:pt x="6214" y="0"/>
                      <a:pt x="5714" y="74"/>
                      <a:pt x="5226" y="185"/>
                    </a:cubicBezTo>
                    <a:cubicBezTo>
                      <a:pt x="2179" y="932"/>
                      <a:pt x="30" y="3628"/>
                      <a:pt x="0" y="6752"/>
                    </a:cubicBezTo>
                    <a:cubicBezTo>
                      <a:pt x="0" y="6798"/>
                      <a:pt x="0" y="6828"/>
                      <a:pt x="0" y="6858"/>
                    </a:cubicBezTo>
                    <a:cubicBezTo>
                      <a:pt x="0" y="10652"/>
                      <a:pt x="3062" y="13715"/>
                      <a:pt x="6856" y="13715"/>
                    </a:cubicBezTo>
                    <a:cubicBezTo>
                      <a:pt x="10635" y="13715"/>
                      <a:pt x="13712" y="10637"/>
                      <a:pt x="13712" y="6858"/>
                    </a:cubicBezTo>
                    <a:cubicBezTo>
                      <a:pt x="13712" y="6828"/>
                      <a:pt x="13712" y="6798"/>
                      <a:pt x="13712" y="6752"/>
                    </a:cubicBezTo>
                    <a:cubicBezTo>
                      <a:pt x="13682" y="3628"/>
                      <a:pt x="11534" y="932"/>
                      <a:pt x="8502" y="185"/>
                    </a:cubicBezTo>
                    <a:cubicBezTo>
                      <a:pt x="8000" y="74"/>
                      <a:pt x="7498" y="0"/>
                      <a:pt x="6996" y="0"/>
                    </a:cubicBezTo>
                    <a:cubicBezTo>
                      <a:pt x="6950" y="0"/>
                      <a:pt x="6903" y="1"/>
                      <a:pt x="6856" y="2"/>
                    </a:cubicBezTo>
                    <a:cubicBezTo>
                      <a:pt x="6809" y="1"/>
                      <a:pt x="6763" y="0"/>
                      <a:pt x="6716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-1566792">
                <a:off x="597132" y="75430"/>
                <a:ext cx="145968" cy="145998"/>
              </a:xfrm>
              <a:custGeom>
                <a:rect b="b" l="l" r="r" t="t"/>
                <a:pathLst>
                  <a:path extrusionOk="0" h="13728" w="13728">
                    <a:moveTo>
                      <a:pt x="6857" y="0"/>
                    </a:moveTo>
                    <a:cubicBezTo>
                      <a:pt x="6308" y="0"/>
                      <a:pt x="5760" y="61"/>
                      <a:pt x="5226" y="198"/>
                    </a:cubicBezTo>
                    <a:cubicBezTo>
                      <a:pt x="2149" y="945"/>
                      <a:pt x="0" y="3702"/>
                      <a:pt x="0" y="6856"/>
                    </a:cubicBezTo>
                    <a:cubicBezTo>
                      <a:pt x="0" y="7146"/>
                      <a:pt x="16" y="7435"/>
                      <a:pt x="46" y="7725"/>
                    </a:cubicBezTo>
                    <a:cubicBezTo>
                      <a:pt x="488" y="11153"/>
                      <a:pt x="3398" y="13728"/>
                      <a:pt x="6857" y="13728"/>
                    </a:cubicBezTo>
                    <a:cubicBezTo>
                      <a:pt x="10650" y="13728"/>
                      <a:pt x="13713" y="10665"/>
                      <a:pt x="13728" y="6871"/>
                    </a:cubicBezTo>
                    <a:cubicBezTo>
                      <a:pt x="13728" y="6841"/>
                      <a:pt x="13728" y="6811"/>
                      <a:pt x="13728" y="6765"/>
                    </a:cubicBezTo>
                    <a:cubicBezTo>
                      <a:pt x="13682" y="3641"/>
                      <a:pt x="11534" y="945"/>
                      <a:pt x="8502" y="198"/>
                    </a:cubicBezTo>
                    <a:cubicBezTo>
                      <a:pt x="7969" y="61"/>
                      <a:pt x="7405" y="0"/>
                      <a:pt x="6857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-1566792">
                <a:off x="712363" y="-152168"/>
                <a:ext cx="106286" cy="165492"/>
              </a:xfrm>
              <a:custGeom>
                <a:rect b="b" l="l" r="r" t="t"/>
                <a:pathLst>
                  <a:path extrusionOk="0" h="15561" w="9996">
                    <a:moveTo>
                      <a:pt x="8173" y="0"/>
                    </a:moveTo>
                    <a:cubicBezTo>
                      <a:pt x="7748" y="0"/>
                      <a:pt x="7322" y="164"/>
                      <a:pt x="6994" y="492"/>
                    </a:cubicBezTo>
                    <a:lnTo>
                      <a:pt x="1" y="7500"/>
                    </a:lnTo>
                    <a:lnTo>
                      <a:pt x="1" y="15362"/>
                    </a:lnTo>
                    <a:cubicBezTo>
                      <a:pt x="1" y="15423"/>
                      <a:pt x="1" y="15484"/>
                      <a:pt x="16" y="15545"/>
                    </a:cubicBezTo>
                    <a:cubicBezTo>
                      <a:pt x="549" y="15423"/>
                      <a:pt x="1098" y="15362"/>
                      <a:pt x="1646" y="15362"/>
                    </a:cubicBezTo>
                    <a:cubicBezTo>
                      <a:pt x="2195" y="15362"/>
                      <a:pt x="2758" y="15423"/>
                      <a:pt x="3292" y="15560"/>
                    </a:cubicBezTo>
                    <a:cubicBezTo>
                      <a:pt x="3292" y="15499"/>
                      <a:pt x="3307" y="15423"/>
                      <a:pt x="3307" y="15362"/>
                    </a:cubicBezTo>
                    <a:lnTo>
                      <a:pt x="3307" y="8872"/>
                    </a:lnTo>
                    <a:lnTo>
                      <a:pt x="9340" y="2823"/>
                    </a:lnTo>
                    <a:cubicBezTo>
                      <a:pt x="9995" y="2183"/>
                      <a:pt x="9995" y="1132"/>
                      <a:pt x="9340" y="492"/>
                    </a:cubicBezTo>
                    <a:cubicBezTo>
                      <a:pt x="9020" y="164"/>
                      <a:pt x="8598" y="0"/>
                      <a:pt x="8173" y="0"/>
                    </a:cubicBez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" name="Google Shape;25;p2"/>
            <p:cNvSpPr/>
            <p:nvPr/>
          </p:nvSpPr>
          <p:spPr>
            <a:xfrm>
              <a:off x="15271" y="356742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5271" y="42834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0359" y="321509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40359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40359" y="46471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5271" y="500228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604134" y="32179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604134" y="393394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604134" y="464995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5446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265446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65446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90534" y="464995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513701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513701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40439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68368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768368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396297" y="321509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396297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396297" y="46471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021384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021384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021384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649313" y="46471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271560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271560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896647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896647" y="46471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521735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521735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521735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146823" y="321509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46823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146823" y="464995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7593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777593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08363" y="322078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3701" y="357264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893375" y="32179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896647" y="32136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777593" y="285993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77593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608896" y="249981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648834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2"/>
          <p:cNvGrpSpPr/>
          <p:nvPr/>
        </p:nvGrpSpPr>
        <p:grpSpPr>
          <a:xfrm>
            <a:off x="-604134" y="-353508"/>
            <a:ext cx="2696680" cy="1077246"/>
            <a:chOff x="-604134" y="-353508"/>
            <a:chExt cx="2696680" cy="1077246"/>
          </a:xfrm>
        </p:grpSpPr>
        <p:sp>
          <p:nvSpPr>
            <p:cNvPr id="71" name="Google Shape;71;p2"/>
            <p:cNvSpPr/>
            <p:nvPr/>
          </p:nvSpPr>
          <p:spPr>
            <a:xfrm>
              <a:off x="640359" y="-3535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5271" y="165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604134" y="-35066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265446" y="733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7244466" y="-353508"/>
            <a:ext cx="2071593" cy="1435111"/>
            <a:chOff x="7244466" y="-353508"/>
            <a:chExt cx="2071593" cy="1435111"/>
          </a:xfrm>
        </p:grpSpPr>
        <p:sp>
          <p:nvSpPr>
            <p:cNvPr id="76" name="Google Shape;76;p2"/>
            <p:cNvSpPr/>
            <p:nvPr/>
          </p:nvSpPr>
          <p:spPr>
            <a:xfrm>
              <a:off x="8488959" y="36520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2"/>
            <p:cNvGrpSpPr/>
            <p:nvPr/>
          </p:nvGrpSpPr>
          <p:grpSpPr>
            <a:xfrm>
              <a:off x="7244466" y="-353508"/>
              <a:ext cx="2071593" cy="1071563"/>
              <a:chOff x="7244466" y="-353508"/>
              <a:chExt cx="2071593" cy="1071563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8488959" y="-353508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7863871" y="165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7244466" y="-35066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1" name="Google Shape;81;p2"/>
          <p:cNvSpPr txBox="1"/>
          <p:nvPr>
            <p:ph type="ctrTitle"/>
          </p:nvPr>
        </p:nvSpPr>
        <p:spPr>
          <a:xfrm>
            <a:off x="713225" y="1114425"/>
            <a:ext cx="7710300" cy="11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Bitter ExtraBold"/>
                <a:ea typeface="Bitter ExtraBold"/>
                <a:cs typeface="Bitter ExtraBold"/>
                <a:sym typeface="Bitt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2"/>
          <p:cNvSpPr txBox="1"/>
          <p:nvPr>
            <p:ph idx="1" type="subTitle"/>
          </p:nvPr>
        </p:nvSpPr>
        <p:spPr>
          <a:xfrm>
            <a:off x="713225" y="2215000"/>
            <a:ext cx="7710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1"/>
          <p:cNvSpPr txBox="1"/>
          <p:nvPr>
            <p:ph hasCustomPrompt="1" type="title"/>
          </p:nvPr>
        </p:nvSpPr>
        <p:spPr>
          <a:xfrm>
            <a:off x="706650" y="1106125"/>
            <a:ext cx="77307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5" name="Google Shape;345;p11"/>
          <p:cNvSpPr txBox="1"/>
          <p:nvPr>
            <p:ph idx="1" type="subTitle"/>
          </p:nvPr>
        </p:nvSpPr>
        <p:spPr>
          <a:xfrm>
            <a:off x="2022175" y="3184075"/>
            <a:ext cx="50865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46" name="Google Shape;346;p11"/>
          <p:cNvGrpSpPr/>
          <p:nvPr/>
        </p:nvGrpSpPr>
        <p:grpSpPr>
          <a:xfrm flipH="1">
            <a:off x="-1080384" y="-600998"/>
            <a:ext cx="2510686" cy="3952538"/>
            <a:chOff x="6638045" y="-219998"/>
            <a:chExt cx="2510686" cy="3952538"/>
          </a:xfrm>
        </p:grpSpPr>
        <p:sp>
          <p:nvSpPr>
            <p:cNvPr id="347" name="Google Shape;347;p11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 rot="-5400000">
              <a:off x="694496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 rot="-5400000">
              <a:off x="766097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 rot="-5400000">
              <a:off x="8376980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 rot="-5400000">
              <a:off x="658411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 rot="-5400000">
              <a:off x="730012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 rot="-5400000">
              <a:off x="8018976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 rot="-5400000">
              <a:off x="658269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11"/>
          <p:cNvGrpSpPr/>
          <p:nvPr/>
        </p:nvGrpSpPr>
        <p:grpSpPr>
          <a:xfrm flipH="1" rot="10800000">
            <a:off x="7358766" y="750831"/>
            <a:ext cx="2510686" cy="5205555"/>
            <a:chOff x="6638045" y="-219998"/>
            <a:chExt cx="2510686" cy="5205555"/>
          </a:xfrm>
        </p:grpSpPr>
        <p:sp>
          <p:nvSpPr>
            <p:cNvPr id="363" name="Google Shape;363;p11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 rot="-5400000">
              <a:off x="694496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 rot="-5400000">
              <a:off x="766097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 rot="-5400000">
              <a:off x="8376980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 rot="-5400000">
              <a:off x="658411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 rot="-5400000">
              <a:off x="730012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 rot="-5400000">
              <a:off x="8018976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 rot="-5400000">
              <a:off x="658269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4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"/>
          <p:cNvSpPr txBox="1"/>
          <p:nvPr>
            <p:ph hasCustomPrompt="1" type="title"/>
          </p:nvPr>
        </p:nvSpPr>
        <p:spPr>
          <a:xfrm>
            <a:off x="1495407" y="1962875"/>
            <a:ext cx="810600" cy="31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13"/>
          <p:cNvSpPr txBox="1"/>
          <p:nvPr>
            <p:ph hasCustomPrompt="1" idx="2" type="title"/>
          </p:nvPr>
        </p:nvSpPr>
        <p:spPr>
          <a:xfrm>
            <a:off x="4166700" y="1962875"/>
            <a:ext cx="810600" cy="31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85" name="Google Shape;385;p13"/>
          <p:cNvSpPr txBox="1"/>
          <p:nvPr>
            <p:ph idx="3" type="ctrTitle"/>
          </p:nvPr>
        </p:nvSpPr>
        <p:spPr>
          <a:xfrm>
            <a:off x="708113" y="2990850"/>
            <a:ext cx="2366100" cy="8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6" name="Google Shape;386;p13"/>
          <p:cNvSpPr txBox="1"/>
          <p:nvPr>
            <p:ph idx="1" type="subTitle"/>
          </p:nvPr>
        </p:nvSpPr>
        <p:spPr>
          <a:xfrm>
            <a:off x="858113" y="3834000"/>
            <a:ext cx="206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7" name="Google Shape;387;p13"/>
          <p:cNvSpPr txBox="1"/>
          <p:nvPr>
            <p:ph idx="4" type="ctrTitle"/>
          </p:nvPr>
        </p:nvSpPr>
        <p:spPr>
          <a:xfrm>
            <a:off x="3388950" y="2990850"/>
            <a:ext cx="2366100" cy="8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8" name="Google Shape;388;p13"/>
          <p:cNvSpPr txBox="1"/>
          <p:nvPr>
            <p:ph idx="5" type="subTitle"/>
          </p:nvPr>
        </p:nvSpPr>
        <p:spPr>
          <a:xfrm>
            <a:off x="3538950" y="3834000"/>
            <a:ext cx="206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9" name="Google Shape;389;p13"/>
          <p:cNvSpPr txBox="1"/>
          <p:nvPr>
            <p:ph hasCustomPrompt="1" idx="6" type="title"/>
          </p:nvPr>
        </p:nvSpPr>
        <p:spPr>
          <a:xfrm>
            <a:off x="6837993" y="1962875"/>
            <a:ext cx="810600" cy="31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13"/>
          <p:cNvSpPr txBox="1"/>
          <p:nvPr>
            <p:ph idx="7" type="ctrTitle"/>
          </p:nvPr>
        </p:nvSpPr>
        <p:spPr>
          <a:xfrm>
            <a:off x="6069787" y="2990850"/>
            <a:ext cx="2366100" cy="8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1" name="Google Shape;391;p13"/>
          <p:cNvSpPr txBox="1"/>
          <p:nvPr>
            <p:ph idx="8" type="subTitle"/>
          </p:nvPr>
        </p:nvSpPr>
        <p:spPr>
          <a:xfrm>
            <a:off x="6219787" y="3834000"/>
            <a:ext cx="206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2" name="Google Shape;392;p13"/>
          <p:cNvSpPr txBox="1"/>
          <p:nvPr>
            <p:ph idx="9" type="title"/>
          </p:nvPr>
        </p:nvSpPr>
        <p:spPr>
          <a:xfrm>
            <a:off x="713225" y="445025"/>
            <a:ext cx="77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4"/>
          <p:cNvGrpSpPr/>
          <p:nvPr/>
        </p:nvGrpSpPr>
        <p:grpSpPr>
          <a:xfrm flipH="1">
            <a:off x="-718434" y="-219998"/>
            <a:ext cx="2510686" cy="5833484"/>
            <a:chOff x="6638045" y="-219998"/>
            <a:chExt cx="2510686" cy="5833484"/>
          </a:xfrm>
        </p:grpSpPr>
        <p:sp>
          <p:nvSpPr>
            <p:cNvPr id="395" name="Google Shape;395;p14"/>
            <p:cNvSpPr/>
            <p:nvPr/>
          </p:nvSpPr>
          <p:spPr>
            <a:xfrm rot="-5400000">
              <a:off x="7300125" y="484173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 rot="-5400000">
              <a:off x="6944961" y="42138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 rot="-5400000">
              <a:off x="6584115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 rot="-5400000">
              <a:off x="7300125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 rot="-5400000">
              <a:off x="694496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 rot="-5400000">
              <a:off x="694496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 rot="-5400000">
              <a:off x="766097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 rot="-5400000">
              <a:off x="8376980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 rot="-5400000">
              <a:off x="658411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 rot="-5400000">
              <a:off x="730012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 rot="-5400000">
              <a:off x="8018976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 rot="-5400000">
              <a:off x="658269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4"/>
          <p:cNvGrpSpPr/>
          <p:nvPr/>
        </p:nvGrpSpPr>
        <p:grpSpPr>
          <a:xfrm flipH="1" rot="10800000">
            <a:off x="7358766" y="-200948"/>
            <a:ext cx="2510686" cy="5833484"/>
            <a:chOff x="6638045" y="-219998"/>
            <a:chExt cx="2510686" cy="5833484"/>
          </a:xfrm>
        </p:grpSpPr>
        <p:sp>
          <p:nvSpPr>
            <p:cNvPr id="418" name="Google Shape;418;p14"/>
            <p:cNvSpPr/>
            <p:nvPr/>
          </p:nvSpPr>
          <p:spPr>
            <a:xfrm rot="-5400000">
              <a:off x="7300125" y="484173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 rot="-5400000">
              <a:off x="6944961" y="42138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 rot="-5400000">
              <a:off x="6584115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 rot="-5400000">
              <a:off x="7300125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 rot="-5400000">
              <a:off x="694496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 rot="-5400000">
              <a:off x="694496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4"/>
            <p:cNvSpPr/>
            <p:nvPr/>
          </p:nvSpPr>
          <p:spPr>
            <a:xfrm rot="-5400000">
              <a:off x="766097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 rot="-5400000">
              <a:off x="8376980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 rot="-5400000">
              <a:off x="658411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 rot="-5400000">
              <a:off x="730012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 rot="-5400000">
              <a:off x="8018976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 rot="-5400000">
              <a:off x="658269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14"/>
          <p:cNvSpPr txBox="1"/>
          <p:nvPr>
            <p:ph hasCustomPrompt="1" type="title"/>
          </p:nvPr>
        </p:nvSpPr>
        <p:spPr>
          <a:xfrm>
            <a:off x="2635800" y="579738"/>
            <a:ext cx="38724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1" name="Google Shape;441;p14"/>
          <p:cNvSpPr txBox="1"/>
          <p:nvPr>
            <p:ph idx="1" type="subTitle"/>
          </p:nvPr>
        </p:nvSpPr>
        <p:spPr>
          <a:xfrm>
            <a:off x="2635800" y="1217909"/>
            <a:ext cx="38724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2" name="Google Shape;442;p14"/>
          <p:cNvSpPr txBox="1"/>
          <p:nvPr>
            <p:ph hasCustomPrompt="1" idx="2" type="title"/>
          </p:nvPr>
        </p:nvSpPr>
        <p:spPr>
          <a:xfrm>
            <a:off x="2635800" y="1939362"/>
            <a:ext cx="38724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3" name="Google Shape;443;p14"/>
          <p:cNvSpPr txBox="1"/>
          <p:nvPr>
            <p:ph idx="3" type="subTitle"/>
          </p:nvPr>
        </p:nvSpPr>
        <p:spPr>
          <a:xfrm>
            <a:off x="2635800" y="2577148"/>
            <a:ext cx="38724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4" name="Google Shape;444;p14"/>
          <p:cNvSpPr txBox="1"/>
          <p:nvPr>
            <p:ph hasCustomPrompt="1" idx="4" type="title"/>
          </p:nvPr>
        </p:nvSpPr>
        <p:spPr>
          <a:xfrm>
            <a:off x="2635800" y="3298985"/>
            <a:ext cx="38724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5" name="Google Shape;445;p14"/>
          <p:cNvSpPr txBox="1"/>
          <p:nvPr>
            <p:ph idx="5" type="subTitle"/>
          </p:nvPr>
        </p:nvSpPr>
        <p:spPr>
          <a:xfrm>
            <a:off x="2635800" y="3936387"/>
            <a:ext cx="38724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6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5"/>
          <p:cNvSpPr txBox="1"/>
          <p:nvPr>
            <p:ph hasCustomPrompt="1" type="title"/>
          </p:nvPr>
        </p:nvSpPr>
        <p:spPr>
          <a:xfrm>
            <a:off x="762000" y="3267800"/>
            <a:ext cx="1162200" cy="31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15"/>
          <p:cNvSpPr txBox="1"/>
          <p:nvPr>
            <p:ph idx="2" type="ctrTitle"/>
          </p:nvPr>
        </p:nvSpPr>
        <p:spPr>
          <a:xfrm>
            <a:off x="712425" y="3686175"/>
            <a:ext cx="1772400" cy="5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9" name="Google Shape;449;p15"/>
          <p:cNvSpPr txBox="1"/>
          <p:nvPr>
            <p:ph idx="1" type="subTitle"/>
          </p:nvPr>
        </p:nvSpPr>
        <p:spPr>
          <a:xfrm>
            <a:off x="712425" y="4024500"/>
            <a:ext cx="1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0" name="Google Shape;450;p15"/>
          <p:cNvSpPr txBox="1"/>
          <p:nvPr>
            <p:ph hasCustomPrompt="1" idx="3" type="title"/>
          </p:nvPr>
        </p:nvSpPr>
        <p:spPr>
          <a:xfrm>
            <a:off x="7235574" y="3267800"/>
            <a:ext cx="1162200" cy="31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1" name="Google Shape;451;p15"/>
          <p:cNvSpPr txBox="1"/>
          <p:nvPr>
            <p:ph idx="4" type="ctrTitle"/>
          </p:nvPr>
        </p:nvSpPr>
        <p:spPr>
          <a:xfrm>
            <a:off x="6753100" y="3686175"/>
            <a:ext cx="1692300" cy="5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52" name="Google Shape;452;p15"/>
          <p:cNvSpPr txBox="1"/>
          <p:nvPr>
            <p:ph idx="5" type="subTitle"/>
          </p:nvPr>
        </p:nvSpPr>
        <p:spPr>
          <a:xfrm>
            <a:off x="6753225" y="4024500"/>
            <a:ext cx="169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3" name="Google Shape;453;p15"/>
          <p:cNvSpPr txBox="1"/>
          <p:nvPr>
            <p:ph hasCustomPrompt="1" idx="6" type="title"/>
          </p:nvPr>
        </p:nvSpPr>
        <p:spPr>
          <a:xfrm>
            <a:off x="762000" y="1591400"/>
            <a:ext cx="1162200" cy="31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4" name="Google Shape;454;p15"/>
          <p:cNvSpPr txBox="1"/>
          <p:nvPr>
            <p:ph idx="7" type="ctrTitle"/>
          </p:nvPr>
        </p:nvSpPr>
        <p:spPr>
          <a:xfrm>
            <a:off x="712425" y="2009850"/>
            <a:ext cx="1772400" cy="5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55" name="Google Shape;455;p15"/>
          <p:cNvSpPr txBox="1"/>
          <p:nvPr>
            <p:ph idx="8" type="subTitle"/>
          </p:nvPr>
        </p:nvSpPr>
        <p:spPr>
          <a:xfrm>
            <a:off x="712425" y="2348100"/>
            <a:ext cx="17724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6" name="Google Shape;456;p15"/>
          <p:cNvSpPr txBox="1"/>
          <p:nvPr>
            <p:ph hasCustomPrompt="1" idx="9" type="title"/>
          </p:nvPr>
        </p:nvSpPr>
        <p:spPr>
          <a:xfrm>
            <a:off x="7235325" y="1591400"/>
            <a:ext cx="1162200" cy="31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15"/>
          <p:cNvSpPr txBox="1"/>
          <p:nvPr>
            <p:ph idx="13" type="ctrTitle"/>
          </p:nvPr>
        </p:nvSpPr>
        <p:spPr>
          <a:xfrm>
            <a:off x="6753100" y="2009850"/>
            <a:ext cx="1692300" cy="5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58" name="Google Shape;458;p15"/>
          <p:cNvSpPr txBox="1"/>
          <p:nvPr>
            <p:ph idx="14" type="subTitle"/>
          </p:nvPr>
        </p:nvSpPr>
        <p:spPr>
          <a:xfrm>
            <a:off x="6753225" y="2348100"/>
            <a:ext cx="16923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9" name="Google Shape;459;p15"/>
          <p:cNvSpPr txBox="1"/>
          <p:nvPr>
            <p:ph idx="15" type="title"/>
          </p:nvPr>
        </p:nvSpPr>
        <p:spPr>
          <a:xfrm>
            <a:off x="713225" y="445025"/>
            <a:ext cx="77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60" name="Google Shape;460;p15"/>
          <p:cNvGrpSpPr/>
          <p:nvPr/>
        </p:nvGrpSpPr>
        <p:grpSpPr>
          <a:xfrm>
            <a:off x="-354330" y="-378418"/>
            <a:ext cx="1792065" cy="1450266"/>
            <a:chOff x="7355277" y="2879990"/>
            <a:chExt cx="1792065" cy="1450266"/>
          </a:xfrm>
        </p:grpSpPr>
        <p:sp>
          <p:nvSpPr>
            <p:cNvPr id="461" name="Google Shape;461;p15"/>
            <p:cNvSpPr/>
            <p:nvPr/>
          </p:nvSpPr>
          <p:spPr>
            <a:xfrm flipH="1" rot="5400000">
              <a:off x="7299927" y="35585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 flipH="1" rot="5400000">
              <a:off x="8375592" y="2935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 flipH="1" rot="5400000">
              <a:off x="7659582" y="2935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15"/>
          <p:cNvGrpSpPr/>
          <p:nvPr/>
        </p:nvGrpSpPr>
        <p:grpSpPr>
          <a:xfrm rot="10800000">
            <a:off x="7723420" y="4072107"/>
            <a:ext cx="1792065" cy="1450266"/>
            <a:chOff x="7355277" y="2879990"/>
            <a:chExt cx="1792065" cy="1450266"/>
          </a:xfrm>
        </p:grpSpPr>
        <p:sp>
          <p:nvSpPr>
            <p:cNvPr id="465" name="Google Shape;465;p15"/>
            <p:cNvSpPr/>
            <p:nvPr/>
          </p:nvSpPr>
          <p:spPr>
            <a:xfrm flipH="1" rot="5400000">
              <a:off x="7299927" y="35585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 flipH="1" rot="5400000">
              <a:off x="8375592" y="2935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 flipH="1" rot="5400000">
              <a:off x="7659582" y="2935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16"/>
          <p:cNvGrpSpPr/>
          <p:nvPr/>
        </p:nvGrpSpPr>
        <p:grpSpPr>
          <a:xfrm flipH="1" rot="10800000">
            <a:off x="-608896" y="-1072056"/>
            <a:ext cx="10844360" cy="3224544"/>
            <a:chOff x="-608896" y="2499819"/>
            <a:chExt cx="10844360" cy="3224544"/>
          </a:xfrm>
        </p:grpSpPr>
        <p:grpSp>
          <p:nvGrpSpPr>
            <p:cNvPr id="470" name="Google Shape;470;p16"/>
            <p:cNvGrpSpPr/>
            <p:nvPr/>
          </p:nvGrpSpPr>
          <p:grpSpPr>
            <a:xfrm>
              <a:off x="317602" y="3376886"/>
              <a:ext cx="1165493" cy="852345"/>
              <a:chOff x="225611" y="-167117"/>
              <a:chExt cx="1212539" cy="886751"/>
            </a:xfrm>
          </p:grpSpPr>
          <p:sp>
            <p:nvSpPr>
              <p:cNvPr id="471" name="Google Shape;471;p16"/>
              <p:cNvSpPr/>
              <p:nvPr/>
            </p:nvSpPr>
            <p:spPr>
              <a:xfrm rot="-1566792">
                <a:off x="840485" y="545479"/>
                <a:ext cx="243822" cy="65959"/>
              </a:xfrm>
              <a:custGeom>
                <a:rect b="b" l="l" r="r" t="t"/>
                <a:pathLst>
                  <a:path extrusionOk="0" h="6202" w="22931">
                    <a:moveTo>
                      <a:pt x="1" y="1"/>
                    </a:moveTo>
                    <a:cubicBezTo>
                      <a:pt x="2530" y="3871"/>
                      <a:pt x="6842" y="6202"/>
                      <a:pt x="11458" y="6202"/>
                    </a:cubicBezTo>
                    <a:cubicBezTo>
                      <a:pt x="16090" y="6202"/>
                      <a:pt x="20402" y="3871"/>
                      <a:pt x="22931" y="1"/>
                    </a:cubicBezTo>
                    <a:close/>
                  </a:path>
                </a:pathLst>
              </a:custGeom>
              <a:solidFill>
                <a:srgbClr val="F2B03B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6"/>
              <p:cNvSpPr/>
              <p:nvPr/>
            </p:nvSpPr>
            <p:spPr>
              <a:xfrm rot="-1566792">
                <a:off x="743772" y="385445"/>
                <a:ext cx="291446" cy="88484"/>
              </a:xfrm>
              <a:custGeom>
                <a:rect b="b" l="l" r="r" t="t"/>
                <a:pathLst>
                  <a:path extrusionOk="0" h="8320" w="27410">
                    <a:moveTo>
                      <a:pt x="0" y="0"/>
                    </a:moveTo>
                    <a:lnTo>
                      <a:pt x="0" y="3169"/>
                    </a:lnTo>
                    <a:lnTo>
                      <a:pt x="0" y="6475"/>
                    </a:lnTo>
                    <a:lnTo>
                      <a:pt x="0" y="8319"/>
                    </a:lnTo>
                    <a:lnTo>
                      <a:pt x="27410" y="8319"/>
                    </a:lnTo>
                    <a:lnTo>
                      <a:pt x="27410" y="7542"/>
                    </a:lnTo>
                    <a:lnTo>
                      <a:pt x="27410" y="4236"/>
                    </a:lnTo>
                    <a:lnTo>
                      <a:pt x="27410" y="0"/>
                    </a:lnTo>
                    <a:close/>
                  </a:path>
                </a:pathLst>
              </a:custGeom>
              <a:solidFill>
                <a:srgbClr val="F2B03B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6"/>
              <p:cNvSpPr/>
              <p:nvPr/>
            </p:nvSpPr>
            <p:spPr>
              <a:xfrm rot="-1566792">
                <a:off x="665977" y="226695"/>
                <a:ext cx="291446" cy="88484"/>
              </a:xfrm>
              <a:custGeom>
                <a:rect b="b" l="l" r="r" t="t"/>
                <a:pathLst>
                  <a:path extrusionOk="0" h="8320" w="27410">
                    <a:moveTo>
                      <a:pt x="0" y="1"/>
                    </a:moveTo>
                    <a:lnTo>
                      <a:pt x="0" y="1966"/>
                    </a:lnTo>
                    <a:lnTo>
                      <a:pt x="0" y="8320"/>
                    </a:lnTo>
                    <a:lnTo>
                      <a:pt x="27410" y="8320"/>
                    </a:lnTo>
                    <a:lnTo>
                      <a:pt x="27410" y="3018"/>
                    </a:lnTo>
                    <a:lnTo>
                      <a:pt x="27410" y="1"/>
                    </a:lnTo>
                    <a:close/>
                  </a:path>
                </a:pathLst>
              </a:custGeom>
              <a:solidFill>
                <a:srgbClr val="F2B03B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 rot="-1566792">
                <a:off x="1044532" y="311295"/>
                <a:ext cx="213210" cy="157835"/>
              </a:xfrm>
              <a:custGeom>
                <a:rect b="b" l="l" r="r" t="t"/>
                <a:pathLst>
                  <a:path extrusionOk="0" h="14841" w="20052">
                    <a:moveTo>
                      <a:pt x="1" y="1"/>
                    </a:moveTo>
                    <a:lnTo>
                      <a:pt x="1" y="3307"/>
                    </a:lnTo>
                    <a:lnTo>
                      <a:pt x="6186" y="3307"/>
                    </a:lnTo>
                    <a:lnTo>
                      <a:pt x="17705" y="14841"/>
                    </a:lnTo>
                    <a:lnTo>
                      <a:pt x="20051" y="12494"/>
                    </a:lnTo>
                    <a:lnTo>
                      <a:pt x="7558" y="1"/>
                    </a:ln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 rot="-1566792">
                <a:off x="586694" y="523163"/>
                <a:ext cx="212880" cy="157665"/>
              </a:xfrm>
              <a:custGeom>
                <a:rect b="b" l="l" r="r" t="t"/>
                <a:pathLst>
                  <a:path extrusionOk="0" h="14825" w="20021">
                    <a:moveTo>
                      <a:pt x="12494" y="0"/>
                    </a:moveTo>
                    <a:lnTo>
                      <a:pt x="0" y="12494"/>
                    </a:lnTo>
                    <a:lnTo>
                      <a:pt x="2331" y="14825"/>
                    </a:lnTo>
                    <a:lnTo>
                      <a:pt x="13865" y="3306"/>
                    </a:lnTo>
                    <a:lnTo>
                      <a:pt x="20020" y="3306"/>
                    </a:lnTo>
                    <a:lnTo>
                      <a:pt x="20020" y="0"/>
                    </a:ln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 rot="-1566792">
                <a:off x="782775" y="465034"/>
                <a:ext cx="291446" cy="88484"/>
              </a:xfrm>
              <a:custGeom>
                <a:rect b="b" l="l" r="r" t="t"/>
                <a:pathLst>
                  <a:path extrusionOk="0" h="8320" w="27410">
                    <a:moveTo>
                      <a:pt x="0" y="0"/>
                    </a:moveTo>
                    <a:lnTo>
                      <a:pt x="0" y="808"/>
                    </a:lnTo>
                    <a:cubicBezTo>
                      <a:pt x="0" y="3474"/>
                      <a:pt x="777" y="6079"/>
                      <a:pt x="2240" y="8319"/>
                    </a:cubicBezTo>
                    <a:lnTo>
                      <a:pt x="25170" y="8319"/>
                    </a:lnTo>
                    <a:cubicBezTo>
                      <a:pt x="26633" y="6079"/>
                      <a:pt x="27410" y="3474"/>
                      <a:pt x="27410" y="808"/>
                    </a:cubicBezTo>
                    <a:lnTo>
                      <a:pt x="27410" y="0"/>
                    </a:ln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 rot="-1566792">
                <a:off x="704875" y="306150"/>
                <a:ext cx="291446" cy="88324"/>
              </a:xfrm>
              <a:custGeom>
                <a:rect b="b" l="l" r="r" t="t"/>
                <a:pathLst>
                  <a:path extrusionOk="0" h="8305" w="27410">
                    <a:moveTo>
                      <a:pt x="0" y="1"/>
                    </a:moveTo>
                    <a:lnTo>
                      <a:pt x="0" y="8304"/>
                    </a:lnTo>
                    <a:lnTo>
                      <a:pt x="27410" y="8304"/>
                    </a:lnTo>
                    <a:lnTo>
                      <a:pt x="27410" y="1"/>
                    </a:ln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 rot="-1566792">
                <a:off x="618497" y="109699"/>
                <a:ext cx="291286" cy="128014"/>
              </a:xfrm>
              <a:custGeom>
                <a:rect b="b" l="l" r="r" t="t"/>
                <a:pathLst>
                  <a:path extrusionOk="0" h="12037" w="27395">
                    <a:moveTo>
                      <a:pt x="13682" y="0"/>
                    </a:moveTo>
                    <a:cubicBezTo>
                      <a:pt x="13667" y="3779"/>
                      <a:pt x="10605" y="6857"/>
                      <a:pt x="6811" y="6857"/>
                    </a:cubicBezTo>
                    <a:cubicBezTo>
                      <a:pt x="3352" y="6841"/>
                      <a:pt x="442" y="4282"/>
                      <a:pt x="0" y="854"/>
                    </a:cubicBezTo>
                    <a:lnTo>
                      <a:pt x="0" y="12037"/>
                    </a:lnTo>
                    <a:lnTo>
                      <a:pt x="27395" y="12037"/>
                    </a:lnTo>
                    <a:lnTo>
                      <a:pt x="27395" y="0"/>
                    </a:lnTo>
                    <a:cubicBezTo>
                      <a:pt x="27379" y="3779"/>
                      <a:pt x="24317" y="6841"/>
                      <a:pt x="20538" y="6857"/>
                    </a:cubicBezTo>
                    <a:cubicBezTo>
                      <a:pt x="16745" y="6857"/>
                      <a:pt x="13682" y="3779"/>
                      <a:pt x="13682" y="0"/>
                    </a:cubicBez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6"/>
              <p:cNvSpPr/>
              <p:nvPr/>
            </p:nvSpPr>
            <p:spPr>
              <a:xfrm rot="-1566792">
                <a:off x="255448" y="351573"/>
                <a:ext cx="466739" cy="243873"/>
              </a:xfrm>
              <a:custGeom>
                <a:rect b="b" l="l" r="r" t="t"/>
                <a:pathLst>
                  <a:path extrusionOk="0" h="22931" w="43896">
                    <a:moveTo>
                      <a:pt x="11458" y="1"/>
                    </a:moveTo>
                    <a:cubicBezTo>
                      <a:pt x="5135" y="1"/>
                      <a:pt x="0" y="5135"/>
                      <a:pt x="0" y="11473"/>
                    </a:cubicBezTo>
                    <a:cubicBezTo>
                      <a:pt x="0" y="14505"/>
                      <a:pt x="1204" y="17415"/>
                      <a:pt x="3352" y="19564"/>
                    </a:cubicBezTo>
                    <a:cubicBezTo>
                      <a:pt x="5501" y="21727"/>
                      <a:pt x="8426" y="22931"/>
                      <a:pt x="11458" y="22931"/>
                    </a:cubicBezTo>
                    <a:lnTo>
                      <a:pt x="20996" y="22931"/>
                    </a:lnTo>
                    <a:cubicBezTo>
                      <a:pt x="23936" y="22931"/>
                      <a:pt x="26770" y="21803"/>
                      <a:pt x="28903" y="19777"/>
                    </a:cubicBezTo>
                    <a:lnTo>
                      <a:pt x="43895" y="5531"/>
                    </a:lnTo>
                    <a:lnTo>
                      <a:pt x="43895" y="1"/>
                    </a:lnTo>
                    <a:close/>
                  </a:path>
                </a:pathLst>
              </a:custGeom>
              <a:solidFill>
                <a:srgbClr val="35A8E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6"/>
              <p:cNvSpPr/>
              <p:nvPr/>
            </p:nvSpPr>
            <p:spPr>
              <a:xfrm rot="-1566792">
                <a:off x="941236" y="27982"/>
                <a:ext cx="467058" cy="244033"/>
              </a:xfrm>
              <a:custGeom>
                <a:rect b="b" l="l" r="r" t="t"/>
                <a:pathLst>
                  <a:path extrusionOk="0" h="22946" w="43926">
                    <a:moveTo>
                      <a:pt x="1" y="0"/>
                    </a:moveTo>
                    <a:lnTo>
                      <a:pt x="1" y="5516"/>
                    </a:lnTo>
                    <a:lnTo>
                      <a:pt x="15023" y="19792"/>
                    </a:lnTo>
                    <a:cubicBezTo>
                      <a:pt x="17141" y="21818"/>
                      <a:pt x="19975" y="22945"/>
                      <a:pt x="22915" y="22945"/>
                    </a:cubicBezTo>
                    <a:lnTo>
                      <a:pt x="32453" y="22945"/>
                    </a:lnTo>
                    <a:cubicBezTo>
                      <a:pt x="35500" y="22945"/>
                      <a:pt x="38410" y="21742"/>
                      <a:pt x="40559" y="19578"/>
                    </a:cubicBezTo>
                    <a:cubicBezTo>
                      <a:pt x="42707" y="17430"/>
                      <a:pt x="43926" y="14520"/>
                      <a:pt x="43926" y="11473"/>
                    </a:cubicBezTo>
                    <a:cubicBezTo>
                      <a:pt x="43926" y="5150"/>
                      <a:pt x="38791" y="15"/>
                      <a:pt x="32453" y="0"/>
                    </a:cubicBezTo>
                    <a:close/>
                  </a:path>
                </a:pathLst>
              </a:custGeom>
              <a:solidFill>
                <a:srgbClr val="35A8E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6"/>
              <p:cNvSpPr/>
              <p:nvPr/>
            </p:nvSpPr>
            <p:spPr>
              <a:xfrm rot="-1566792">
                <a:off x="728239" y="11349"/>
                <a:ext cx="145808" cy="145860"/>
              </a:xfrm>
              <a:custGeom>
                <a:rect b="b" l="l" r="r" t="t"/>
                <a:pathLst>
                  <a:path extrusionOk="0" h="13715" w="13713">
                    <a:moveTo>
                      <a:pt x="6716" y="0"/>
                    </a:moveTo>
                    <a:cubicBezTo>
                      <a:pt x="6214" y="0"/>
                      <a:pt x="5714" y="74"/>
                      <a:pt x="5226" y="185"/>
                    </a:cubicBezTo>
                    <a:cubicBezTo>
                      <a:pt x="2179" y="932"/>
                      <a:pt x="30" y="3628"/>
                      <a:pt x="0" y="6752"/>
                    </a:cubicBezTo>
                    <a:cubicBezTo>
                      <a:pt x="0" y="6798"/>
                      <a:pt x="0" y="6828"/>
                      <a:pt x="0" y="6858"/>
                    </a:cubicBezTo>
                    <a:cubicBezTo>
                      <a:pt x="0" y="10652"/>
                      <a:pt x="3062" y="13715"/>
                      <a:pt x="6856" y="13715"/>
                    </a:cubicBezTo>
                    <a:cubicBezTo>
                      <a:pt x="10635" y="13715"/>
                      <a:pt x="13712" y="10637"/>
                      <a:pt x="13712" y="6858"/>
                    </a:cubicBezTo>
                    <a:cubicBezTo>
                      <a:pt x="13712" y="6828"/>
                      <a:pt x="13712" y="6798"/>
                      <a:pt x="13712" y="6752"/>
                    </a:cubicBezTo>
                    <a:cubicBezTo>
                      <a:pt x="13682" y="3628"/>
                      <a:pt x="11534" y="932"/>
                      <a:pt x="8502" y="185"/>
                    </a:cubicBezTo>
                    <a:cubicBezTo>
                      <a:pt x="8000" y="74"/>
                      <a:pt x="7498" y="0"/>
                      <a:pt x="6996" y="0"/>
                    </a:cubicBezTo>
                    <a:cubicBezTo>
                      <a:pt x="6950" y="0"/>
                      <a:pt x="6903" y="1"/>
                      <a:pt x="6856" y="2"/>
                    </a:cubicBezTo>
                    <a:cubicBezTo>
                      <a:pt x="6809" y="1"/>
                      <a:pt x="6763" y="0"/>
                      <a:pt x="6716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6"/>
              <p:cNvSpPr/>
              <p:nvPr/>
            </p:nvSpPr>
            <p:spPr>
              <a:xfrm rot="-1566792">
                <a:off x="597132" y="75430"/>
                <a:ext cx="145968" cy="145998"/>
              </a:xfrm>
              <a:custGeom>
                <a:rect b="b" l="l" r="r" t="t"/>
                <a:pathLst>
                  <a:path extrusionOk="0" h="13728" w="13728">
                    <a:moveTo>
                      <a:pt x="6857" y="0"/>
                    </a:moveTo>
                    <a:cubicBezTo>
                      <a:pt x="6308" y="0"/>
                      <a:pt x="5760" y="61"/>
                      <a:pt x="5226" y="198"/>
                    </a:cubicBezTo>
                    <a:cubicBezTo>
                      <a:pt x="2149" y="945"/>
                      <a:pt x="0" y="3702"/>
                      <a:pt x="0" y="6856"/>
                    </a:cubicBezTo>
                    <a:cubicBezTo>
                      <a:pt x="0" y="7146"/>
                      <a:pt x="16" y="7435"/>
                      <a:pt x="46" y="7725"/>
                    </a:cubicBezTo>
                    <a:cubicBezTo>
                      <a:pt x="488" y="11153"/>
                      <a:pt x="3398" y="13728"/>
                      <a:pt x="6857" y="13728"/>
                    </a:cubicBezTo>
                    <a:cubicBezTo>
                      <a:pt x="10650" y="13728"/>
                      <a:pt x="13713" y="10665"/>
                      <a:pt x="13728" y="6871"/>
                    </a:cubicBezTo>
                    <a:cubicBezTo>
                      <a:pt x="13728" y="6841"/>
                      <a:pt x="13728" y="6811"/>
                      <a:pt x="13728" y="6765"/>
                    </a:cubicBezTo>
                    <a:cubicBezTo>
                      <a:pt x="13682" y="3641"/>
                      <a:pt x="11534" y="945"/>
                      <a:pt x="8502" y="198"/>
                    </a:cubicBezTo>
                    <a:cubicBezTo>
                      <a:pt x="7969" y="61"/>
                      <a:pt x="7405" y="0"/>
                      <a:pt x="6857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6"/>
              <p:cNvSpPr/>
              <p:nvPr/>
            </p:nvSpPr>
            <p:spPr>
              <a:xfrm rot="-1566792">
                <a:off x="712363" y="-152168"/>
                <a:ext cx="106286" cy="165492"/>
              </a:xfrm>
              <a:custGeom>
                <a:rect b="b" l="l" r="r" t="t"/>
                <a:pathLst>
                  <a:path extrusionOk="0" h="15561" w="9996">
                    <a:moveTo>
                      <a:pt x="8173" y="0"/>
                    </a:moveTo>
                    <a:cubicBezTo>
                      <a:pt x="7748" y="0"/>
                      <a:pt x="7322" y="164"/>
                      <a:pt x="6994" y="492"/>
                    </a:cubicBezTo>
                    <a:lnTo>
                      <a:pt x="1" y="7500"/>
                    </a:lnTo>
                    <a:lnTo>
                      <a:pt x="1" y="15362"/>
                    </a:lnTo>
                    <a:cubicBezTo>
                      <a:pt x="1" y="15423"/>
                      <a:pt x="1" y="15484"/>
                      <a:pt x="16" y="15545"/>
                    </a:cubicBezTo>
                    <a:cubicBezTo>
                      <a:pt x="549" y="15423"/>
                      <a:pt x="1098" y="15362"/>
                      <a:pt x="1646" y="15362"/>
                    </a:cubicBezTo>
                    <a:cubicBezTo>
                      <a:pt x="2195" y="15362"/>
                      <a:pt x="2758" y="15423"/>
                      <a:pt x="3292" y="15560"/>
                    </a:cubicBezTo>
                    <a:cubicBezTo>
                      <a:pt x="3292" y="15499"/>
                      <a:pt x="3307" y="15423"/>
                      <a:pt x="3307" y="15362"/>
                    </a:cubicBezTo>
                    <a:lnTo>
                      <a:pt x="3307" y="8872"/>
                    </a:lnTo>
                    <a:lnTo>
                      <a:pt x="9340" y="2823"/>
                    </a:lnTo>
                    <a:cubicBezTo>
                      <a:pt x="9995" y="2183"/>
                      <a:pt x="9995" y="1132"/>
                      <a:pt x="9340" y="492"/>
                    </a:cubicBezTo>
                    <a:cubicBezTo>
                      <a:pt x="9020" y="164"/>
                      <a:pt x="8598" y="0"/>
                      <a:pt x="8173" y="0"/>
                    </a:cubicBez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4" name="Google Shape;484;p16"/>
            <p:cNvSpPr/>
            <p:nvPr/>
          </p:nvSpPr>
          <p:spPr>
            <a:xfrm>
              <a:off x="15271" y="356742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15271" y="42834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640359" y="321509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640359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640359" y="46471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15271" y="500228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-604134" y="32179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-604134" y="393394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-604134" y="464995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1265446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1265446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1265446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1890534" y="464995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2513701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2513701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3140439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3768368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3768368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4396297" y="321509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4396297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4396297" y="46471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5021384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5021384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5021384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5649313" y="46471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6271560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6271560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6896647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6896647" y="46471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7521735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7521735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7521735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8146823" y="321509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8146823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8146823" y="464995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8777593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8777593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9408363" y="322078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2513701" y="357264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1893375" y="32179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6896647" y="32136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8777593" y="285993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8777593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-608896" y="249981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5648834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9" name="Google Shape;529;p16"/>
          <p:cNvSpPr txBox="1"/>
          <p:nvPr>
            <p:ph type="title"/>
          </p:nvPr>
        </p:nvSpPr>
        <p:spPr>
          <a:xfrm>
            <a:off x="2391900" y="3481288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0" name="Google Shape;530;p16"/>
          <p:cNvSpPr txBox="1"/>
          <p:nvPr>
            <p:ph idx="1" type="subTitle"/>
          </p:nvPr>
        </p:nvSpPr>
        <p:spPr>
          <a:xfrm>
            <a:off x="1226400" y="1892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4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7"/>
          <p:cNvSpPr txBox="1"/>
          <p:nvPr>
            <p:ph type="title"/>
          </p:nvPr>
        </p:nvSpPr>
        <p:spPr>
          <a:xfrm flipH="1">
            <a:off x="1129696" y="2531850"/>
            <a:ext cx="5067600" cy="12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3" name="Google Shape;533;p17"/>
          <p:cNvSpPr txBox="1"/>
          <p:nvPr>
            <p:ph hasCustomPrompt="1" idx="2" type="title"/>
          </p:nvPr>
        </p:nvSpPr>
        <p:spPr>
          <a:xfrm flipH="1">
            <a:off x="1129696" y="1414025"/>
            <a:ext cx="1318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34" name="Google Shape;534;p17"/>
          <p:cNvSpPr txBox="1"/>
          <p:nvPr>
            <p:ph idx="1" type="subTitle"/>
          </p:nvPr>
        </p:nvSpPr>
        <p:spPr>
          <a:xfrm flipH="1">
            <a:off x="1129696" y="3970375"/>
            <a:ext cx="5067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35" name="Google Shape;535;p17"/>
          <p:cNvGrpSpPr/>
          <p:nvPr/>
        </p:nvGrpSpPr>
        <p:grpSpPr>
          <a:xfrm flipH="1" rot="-5400000">
            <a:off x="5125061" y="-3044033"/>
            <a:ext cx="2510686" cy="6458301"/>
            <a:chOff x="-1085239" y="-624683"/>
            <a:chExt cx="2510686" cy="6458301"/>
          </a:xfrm>
        </p:grpSpPr>
        <p:sp>
          <p:nvSpPr>
            <p:cNvPr id="536" name="Google Shape;536;p17"/>
            <p:cNvSpPr/>
            <p:nvPr/>
          </p:nvSpPr>
          <p:spPr>
            <a:xfrm rot="5400000">
              <a:off x="-782584" y="-56933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 rot="5400000">
              <a:off x="-424579" y="5383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 rot="5400000">
              <a:off x="-1140589" y="5383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 rot="5400000">
              <a:off x="-63733" y="680572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 rot="5400000">
              <a:off x="291430" y="130850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 rot="5400000">
              <a:off x="-1140589" y="130850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 rot="5400000">
              <a:off x="652276" y="19364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 rot="5400000">
              <a:off x="-63733" y="19364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 rot="5400000">
              <a:off x="-779743" y="19364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7"/>
            <p:cNvSpPr/>
            <p:nvPr/>
          </p:nvSpPr>
          <p:spPr>
            <a:xfrm rot="5400000">
              <a:off x="291430" y="25615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 rot="5400000">
              <a:off x="-424579" y="25615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 rot="5400000">
              <a:off x="-1140589" y="25615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 rot="5400000">
              <a:off x="-779743" y="318944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 rot="5400000">
              <a:off x="-424579" y="381169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 rot="5400000">
              <a:off x="-1140589" y="381169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 rot="5400000">
              <a:off x="-63733" y="443678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 rot="5400000">
              <a:off x="-779743" y="443678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 rot="5400000">
              <a:off x="291430" y="506186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 rot="5400000">
              <a:off x="-424579" y="506186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7"/>
            <p:cNvSpPr/>
            <p:nvPr/>
          </p:nvSpPr>
          <p:spPr>
            <a:xfrm rot="5400000">
              <a:off x="-1140589" y="506186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7"/>
            <p:cNvSpPr/>
            <p:nvPr/>
          </p:nvSpPr>
          <p:spPr>
            <a:xfrm rot="5400000">
              <a:off x="294732" y="5383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 rot="5400000">
              <a:off x="649435" y="-566492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 rot="5400000">
              <a:off x="653697" y="443678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 rot="5400000">
              <a:off x="-63733" y="318896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17"/>
          <p:cNvGrpSpPr/>
          <p:nvPr/>
        </p:nvGrpSpPr>
        <p:grpSpPr>
          <a:xfrm>
            <a:off x="6861164" y="3685249"/>
            <a:ext cx="2707566" cy="1793256"/>
            <a:chOff x="-454036" y="4066249"/>
            <a:chExt cx="2707566" cy="1793256"/>
          </a:xfrm>
        </p:grpSpPr>
        <p:sp>
          <p:nvSpPr>
            <p:cNvPr id="561" name="Google Shape;561;p17"/>
            <p:cNvSpPr/>
            <p:nvPr/>
          </p:nvSpPr>
          <p:spPr>
            <a:xfrm>
              <a:off x="-454036" y="442709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173893" y="406624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173893" y="478225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798981" y="442709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798981" y="514310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1426431" y="478225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5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18"/>
          <p:cNvGrpSpPr/>
          <p:nvPr/>
        </p:nvGrpSpPr>
        <p:grpSpPr>
          <a:xfrm flipH="1" rot="-5400000">
            <a:off x="4896461" y="-3044033"/>
            <a:ext cx="2510686" cy="6458301"/>
            <a:chOff x="-1085239" y="-624683"/>
            <a:chExt cx="2510686" cy="6458301"/>
          </a:xfrm>
        </p:grpSpPr>
        <p:sp>
          <p:nvSpPr>
            <p:cNvPr id="569" name="Google Shape;569;p18"/>
            <p:cNvSpPr/>
            <p:nvPr/>
          </p:nvSpPr>
          <p:spPr>
            <a:xfrm rot="5400000">
              <a:off x="-782584" y="-56933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 rot="5400000">
              <a:off x="-424579" y="5383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 rot="5400000">
              <a:off x="-1140589" y="5383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 rot="5400000">
              <a:off x="-63733" y="680572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 rot="5400000">
              <a:off x="291430" y="130850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 rot="5400000">
              <a:off x="-1140589" y="130850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 rot="5400000">
              <a:off x="652276" y="19364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 rot="5400000">
              <a:off x="-63733" y="19364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 rot="5400000">
              <a:off x="-779743" y="19364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 rot="5400000">
              <a:off x="291430" y="25615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 rot="5400000">
              <a:off x="-424579" y="25615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 rot="5400000">
              <a:off x="-1140589" y="25615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 rot="5400000">
              <a:off x="-779743" y="318944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 rot="5400000">
              <a:off x="-424579" y="381169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 rot="5400000">
              <a:off x="-1140589" y="381169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 rot="5400000">
              <a:off x="-63733" y="443678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8"/>
            <p:cNvSpPr/>
            <p:nvPr/>
          </p:nvSpPr>
          <p:spPr>
            <a:xfrm rot="5400000">
              <a:off x="-779743" y="443678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 rot="5400000">
              <a:off x="291430" y="506186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 rot="5400000">
              <a:off x="-424579" y="506186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 rot="5400000">
              <a:off x="-1140589" y="506186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 rot="5400000">
              <a:off x="294732" y="5383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8"/>
            <p:cNvSpPr/>
            <p:nvPr/>
          </p:nvSpPr>
          <p:spPr>
            <a:xfrm rot="5400000">
              <a:off x="649435" y="-566492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 rot="5400000">
              <a:off x="653697" y="443678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 rot="5400000">
              <a:off x="-63733" y="318896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8"/>
          <p:cNvGrpSpPr/>
          <p:nvPr/>
        </p:nvGrpSpPr>
        <p:grpSpPr>
          <a:xfrm flipH="1" rot="5400000">
            <a:off x="1353161" y="2089942"/>
            <a:ext cx="2510686" cy="6458301"/>
            <a:chOff x="-1085239" y="-624683"/>
            <a:chExt cx="2510686" cy="6458301"/>
          </a:xfrm>
        </p:grpSpPr>
        <p:sp>
          <p:nvSpPr>
            <p:cNvPr id="594" name="Google Shape;594;p18"/>
            <p:cNvSpPr/>
            <p:nvPr/>
          </p:nvSpPr>
          <p:spPr>
            <a:xfrm rot="5400000">
              <a:off x="-782584" y="-56933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 rot="5400000">
              <a:off x="-424579" y="5383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8"/>
            <p:cNvSpPr/>
            <p:nvPr/>
          </p:nvSpPr>
          <p:spPr>
            <a:xfrm rot="5400000">
              <a:off x="-1140589" y="5383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8"/>
            <p:cNvSpPr/>
            <p:nvPr/>
          </p:nvSpPr>
          <p:spPr>
            <a:xfrm rot="5400000">
              <a:off x="-63733" y="680572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8"/>
            <p:cNvSpPr/>
            <p:nvPr/>
          </p:nvSpPr>
          <p:spPr>
            <a:xfrm rot="5400000">
              <a:off x="291430" y="130850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8"/>
            <p:cNvSpPr/>
            <p:nvPr/>
          </p:nvSpPr>
          <p:spPr>
            <a:xfrm rot="5400000">
              <a:off x="-1140589" y="130850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 rot="5400000">
              <a:off x="652276" y="19364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8"/>
            <p:cNvSpPr/>
            <p:nvPr/>
          </p:nvSpPr>
          <p:spPr>
            <a:xfrm rot="5400000">
              <a:off x="-63733" y="19364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8"/>
            <p:cNvSpPr/>
            <p:nvPr/>
          </p:nvSpPr>
          <p:spPr>
            <a:xfrm rot="5400000">
              <a:off x="-779743" y="19364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8"/>
            <p:cNvSpPr/>
            <p:nvPr/>
          </p:nvSpPr>
          <p:spPr>
            <a:xfrm rot="5400000">
              <a:off x="291430" y="25615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8"/>
            <p:cNvSpPr/>
            <p:nvPr/>
          </p:nvSpPr>
          <p:spPr>
            <a:xfrm rot="5400000">
              <a:off x="-424579" y="25615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8"/>
            <p:cNvSpPr/>
            <p:nvPr/>
          </p:nvSpPr>
          <p:spPr>
            <a:xfrm rot="5400000">
              <a:off x="-1140589" y="25615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8"/>
            <p:cNvSpPr/>
            <p:nvPr/>
          </p:nvSpPr>
          <p:spPr>
            <a:xfrm rot="5400000">
              <a:off x="-779743" y="318944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8"/>
            <p:cNvSpPr/>
            <p:nvPr/>
          </p:nvSpPr>
          <p:spPr>
            <a:xfrm rot="5400000">
              <a:off x="-424579" y="381169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8"/>
            <p:cNvSpPr/>
            <p:nvPr/>
          </p:nvSpPr>
          <p:spPr>
            <a:xfrm rot="5400000">
              <a:off x="-1140589" y="381169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8"/>
            <p:cNvSpPr/>
            <p:nvPr/>
          </p:nvSpPr>
          <p:spPr>
            <a:xfrm rot="5400000">
              <a:off x="-63733" y="443678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8"/>
            <p:cNvSpPr/>
            <p:nvPr/>
          </p:nvSpPr>
          <p:spPr>
            <a:xfrm rot="5400000">
              <a:off x="-779743" y="443678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8"/>
            <p:cNvSpPr/>
            <p:nvPr/>
          </p:nvSpPr>
          <p:spPr>
            <a:xfrm rot="5400000">
              <a:off x="291430" y="506186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8"/>
            <p:cNvSpPr/>
            <p:nvPr/>
          </p:nvSpPr>
          <p:spPr>
            <a:xfrm rot="5400000">
              <a:off x="-424579" y="506186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8"/>
            <p:cNvSpPr/>
            <p:nvPr/>
          </p:nvSpPr>
          <p:spPr>
            <a:xfrm rot="5400000">
              <a:off x="-1140589" y="506186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8"/>
            <p:cNvSpPr/>
            <p:nvPr/>
          </p:nvSpPr>
          <p:spPr>
            <a:xfrm rot="5400000">
              <a:off x="294732" y="5383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8"/>
            <p:cNvSpPr/>
            <p:nvPr/>
          </p:nvSpPr>
          <p:spPr>
            <a:xfrm rot="5400000">
              <a:off x="649435" y="-566492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8"/>
            <p:cNvSpPr/>
            <p:nvPr/>
          </p:nvSpPr>
          <p:spPr>
            <a:xfrm rot="5400000">
              <a:off x="653697" y="443678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 rot="5400000">
              <a:off x="-63733" y="318896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18"/>
          <p:cNvSpPr txBox="1"/>
          <p:nvPr>
            <p:ph type="title"/>
          </p:nvPr>
        </p:nvSpPr>
        <p:spPr>
          <a:xfrm flipH="1">
            <a:off x="713175" y="2227050"/>
            <a:ext cx="7730700" cy="12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9" name="Google Shape;619;p18"/>
          <p:cNvSpPr txBox="1"/>
          <p:nvPr>
            <p:ph hasCustomPrompt="1" idx="2" type="title"/>
          </p:nvPr>
        </p:nvSpPr>
        <p:spPr>
          <a:xfrm flipH="1">
            <a:off x="3912900" y="1414025"/>
            <a:ext cx="1318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0" name="Google Shape;620;p18"/>
          <p:cNvSpPr txBox="1"/>
          <p:nvPr>
            <p:ph idx="1" type="subTitle"/>
          </p:nvPr>
        </p:nvSpPr>
        <p:spPr>
          <a:xfrm flipH="1">
            <a:off x="2038200" y="3217900"/>
            <a:ext cx="5067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7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9"/>
          <p:cNvSpPr txBox="1"/>
          <p:nvPr>
            <p:ph type="title"/>
          </p:nvPr>
        </p:nvSpPr>
        <p:spPr>
          <a:xfrm>
            <a:off x="713225" y="445025"/>
            <a:ext cx="77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23" name="Google Shape;623;p19"/>
          <p:cNvGrpSpPr/>
          <p:nvPr/>
        </p:nvGrpSpPr>
        <p:grpSpPr>
          <a:xfrm rot="-5400000">
            <a:off x="-366009" y="-77283"/>
            <a:ext cx="2071593" cy="1435111"/>
            <a:chOff x="7244466" y="-353508"/>
            <a:chExt cx="2071593" cy="1435111"/>
          </a:xfrm>
        </p:grpSpPr>
        <p:sp>
          <p:nvSpPr>
            <p:cNvPr id="624" name="Google Shape;624;p19"/>
            <p:cNvSpPr/>
            <p:nvPr/>
          </p:nvSpPr>
          <p:spPr>
            <a:xfrm>
              <a:off x="8488959" y="36520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5" name="Google Shape;625;p19"/>
            <p:cNvGrpSpPr/>
            <p:nvPr/>
          </p:nvGrpSpPr>
          <p:grpSpPr>
            <a:xfrm>
              <a:off x="7244466" y="-353508"/>
              <a:ext cx="2071593" cy="1071563"/>
              <a:chOff x="7244466" y="-353508"/>
              <a:chExt cx="2071593" cy="1071563"/>
            </a:xfrm>
          </p:grpSpPr>
          <p:sp>
            <p:nvSpPr>
              <p:cNvPr id="626" name="Google Shape;626;p19"/>
              <p:cNvSpPr/>
              <p:nvPr/>
            </p:nvSpPr>
            <p:spPr>
              <a:xfrm>
                <a:off x="8488959" y="-353508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9"/>
              <p:cNvSpPr/>
              <p:nvPr/>
            </p:nvSpPr>
            <p:spPr>
              <a:xfrm>
                <a:off x="7863871" y="165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9"/>
              <p:cNvSpPr/>
              <p:nvPr/>
            </p:nvSpPr>
            <p:spPr>
              <a:xfrm>
                <a:off x="7244466" y="-35066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rgbClr val="DB690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9" name="Google Shape;629;p19"/>
          <p:cNvGrpSpPr/>
          <p:nvPr/>
        </p:nvGrpSpPr>
        <p:grpSpPr>
          <a:xfrm>
            <a:off x="7511166" y="-1083"/>
            <a:ext cx="2071593" cy="1435111"/>
            <a:chOff x="7244466" y="-353508"/>
            <a:chExt cx="2071593" cy="1435111"/>
          </a:xfrm>
        </p:grpSpPr>
        <p:sp>
          <p:nvSpPr>
            <p:cNvPr id="630" name="Google Shape;630;p19"/>
            <p:cNvSpPr/>
            <p:nvPr/>
          </p:nvSpPr>
          <p:spPr>
            <a:xfrm>
              <a:off x="8488959" y="36520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1" name="Google Shape;631;p19"/>
            <p:cNvGrpSpPr/>
            <p:nvPr/>
          </p:nvGrpSpPr>
          <p:grpSpPr>
            <a:xfrm>
              <a:off x="7244466" y="-353508"/>
              <a:ext cx="2071593" cy="1071563"/>
              <a:chOff x="7244466" y="-353508"/>
              <a:chExt cx="2071593" cy="1071563"/>
            </a:xfrm>
          </p:grpSpPr>
          <p:sp>
            <p:nvSpPr>
              <p:cNvPr id="632" name="Google Shape;632;p19"/>
              <p:cNvSpPr/>
              <p:nvPr/>
            </p:nvSpPr>
            <p:spPr>
              <a:xfrm>
                <a:off x="8488959" y="-353508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9"/>
              <p:cNvSpPr/>
              <p:nvPr/>
            </p:nvSpPr>
            <p:spPr>
              <a:xfrm>
                <a:off x="7863871" y="165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9"/>
              <p:cNvSpPr/>
              <p:nvPr/>
            </p:nvSpPr>
            <p:spPr>
              <a:xfrm>
                <a:off x="7244466" y="-35066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0"/>
          <p:cNvSpPr txBox="1"/>
          <p:nvPr>
            <p:ph type="title"/>
          </p:nvPr>
        </p:nvSpPr>
        <p:spPr>
          <a:xfrm>
            <a:off x="713225" y="445025"/>
            <a:ext cx="77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37" name="Google Shape;637;p20"/>
          <p:cNvGrpSpPr/>
          <p:nvPr/>
        </p:nvGrpSpPr>
        <p:grpSpPr>
          <a:xfrm flipH="1" rot="5400000">
            <a:off x="7381732" y="120361"/>
            <a:ext cx="2071593" cy="1435111"/>
            <a:chOff x="7244466" y="-353508"/>
            <a:chExt cx="2071593" cy="1435111"/>
          </a:xfrm>
        </p:grpSpPr>
        <p:sp>
          <p:nvSpPr>
            <p:cNvPr id="638" name="Google Shape;638;p20"/>
            <p:cNvSpPr/>
            <p:nvPr/>
          </p:nvSpPr>
          <p:spPr>
            <a:xfrm>
              <a:off x="8488959" y="36520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9" name="Google Shape;639;p20"/>
            <p:cNvGrpSpPr/>
            <p:nvPr/>
          </p:nvGrpSpPr>
          <p:grpSpPr>
            <a:xfrm>
              <a:off x="7244466" y="-353508"/>
              <a:ext cx="2071593" cy="1071563"/>
              <a:chOff x="7244466" y="-353508"/>
              <a:chExt cx="2071593" cy="1071563"/>
            </a:xfrm>
          </p:grpSpPr>
          <p:sp>
            <p:nvSpPr>
              <p:cNvPr id="640" name="Google Shape;640;p20"/>
              <p:cNvSpPr/>
              <p:nvPr/>
            </p:nvSpPr>
            <p:spPr>
              <a:xfrm>
                <a:off x="8488959" y="-353508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0"/>
              <p:cNvSpPr/>
              <p:nvPr/>
            </p:nvSpPr>
            <p:spPr>
              <a:xfrm>
                <a:off x="7863871" y="165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7244466" y="-35066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rgbClr val="DB690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3" name="Google Shape;643;p20"/>
          <p:cNvGrpSpPr/>
          <p:nvPr/>
        </p:nvGrpSpPr>
        <p:grpSpPr>
          <a:xfrm flipH="1">
            <a:off x="-190643" y="-1083"/>
            <a:ext cx="2071593" cy="1435111"/>
            <a:chOff x="7244466" y="-353508"/>
            <a:chExt cx="2071593" cy="1435111"/>
          </a:xfrm>
        </p:grpSpPr>
        <p:sp>
          <p:nvSpPr>
            <p:cNvPr id="644" name="Google Shape;644;p20"/>
            <p:cNvSpPr/>
            <p:nvPr/>
          </p:nvSpPr>
          <p:spPr>
            <a:xfrm>
              <a:off x="8488959" y="36520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5" name="Google Shape;645;p20"/>
            <p:cNvGrpSpPr/>
            <p:nvPr/>
          </p:nvGrpSpPr>
          <p:grpSpPr>
            <a:xfrm>
              <a:off x="7244466" y="-353508"/>
              <a:ext cx="2071593" cy="1071563"/>
              <a:chOff x="7244466" y="-353508"/>
              <a:chExt cx="2071593" cy="1071563"/>
            </a:xfrm>
          </p:grpSpPr>
          <p:sp>
            <p:nvSpPr>
              <p:cNvPr id="646" name="Google Shape;646;p20"/>
              <p:cNvSpPr/>
              <p:nvPr/>
            </p:nvSpPr>
            <p:spPr>
              <a:xfrm>
                <a:off x="8488959" y="-353508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0"/>
              <p:cNvSpPr/>
              <p:nvPr/>
            </p:nvSpPr>
            <p:spPr>
              <a:xfrm>
                <a:off x="7863871" y="165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0"/>
              <p:cNvSpPr/>
              <p:nvPr/>
            </p:nvSpPr>
            <p:spPr>
              <a:xfrm>
                <a:off x="7244466" y="-35066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3"/>
          <p:cNvGrpSpPr/>
          <p:nvPr/>
        </p:nvGrpSpPr>
        <p:grpSpPr>
          <a:xfrm>
            <a:off x="5814871" y="6651"/>
            <a:ext cx="3325529" cy="1074405"/>
            <a:chOff x="5814871" y="6651"/>
            <a:chExt cx="3325529" cy="1074405"/>
          </a:xfrm>
        </p:grpSpPr>
        <p:sp>
          <p:nvSpPr>
            <p:cNvPr id="85" name="Google Shape;85;p3"/>
            <p:cNvSpPr/>
            <p:nvPr/>
          </p:nvSpPr>
          <p:spPr>
            <a:xfrm rot="10800000">
              <a:off x="8313300" y="665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10800000">
              <a:off x="7688212" y="36465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10800000">
              <a:off x="7063125" y="665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10800000">
              <a:off x="5814871" y="665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10800000">
              <a:off x="6435196" y="36465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-1085239" y="-624683"/>
            <a:ext cx="2510686" cy="6458301"/>
            <a:chOff x="-1085239" y="-624683"/>
            <a:chExt cx="2510686" cy="6458301"/>
          </a:xfrm>
        </p:grpSpPr>
        <p:sp>
          <p:nvSpPr>
            <p:cNvPr id="91" name="Google Shape;91;p3"/>
            <p:cNvSpPr/>
            <p:nvPr/>
          </p:nvSpPr>
          <p:spPr>
            <a:xfrm rot="5400000">
              <a:off x="-782584" y="-56933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5400000">
              <a:off x="-424579" y="5383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5400000">
              <a:off x="-1140589" y="5383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5400000">
              <a:off x="-63733" y="680572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5400000">
              <a:off x="291430" y="130850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5400000">
              <a:off x="-1140589" y="130850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5400000">
              <a:off x="652276" y="19364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5400000">
              <a:off x="-63733" y="19364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5400000">
              <a:off x="-779743" y="19364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5400000">
              <a:off x="291430" y="25615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5400000">
              <a:off x="-424579" y="25615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5400000">
              <a:off x="-1140589" y="25615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5400000">
              <a:off x="-779743" y="318944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rot="5400000">
              <a:off x="-424579" y="381169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rot="5400000">
              <a:off x="-1140589" y="381169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rot="5400000">
              <a:off x="-63733" y="443678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rot="5400000">
              <a:off x="-779743" y="443678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rot="5400000">
              <a:off x="291430" y="506186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5400000">
              <a:off x="-424579" y="506186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5400000">
              <a:off x="-1140589" y="506186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5400000">
              <a:off x="294732" y="5383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rot="5400000">
              <a:off x="649435" y="-566492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rot="5400000">
              <a:off x="653697" y="443678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5400000">
              <a:off x="-63733" y="318896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3"/>
          <p:cNvSpPr txBox="1"/>
          <p:nvPr>
            <p:ph type="title"/>
          </p:nvPr>
        </p:nvSpPr>
        <p:spPr>
          <a:xfrm flipH="1">
            <a:off x="3034696" y="2531850"/>
            <a:ext cx="5067600" cy="12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" name="Google Shape;116;p3"/>
          <p:cNvSpPr txBox="1"/>
          <p:nvPr>
            <p:ph hasCustomPrompt="1" idx="2" type="title"/>
          </p:nvPr>
        </p:nvSpPr>
        <p:spPr>
          <a:xfrm flipH="1">
            <a:off x="6669796" y="1414025"/>
            <a:ext cx="1318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3"/>
          <p:cNvSpPr txBox="1"/>
          <p:nvPr>
            <p:ph idx="1" type="subTitle"/>
          </p:nvPr>
        </p:nvSpPr>
        <p:spPr>
          <a:xfrm flipH="1">
            <a:off x="3034700" y="3970375"/>
            <a:ext cx="5067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21"/>
          <p:cNvGrpSpPr/>
          <p:nvPr/>
        </p:nvGrpSpPr>
        <p:grpSpPr>
          <a:xfrm>
            <a:off x="-203509" y="4423280"/>
            <a:ext cx="2071593" cy="1071563"/>
            <a:chOff x="7244466" y="-353508"/>
            <a:chExt cx="2071593" cy="1071563"/>
          </a:xfrm>
        </p:grpSpPr>
        <p:sp>
          <p:nvSpPr>
            <p:cNvPr id="651" name="Google Shape;651;p21"/>
            <p:cNvSpPr/>
            <p:nvPr/>
          </p:nvSpPr>
          <p:spPr>
            <a:xfrm>
              <a:off x="8488959" y="-3535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7863871" y="165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7244466" y="-35066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21"/>
          <p:cNvGrpSpPr/>
          <p:nvPr/>
        </p:nvGrpSpPr>
        <p:grpSpPr>
          <a:xfrm rot="10800000">
            <a:off x="-370771" y="-717996"/>
            <a:ext cx="10210667" cy="1793256"/>
            <a:chOff x="15271" y="3215098"/>
            <a:chExt cx="10210667" cy="1793256"/>
          </a:xfrm>
        </p:grpSpPr>
        <p:grpSp>
          <p:nvGrpSpPr>
            <p:cNvPr id="655" name="Google Shape;655;p21"/>
            <p:cNvGrpSpPr/>
            <p:nvPr/>
          </p:nvGrpSpPr>
          <p:grpSpPr>
            <a:xfrm>
              <a:off x="317602" y="3376886"/>
              <a:ext cx="1165493" cy="852345"/>
              <a:chOff x="225611" y="-167117"/>
              <a:chExt cx="1212539" cy="886751"/>
            </a:xfrm>
          </p:grpSpPr>
          <p:sp>
            <p:nvSpPr>
              <p:cNvPr id="656" name="Google Shape;656;p21"/>
              <p:cNvSpPr/>
              <p:nvPr/>
            </p:nvSpPr>
            <p:spPr>
              <a:xfrm rot="-1566792">
                <a:off x="840485" y="545479"/>
                <a:ext cx="243822" cy="65959"/>
              </a:xfrm>
              <a:custGeom>
                <a:rect b="b" l="l" r="r" t="t"/>
                <a:pathLst>
                  <a:path extrusionOk="0" h="6202" w="22931">
                    <a:moveTo>
                      <a:pt x="1" y="1"/>
                    </a:moveTo>
                    <a:cubicBezTo>
                      <a:pt x="2530" y="3871"/>
                      <a:pt x="6842" y="6202"/>
                      <a:pt x="11458" y="6202"/>
                    </a:cubicBezTo>
                    <a:cubicBezTo>
                      <a:pt x="16090" y="6202"/>
                      <a:pt x="20402" y="3871"/>
                      <a:pt x="22931" y="1"/>
                    </a:cubicBezTo>
                    <a:close/>
                  </a:path>
                </a:pathLst>
              </a:custGeom>
              <a:solidFill>
                <a:srgbClr val="F2B03B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1"/>
              <p:cNvSpPr/>
              <p:nvPr/>
            </p:nvSpPr>
            <p:spPr>
              <a:xfrm rot="-1566792">
                <a:off x="743772" y="385445"/>
                <a:ext cx="291446" cy="88484"/>
              </a:xfrm>
              <a:custGeom>
                <a:rect b="b" l="l" r="r" t="t"/>
                <a:pathLst>
                  <a:path extrusionOk="0" h="8320" w="27410">
                    <a:moveTo>
                      <a:pt x="0" y="0"/>
                    </a:moveTo>
                    <a:lnTo>
                      <a:pt x="0" y="3169"/>
                    </a:lnTo>
                    <a:lnTo>
                      <a:pt x="0" y="6475"/>
                    </a:lnTo>
                    <a:lnTo>
                      <a:pt x="0" y="8319"/>
                    </a:lnTo>
                    <a:lnTo>
                      <a:pt x="27410" y="8319"/>
                    </a:lnTo>
                    <a:lnTo>
                      <a:pt x="27410" y="7542"/>
                    </a:lnTo>
                    <a:lnTo>
                      <a:pt x="27410" y="4236"/>
                    </a:lnTo>
                    <a:lnTo>
                      <a:pt x="27410" y="0"/>
                    </a:lnTo>
                    <a:close/>
                  </a:path>
                </a:pathLst>
              </a:custGeom>
              <a:solidFill>
                <a:srgbClr val="F2B03B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1"/>
              <p:cNvSpPr/>
              <p:nvPr/>
            </p:nvSpPr>
            <p:spPr>
              <a:xfrm rot="-1566792">
                <a:off x="665977" y="226695"/>
                <a:ext cx="291446" cy="88484"/>
              </a:xfrm>
              <a:custGeom>
                <a:rect b="b" l="l" r="r" t="t"/>
                <a:pathLst>
                  <a:path extrusionOk="0" h="8320" w="27410">
                    <a:moveTo>
                      <a:pt x="0" y="1"/>
                    </a:moveTo>
                    <a:lnTo>
                      <a:pt x="0" y="1966"/>
                    </a:lnTo>
                    <a:lnTo>
                      <a:pt x="0" y="8320"/>
                    </a:lnTo>
                    <a:lnTo>
                      <a:pt x="27410" y="8320"/>
                    </a:lnTo>
                    <a:lnTo>
                      <a:pt x="27410" y="3018"/>
                    </a:lnTo>
                    <a:lnTo>
                      <a:pt x="27410" y="1"/>
                    </a:lnTo>
                    <a:close/>
                  </a:path>
                </a:pathLst>
              </a:custGeom>
              <a:solidFill>
                <a:srgbClr val="F2B03B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1"/>
              <p:cNvSpPr/>
              <p:nvPr/>
            </p:nvSpPr>
            <p:spPr>
              <a:xfrm rot="-1566792">
                <a:off x="1044532" y="311295"/>
                <a:ext cx="213210" cy="157835"/>
              </a:xfrm>
              <a:custGeom>
                <a:rect b="b" l="l" r="r" t="t"/>
                <a:pathLst>
                  <a:path extrusionOk="0" h="14841" w="20052">
                    <a:moveTo>
                      <a:pt x="1" y="1"/>
                    </a:moveTo>
                    <a:lnTo>
                      <a:pt x="1" y="3307"/>
                    </a:lnTo>
                    <a:lnTo>
                      <a:pt x="6186" y="3307"/>
                    </a:lnTo>
                    <a:lnTo>
                      <a:pt x="17705" y="14841"/>
                    </a:lnTo>
                    <a:lnTo>
                      <a:pt x="20051" y="12494"/>
                    </a:lnTo>
                    <a:lnTo>
                      <a:pt x="7558" y="1"/>
                    </a:ln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1"/>
              <p:cNvSpPr/>
              <p:nvPr/>
            </p:nvSpPr>
            <p:spPr>
              <a:xfrm rot="-1566792">
                <a:off x="586694" y="523163"/>
                <a:ext cx="212880" cy="157665"/>
              </a:xfrm>
              <a:custGeom>
                <a:rect b="b" l="l" r="r" t="t"/>
                <a:pathLst>
                  <a:path extrusionOk="0" h="14825" w="20021">
                    <a:moveTo>
                      <a:pt x="12494" y="0"/>
                    </a:moveTo>
                    <a:lnTo>
                      <a:pt x="0" y="12494"/>
                    </a:lnTo>
                    <a:lnTo>
                      <a:pt x="2331" y="14825"/>
                    </a:lnTo>
                    <a:lnTo>
                      <a:pt x="13865" y="3306"/>
                    </a:lnTo>
                    <a:lnTo>
                      <a:pt x="20020" y="3306"/>
                    </a:lnTo>
                    <a:lnTo>
                      <a:pt x="20020" y="0"/>
                    </a:ln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1"/>
              <p:cNvSpPr/>
              <p:nvPr/>
            </p:nvSpPr>
            <p:spPr>
              <a:xfrm rot="-1566792">
                <a:off x="782775" y="465034"/>
                <a:ext cx="291446" cy="88484"/>
              </a:xfrm>
              <a:custGeom>
                <a:rect b="b" l="l" r="r" t="t"/>
                <a:pathLst>
                  <a:path extrusionOk="0" h="8320" w="27410">
                    <a:moveTo>
                      <a:pt x="0" y="0"/>
                    </a:moveTo>
                    <a:lnTo>
                      <a:pt x="0" y="808"/>
                    </a:lnTo>
                    <a:cubicBezTo>
                      <a:pt x="0" y="3474"/>
                      <a:pt x="777" y="6079"/>
                      <a:pt x="2240" y="8319"/>
                    </a:cubicBezTo>
                    <a:lnTo>
                      <a:pt x="25170" y="8319"/>
                    </a:lnTo>
                    <a:cubicBezTo>
                      <a:pt x="26633" y="6079"/>
                      <a:pt x="27410" y="3474"/>
                      <a:pt x="27410" y="808"/>
                    </a:cubicBezTo>
                    <a:lnTo>
                      <a:pt x="27410" y="0"/>
                    </a:ln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1"/>
              <p:cNvSpPr/>
              <p:nvPr/>
            </p:nvSpPr>
            <p:spPr>
              <a:xfrm rot="-1566792">
                <a:off x="704875" y="306150"/>
                <a:ext cx="291446" cy="88324"/>
              </a:xfrm>
              <a:custGeom>
                <a:rect b="b" l="l" r="r" t="t"/>
                <a:pathLst>
                  <a:path extrusionOk="0" h="8305" w="27410">
                    <a:moveTo>
                      <a:pt x="0" y="1"/>
                    </a:moveTo>
                    <a:lnTo>
                      <a:pt x="0" y="8304"/>
                    </a:lnTo>
                    <a:lnTo>
                      <a:pt x="27410" y="8304"/>
                    </a:lnTo>
                    <a:lnTo>
                      <a:pt x="27410" y="1"/>
                    </a:ln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1"/>
              <p:cNvSpPr/>
              <p:nvPr/>
            </p:nvSpPr>
            <p:spPr>
              <a:xfrm rot="-1566792">
                <a:off x="618497" y="109699"/>
                <a:ext cx="291286" cy="128014"/>
              </a:xfrm>
              <a:custGeom>
                <a:rect b="b" l="l" r="r" t="t"/>
                <a:pathLst>
                  <a:path extrusionOk="0" h="12037" w="27395">
                    <a:moveTo>
                      <a:pt x="13682" y="0"/>
                    </a:moveTo>
                    <a:cubicBezTo>
                      <a:pt x="13667" y="3779"/>
                      <a:pt x="10605" y="6857"/>
                      <a:pt x="6811" y="6857"/>
                    </a:cubicBezTo>
                    <a:cubicBezTo>
                      <a:pt x="3352" y="6841"/>
                      <a:pt x="442" y="4282"/>
                      <a:pt x="0" y="854"/>
                    </a:cubicBezTo>
                    <a:lnTo>
                      <a:pt x="0" y="12037"/>
                    </a:lnTo>
                    <a:lnTo>
                      <a:pt x="27395" y="12037"/>
                    </a:lnTo>
                    <a:lnTo>
                      <a:pt x="27395" y="0"/>
                    </a:lnTo>
                    <a:cubicBezTo>
                      <a:pt x="27379" y="3779"/>
                      <a:pt x="24317" y="6841"/>
                      <a:pt x="20538" y="6857"/>
                    </a:cubicBezTo>
                    <a:cubicBezTo>
                      <a:pt x="16745" y="6857"/>
                      <a:pt x="13682" y="3779"/>
                      <a:pt x="13682" y="0"/>
                    </a:cubicBez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1"/>
              <p:cNvSpPr/>
              <p:nvPr/>
            </p:nvSpPr>
            <p:spPr>
              <a:xfrm rot="-1566792">
                <a:off x="255448" y="351573"/>
                <a:ext cx="466739" cy="243873"/>
              </a:xfrm>
              <a:custGeom>
                <a:rect b="b" l="l" r="r" t="t"/>
                <a:pathLst>
                  <a:path extrusionOk="0" h="22931" w="43896">
                    <a:moveTo>
                      <a:pt x="11458" y="1"/>
                    </a:moveTo>
                    <a:cubicBezTo>
                      <a:pt x="5135" y="1"/>
                      <a:pt x="0" y="5135"/>
                      <a:pt x="0" y="11473"/>
                    </a:cubicBezTo>
                    <a:cubicBezTo>
                      <a:pt x="0" y="14505"/>
                      <a:pt x="1204" y="17415"/>
                      <a:pt x="3352" y="19564"/>
                    </a:cubicBezTo>
                    <a:cubicBezTo>
                      <a:pt x="5501" y="21727"/>
                      <a:pt x="8426" y="22931"/>
                      <a:pt x="11458" y="22931"/>
                    </a:cubicBezTo>
                    <a:lnTo>
                      <a:pt x="20996" y="22931"/>
                    </a:lnTo>
                    <a:cubicBezTo>
                      <a:pt x="23936" y="22931"/>
                      <a:pt x="26770" y="21803"/>
                      <a:pt x="28903" y="19777"/>
                    </a:cubicBezTo>
                    <a:lnTo>
                      <a:pt x="43895" y="5531"/>
                    </a:lnTo>
                    <a:lnTo>
                      <a:pt x="43895" y="1"/>
                    </a:lnTo>
                    <a:close/>
                  </a:path>
                </a:pathLst>
              </a:custGeom>
              <a:solidFill>
                <a:srgbClr val="35A8E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 rot="-1566792">
                <a:off x="941236" y="27982"/>
                <a:ext cx="467058" cy="244033"/>
              </a:xfrm>
              <a:custGeom>
                <a:rect b="b" l="l" r="r" t="t"/>
                <a:pathLst>
                  <a:path extrusionOk="0" h="22946" w="43926">
                    <a:moveTo>
                      <a:pt x="1" y="0"/>
                    </a:moveTo>
                    <a:lnTo>
                      <a:pt x="1" y="5516"/>
                    </a:lnTo>
                    <a:lnTo>
                      <a:pt x="15023" y="19792"/>
                    </a:lnTo>
                    <a:cubicBezTo>
                      <a:pt x="17141" y="21818"/>
                      <a:pt x="19975" y="22945"/>
                      <a:pt x="22915" y="22945"/>
                    </a:cubicBezTo>
                    <a:lnTo>
                      <a:pt x="32453" y="22945"/>
                    </a:lnTo>
                    <a:cubicBezTo>
                      <a:pt x="35500" y="22945"/>
                      <a:pt x="38410" y="21742"/>
                      <a:pt x="40559" y="19578"/>
                    </a:cubicBezTo>
                    <a:cubicBezTo>
                      <a:pt x="42707" y="17430"/>
                      <a:pt x="43926" y="14520"/>
                      <a:pt x="43926" y="11473"/>
                    </a:cubicBezTo>
                    <a:cubicBezTo>
                      <a:pt x="43926" y="5150"/>
                      <a:pt x="38791" y="15"/>
                      <a:pt x="32453" y="0"/>
                    </a:cubicBezTo>
                    <a:close/>
                  </a:path>
                </a:pathLst>
              </a:custGeom>
              <a:solidFill>
                <a:srgbClr val="35A8E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1"/>
              <p:cNvSpPr/>
              <p:nvPr/>
            </p:nvSpPr>
            <p:spPr>
              <a:xfrm rot="-1566792">
                <a:off x="728239" y="11349"/>
                <a:ext cx="145808" cy="145860"/>
              </a:xfrm>
              <a:custGeom>
                <a:rect b="b" l="l" r="r" t="t"/>
                <a:pathLst>
                  <a:path extrusionOk="0" h="13715" w="13713">
                    <a:moveTo>
                      <a:pt x="6716" y="0"/>
                    </a:moveTo>
                    <a:cubicBezTo>
                      <a:pt x="6214" y="0"/>
                      <a:pt x="5714" y="74"/>
                      <a:pt x="5226" y="185"/>
                    </a:cubicBezTo>
                    <a:cubicBezTo>
                      <a:pt x="2179" y="932"/>
                      <a:pt x="30" y="3628"/>
                      <a:pt x="0" y="6752"/>
                    </a:cubicBezTo>
                    <a:cubicBezTo>
                      <a:pt x="0" y="6798"/>
                      <a:pt x="0" y="6828"/>
                      <a:pt x="0" y="6858"/>
                    </a:cubicBezTo>
                    <a:cubicBezTo>
                      <a:pt x="0" y="10652"/>
                      <a:pt x="3062" y="13715"/>
                      <a:pt x="6856" y="13715"/>
                    </a:cubicBezTo>
                    <a:cubicBezTo>
                      <a:pt x="10635" y="13715"/>
                      <a:pt x="13712" y="10637"/>
                      <a:pt x="13712" y="6858"/>
                    </a:cubicBezTo>
                    <a:cubicBezTo>
                      <a:pt x="13712" y="6828"/>
                      <a:pt x="13712" y="6798"/>
                      <a:pt x="13712" y="6752"/>
                    </a:cubicBezTo>
                    <a:cubicBezTo>
                      <a:pt x="13682" y="3628"/>
                      <a:pt x="11534" y="932"/>
                      <a:pt x="8502" y="185"/>
                    </a:cubicBezTo>
                    <a:cubicBezTo>
                      <a:pt x="8000" y="74"/>
                      <a:pt x="7498" y="0"/>
                      <a:pt x="6996" y="0"/>
                    </a:cubicBezTo>
                    <a:cubicBezTo>
                      <a:pt x="6950" y="0"/>
                      <a:pt x="6903" y="1"/>
                      <a:pt x="6856" y="2"/>
                    </a:cubicBezTo>
                    <a:cubicBezTo>
                      <a:pt x="6809" y="1"/>
                      <a:pt x="6763" y="0"/>
                      <a:pt x="6716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1"/>
              <p:cNvSpPr/>
              <p:nvPr/>
            </p:nvSpPr>
            <p:spPr>
              <a:xfrm rot="-1566792">
                <a:off x="597132" y="75430"/>
                <a:ext cx="145968" cy="145998"/>
              </a:xfrm>
              <a:custGeom>
                <a:rect b="b" l="l" r="r" t="t"/>
                <a:pathLst>
                  <a:path extrusionOk="0" h="13728" w="13728">
                    <a:moveTo>
                      <a:pt x="6857" y="0"/>
                    </a:moveTo>
                    <a:cubicBezTo>
                      <a:pt x="6308" y="0"/>
                      <a:pt x="5760" y="61"/>
                      <a:pt x="5226" y="198"/>
                    </a:cubicBezTo>
                    <a:cubicBezTo>
                      <a:pt x="2149" y="945"/>
                      <a:pt x="0" y="3702"/>
                      <a:pt x="0" y="6856"/>
                    </a:cubicBezTo>
                    <a:cubicBezTo>
                      <a:pt x="0" y="7146"/>
                      <a:pt x="16" y="7435"/>
                      <a:pt x="46" y="7725"/>
                    </a:cubicBezTo>
                    <a:cubicBezTo>
                      <a:pt x="488" y="11153"/>
                      <a:pt x="3398" y="13728"/>
                      <a:pt x="6857" y="13728"/>
                    </a:cubicBezTo>
                    <a:cubicBezTo>
                      <a:pt x="10650" y="13728"/>
                      <a:pt x="13713" y="10665"/>
                      <a:pt x="13728" y="6871"/>
                    </a:cubicBezTo>
                    <a:cubicBezTo>
                      <a:pt x="13728" y="6841"/>
                      <a:pt x="13728" y="6811"/>
                      <a:pt x="13728" y="6765"/>
                    </a:cubicBezTo>
                    <a:cubicBezTo>
                      <a:pt x="13682" y="3641"/>
                      <a:pt x="11534" y="945"/>
                      <a:pt x="8502" y="198"/>
                    </a:cubicBezTo>
                    <a:cubicBezTo>
                      <a:pt x="7969" y="61"/>
                      <a:pt x="7405" y="0"/>
                      <a:pt x="6857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1"/>
              <p:cNvSpPr/>
              <p:nvPr/>
            </p:nvSpPr>
            <p:spPr>
              <a:xfrm rot="-1566792">
                <a:off x="712363" y="-152168"/>
                <a:ext cx="106286" cy="165492"/>
              </a:xfrm>
              <a:custGeom>
                <a:rect b="b" l="l" r="r" t="t"/>
                <a:pathLst>
                  <a:path extrusionOk="0" h="15561" w="9996">
                    <a:moveTo>
                      <a:pt x="8173" y="0"/>
                    </a:moveTo>
                    <a:cubicBezTo>
                      <a:pt x="7748" y="0"/>
                      <a:pt x="7322" y="164"/>
                      <a:pt x="6994" y="492"/>
                    </a:cubicBezTo>
                    <a:lnTo>
                      <a:pt x="1" y="7500"/>
                    </a:lnTo>
                    <a:lnTo>
                      <a:pt x="1" y="15362"/>
                    </a:lnTo>
                    <a:cubicBezTo>
                      <a:pt x="1" y="15423"/>
                      <a:pt x="1" y="15484"/>
                      <a:pt x="16" y="15545"/>
                    </a:cubicBezTo>
                    <a:cubicBezTo>
                      <a:pt x="549" y="15423"/>
                      <a:pt x="1098" y="15362"/>
                      <a:pt x="1646" y="15362"/>
                    </a:cubicBezTo>
                    <a:cubicBezTo>
                      <a:pt x="2195" y="15362"/>
                      <a:pt x="2758" y="15423"/>
                      <a:pt x="3292" y="15560"/>
                    </a:cubicBezTo>
                    <a:cubicBezTo>
                      <a:pt x="3292" y="15499"/>
                      <a:pt x="3307" y="15423"/>
                      <a:pt x="3307" y="15362"/>
                    </a:cubicBezTo>
                    <a:lnTo>
                      <a:pt x="3307" y="8872"/>
                    </a:lnTo>
                    <a:lnTo>
                      <a:pt x="9340" y="2823"/>
                    </a:lnTo>
                    <a:cubicBezTo>
                      <a:pt x="9995" y="2183"/>
                      <a:pt x="9995" y="1132"/>
                      <a:pt x="9340" y="492"/>
                    </a:cubicBezTo>
                    <a:cubicBezTo>
                      <a:pt x="9020" y="164"/>
                      <a:pt x="8598" y="0"/>
                      <a:pt x="8173" y="0"/>
                    </a:cubicBez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9" name="Google Shape;669;p21"/>
            <p:cNvSpPr/>
            <p:nvPr/>
          </p:nvSpPr>
          <p:spPr>
            <a:xfrm>
              <a:off x="15271" y="356742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640359" y="321509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640359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1265446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3140439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3768368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4396297" y="321509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4396297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5021384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6896647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8146823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8777593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9398838" y="393515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2513701" y="357264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8777593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5648834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8146823" y="321509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6271560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7521735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8" name="Google Shape;688;p21"/>
          <p:cNvSpPr txBox="1"/>
          <p:nvPr>
            <p:ph type="title"/>
          </p:nvPr>
        </p:nvSpPr>
        <p:spPr>
          <a:xfrm>
            <a:off x="740864" y="1571625"/>
            <a:ext cx="5366100" cy="17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9" name="Google Shape;689;p21"/>
          <p:cNvSpPr txBox="1"/>
          <p:nvPr>
            <p:ph idx="1" type="subTitle"/>
          </p:nvPr>
        </p:nvSpPr>
        <p:spPr>
          <a:xfrm>
            <a:off x="740864" y="3191600"/>
            <a:ext cx="48729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2"/>
          <p:cNvSpPr txBox="1"/>
          <p:nvPr>
            <p:ph type="title"/>
          </p:nvPr>
        </p:nvSpPr>
        <p:spPr>
          <a:xfrm>
            <a:off x="5020800" y="944850"/>
            <a:ext cx="3227700" cy="20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2" name="Google Shape;692;p22"/>
          <p:cNvSpPr txBox="1"/>
          <p:nvPr>
            <p:ph idx="1" type="subTitle"/>
          </p:nvPr>
        </p:nvSpPr>
        <p:spPr>
          <a:xfrm>
            <a:off x="5020800" y="3193950"/>
            <a:ext cx="30519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693" name="Google Shape;693;p22"/>
          <p:cNvGrpSpPr/>
          <p:nvPr/>
        </p:nvGrpSpPr>
        <p:grpSpPr>
          <a:xfrm>
            <a:off x="-414736" y="-710539"/>
            <a:ext cx="5205076" cy="2151547"/>
            <a:chOff x="-319486" y="-705776"/>
            <a:chExt cx="5205076" cy="2151547"/>
          </a:xfrm>
        </p:grpSpPr>
        <p:sp>
          <p:nvSpPr>
            <p:cNvPr id="694" name="Google Shape;694;p22"/>
            <p:cNvSpPr/>
            <p:nvPr/>
          </p:nvSpPr>
          <p:spPr>
            <a:xfrm rot="10800000">
              <a:off x="4058490" y="-3449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 rot="10800000">
              <a:off x="3433402" y="1023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 rot="10800000">
              <a:off x="3433402" y="-70577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 rot="10800000">
              <a:off x="2183227" y="-70577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 rot="10800000">
              <a:off x="1558140" y="-3449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 rot="10800000">
              <a:off x="933052" y="1023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 rot="10800000">
              <a:off x="933052" y="-70577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 rot="10800000">
              <a:off x="307964" y="37108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 rot="10800000">
              <a:off x="307964" y="-3449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 rot="10800000">
              <a:off x="2805953" y="-3449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 rot="10800000">
              <a:off x="-319486" y="1023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 rot="10800000">
              <a:off x="-319486" y="72937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-454036" y="4066249"/>
            <a:ext cx="6455711" cy="1793256"/>
            <a:chOff x="-454036" y="4066249"/>
            <a:chExt cx="6455711" cy="1793256"/>
          </a:xfrm>
        </p:grpSpPr>
        <p:sp>
          <p:nvSpPr>
            <p:cNvPr id="707" name="Google Shape;707;p22"/>
            <p:cNvSpPr/>
            <p:nvPr/>
          </p:nvSpPr>
          <p:spPr>
            <a:xfrm>
              <a:off x="-454036" y="442709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173893" y="406624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173893" y="478225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798981" y="442709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798981" y="514310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2049156" y="514310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2674244" y="478225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3299331" y="442709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3299331" y="514310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3924419" y="406624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3924419" y="478225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1426431" y="478225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4549488" y="442709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4549488" y="514310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5174575" y="478225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3"/>
          <p:cNvSpPr txBox="1"/>
          <p:nvPr>
            <p:ph type="title"/>
          </p:nvPr>
        </p:nvSpPr>
        <p:spPr>
          <a:xfrm>
            <a:off x="973479" y="1283750"/>
            <a:ext cx="2882100" cy="12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4" name="Google Shape;724;p23"/>
          <p:cNvSpPr txBox="1"/>
          <p:nvPr>
            <p:ph idx="1" type="subTitle"/>
          </p:nvPr>
        </p:nvSpPr>
        <p:spPr>
          <a:xfrm>
            <a:off x="973479" y="2989400"/>
            <a:ext cx="2473500" cy="8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725" name="Google Shape;725;p23"/>
          <p:cNvGrpSpPr/>
          <p:nvPr/>
        </p:nvGrpSpPr>
        <p:grpSpPr>
          <a:xfrm rot="-5400000">
            <a:off x="-527934" y="-1470123"/>
            <a:ext cx="2510686" cy="3952538"/>
            <a:chOff x="6638045" y="-219998"/>
            <a:chExt cx="2510686" cy="3952538"/>
          </a:xfrm>
        </p:grpSpPr>
        <p:sp>
          <p:nvSpPr>
            <p:cNvPr id="726" name="Google Shape;726;p23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3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3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3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3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3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3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3"/>
            <p:cNvSpPr/>
            <p:nvPr/>
          </p:nvSpPr>
          <p:spPr>
            <a:xfrm rot="-5400000">
              <a:off x="694496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3"/>
            <p:cNvSpPr/>
            <p:nvPr/>
          </p:nvSpPr>
          <p:spPr>
            <a:xfrm rot="-5400000">
              <a:off x="766097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3"/>
            <p:cNvSpPr/>
            <p:nvPr/>
          </p:nvSpPr>
          <p:spPr>
            <a:xfrm rot="-5400000">
              <a:off x="8376980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3"/>
            <p:cNvSpPr/>
            <p:nvPr/>
          </p:nvSpPr>
          <p:spPr>
            <a:xfrm rot="-5400000">
              <a:off x="658411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3"/>
            <p:cNvSpPr/>
            <p:nvPr/>
          </p:nvSpPr>
          <p:spPr>
            <a:xfrm rot="-5400000">
              <a:off x="730012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3"/>
            <p:cNvSpPr/>
            <p:nvPr/>
          </p:nvSpPr>
          <p:spPr>
            <a:xfrm rot="-5400000">
              <a:off x="8018976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3"/>
            <p:cNvSpPr/>
            <p:nvPr/>
          </p:nvSpPr>
          <p:spPr>
            <a:xfrm rot="-5400000">
              <a:off x="658269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3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23"/>
          <p:cNvGrpSpPr/>
          <p:nvPr/>
        </p:nvGrpSpPr>
        <p:grpSpPr>
          <a:xfrm flipH="1" rot="10800000">
            <a:off x="7701666" y="1160406"/>
            <a:ext cx="2510686" cy="5205555"/>
            <a:chOff x="6638045" y="-219998"/>
            <a:chExt cx="2510686" cy="5205555"/>
          </a:xfrm>
        </p:grpSpPr>
        <p:sp>
          <p:nvSpPr>
            <p:cNvPr id="742" name="Google Shape;742;p23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3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3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3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3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3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3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3"/>
            <p:cNvSpPr/>
            <p:nvPr/>
          </p:nvSpPr>
          <p:spPr>
            <a:xfrm rot="-5400000">
              <a:off x="694496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 rot="-5400000">
              <a:off x="766097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 rot="-5400000">
              <a:off x="8376980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 rot="-5400000">
              <a:off x="658411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 rot="-5400000">
              <a:off x="730012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 rot="-5400000">
              <a:off x="8018976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 rot="-5400000">
              <a:off x="658269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3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4"/>
          <p:cNvSpPr txBox="1"/>
          <p:nvPr>
            <p:ph idx="1" type="subTitle"/>
          </p:nvPr>
        </p:nvSpPr>
        <p:spPr>
          <a:xfrm>
            <a:off x="5181172" y="3199975"/>
            <a:ext cx="27147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61" name="Google Shape;761;p24"/>
          <p:cNvSpPr txBox="1"/>
          <p:nvPr>
            <p:ph type="title"/>
          </p:nvPr>
        </p:nvSpPr>
        <p:spPr>
          <a:xfrm>
            <a:off x="713225" y="445025"/>
            <a:ext cx="77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62" name="Google Shape;762;p24"/>
          <p:cNvGrpSpPr/>
          <p:nvPr/>
        </p:nvGrpSpPr>
        <p:grpSpPr>
          <a:xfrm flipH="1" rot="-5400000">
            <a:off x="-527934" y="2696199"/>
            <a:ext cx="2510686" cy="3952538"/>
            <a:chOff x="6638045" y="-219998"/>
            <a:chExt cx="2510686" cy="3952538"/>
          </a:xfrm>
        </p:grpSpPr>
        <p:sp>
          <p:nvSpPr>
            <p:cNvPr id="763" name="Google Shape;763;p24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 rot="-5400000">
              <a:off x="694496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 rot="-5400000">
              <a:off x="766097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 rot="-5400000">
              <a:off x="8376980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 rot="-5400000">
              <a:off x="658411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 rot="-5400000">
              <a:off x="730012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 rot="-5400000">
              <a:off x="8018976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 rot="-5400000">
              <a:off x="658269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24"/>
          <p:cNvGrpSpPr/>
          <p:nvPr/>
        </p:nvGrpSpPr>
        <p:grpSpPr>
          <a:xfrm>
            <a:off x="7724416" y="-1091122"/>
            <a:ext cx="2510686" cy="5205555"/>
            <a:chOff x="6638045" y="-219998"/>
            <a:chExt cx="2510686" cy="5205555"/>
          </a:xfrm>
        </p:grpSpPr>
        <p:sp>
          <p:nvSpPr>
            <p:cNvPr id="779" name="Google Shape;779;p24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 rot="-5400000">
              <a:off x="694496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 rot="-5400000">
              <a:off x="766097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 rot="-5400000">
              <a:off x="8376980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 rot="-5400000">
              <a:off x="658411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 rot="-5400000">
              <a:off x="730012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 rot="-5400000">
              <a:off x="8018976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 rot="-5400000">
              <a:off x="658269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2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797;p25"/>
          <p:cNvGrpSpPr/>
          <p:nvPr/>
        </p:nvGrpSpPr>
        <p:grpSpPr>
          <a:xfrm flipH="1" rot="5400000">
            <a:off x="6541040" y="-1494801"/>
            <a:ext cx="2510686" cy="3952538"/>
            <a:chOff x="6638045" y="-219998"/>
            <a:chExt cx="2510686" cy="3952538"/>
          </a:xfrm>
        </p:grpSpPr>
        <p:sp>
          <p:nvSpPr>
            <p:cNvPr id="798" name="Google Shape;798;p25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5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5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5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5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5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5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5"/>
            <p:cNvSpPr/>
            <p:nvPr/>
          </p:nvSpPr>
          <p:spPr>
            <a:xfrm rot="-5400000">
              <a:off x="694496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5"/>
            <p:cNvSpPr/>
            <p:nvPr/>
          </p:nvSpPr>
          <p:spPr>
            <a:xfrm rot="-5400000">
              <a:off x="766097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5"/>
            <p:cNvSpPr/>
            <p:nvPr/>
          </p:nvSpPr>
          <p:spPr>
            <a:xfrm rot="-5400000">
              <a:off x="8376980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5"/>
            <p:cNvSpPr/>
            <p:nvPr/>
          </p:nvSpPr>
          <p:spPr>
            <a:xfrm rot="-5400000">
              <a:off x="658411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5"/>
            <p:cNvSpPr/>
            <p:nvPr/>
          </p:nvSpPr>
          <p:spPr>
            <a:xfrm rot="-5400000">
              <a:off x="730012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5"/>
            <p:cNvSpPr/>
            <p:nvPr/>
          </p:nvSpPr>
          <p:spPr>
            <a:xfrm rot="-5400000">
              <a:off x="8018976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5"/>
            <p:cNvSpPr/>
            <p:nvPr/>
          </p:nvSpPr>
          <p:spPr>
            <a:xfrm rot="-5400000">
              <a:off x="658269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5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25"/>
          <p:cNvGrpSpPr/>
          <p:nvPr/>
        </p:nvGrpSpPr>
        <p:grpSpPr>
          <a:xfrm flipH="1">
            <a:off x="-1039310" y="-633922"/>
            <a:ext cx="2510686" cy="5205555"/>
            <a:chOff x="6638045" y="-219998"/>
            <a:chExt cx="2510686" cy="5205555"/>
          </a:xfrm>
        </p:grpSpPr>
        <p:sp>
          <p:nvSpPr>
            <p:cNvPr id="814" name="Google Shape;814;p25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5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5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5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5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5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5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5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5"/>
            <p:cNvSpPr/>
            <p:nvPr/>
          </p:nvSpPr>
          <p:spPr>
            <a:xfrm rot="-5400000">
              <a:off x="694496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5"/>
            <p:cNvSpPr/>
            <p:nvPr/>
          </p:nvSpPr>
          <p:spPr>
            <a:xfrm rot="-5400000">
              <a:off x="766097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 rot="-5400000">
              <a:off x="8376980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5"/>
            <p:cNvSpPr/>
            <p:nvPr/>
          </p:nvSpPr>
          <p:spPr>
            <a:xfrm rot="-5400000">
              <a:off x="658411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5"/>
            <p:cNvSpPr/>
            <p:nvPr/>
          </p:nvSpPr>
          <p:spPr>
            <a:xfrm rot="-5400000">
              <a:off x="730012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5"/>
            <p:cNvSpPr/>
            <p:nvPr/>
          </p:nvSpPr>
          <p:spPr>
            <a:xfrm rot="-5400000">
              <a:off x="8018976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5"/>
            <p:cNvSpPr/>
            <p:nvPr/>
          </p:nvSpPr>
          <p:spPr>
            <a:xfrm rot="-5400000">
              <a:off x="658269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5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1" name="Google Shape;831;p25"/>
          <p:cNvSpPr txBox="1"/>
          <p:nvPr>
            <p:ph type="title"/>
          </p:nvPr>
        </p:nvSpPr>
        <p:spPr>
          <a:xfrm>
            <a:off x="4838053" y="2025450"/>
            <a:ext cx="3333900" cy="12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2" name="Google Shape;832;p25"/>
          <p:cNvSpPr txBox="1"/>
          <p:nvPr>
            <p:ph idx="1" type="subTitle"/>
          </p:nvPr>
        </p:nvSpPr>
        <p:spPr>
          <a:xfrm>
            <a:off x="4838053" y="3356700"/>
            <a:ext cx="24735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0"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6"/>
          <p:cNvSpPr txBox="1"/>
          <p:nvPr>
            <p:ph idx="1" type="body"/>
          </p:nvPr>
        </p:nvSpPr>
        <p:spPr>
          <a:xfrm>
            <a:off x="713225" y="1658875"/>
            <a:ext cx="3747000" cy="29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⬢"/>
              <a:defRPr sz="12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35" name="Google Shape;835;p26"/>
          <p:cNvSpPr txBox="1"/>
          <p:nvPr>
            <p:ph idx="2" type="body"/>
          </p:nvPr>
        </p:nvSpPr>
        <p:spPr>
          <a:xfrm>
            <a:off x="4836125" y="1658875"/>
            <a:ext cx="3576000" cy="29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⬢"/>
              <a:defRPr sz="12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36" name="Google Shape;836;p26"/>
          <p:cNvSpPr txBox="1"/>
          <p:nvPr>
            <p:ph type="title"/>
          </p:nvPr>
        </p:nvSpPr>
        <p:spPr>
          <a:xfrm>
            <a:off x="713225" y="445025"/>
            <a:ext cx="77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37" name="Google Shape;837;p26"/>
          <p:cNvGrpSpPr/>
          <p:nvPr/>
        </p:nvGrpSpPr>
        <p:grpSpPr>
          <a:xfrm flipH="1" rot="5400000">
            <a:off x="8060681" y="-178060"/>
            <a:ext cx="1452188" cy="1435111"/>
            <a:chOff x="7863871" y="-353508"/>
            <a:chExt cx="1452188" cy="1435111"/>
          </a:xfrm>
        </p:grpSpPr>
        <p:sp>
          <p:nvSpPr>
            <p:cNvPr id="838" name="Google Shape;838;p26"/>
            <p:cNvSpPr/>
            <p:nvPr/>
          </p:nvSpPr>
          <p:spPr>
            <a:xfrm>
              <a:off x="8488959" y="36520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9" name="Google Shape;839;p26"/>
            <p:cNvGrpSpPr/>
            <p:nvPr/>
          </p:nvGrpSpPr>
          <p:grpSpPr>
            <a:xfrm>
              <a:off x="7863871" y="-353508"/>
              <a:ext cx="1452188" cy="1071563"/>
              <a:chOff x="7863871" y="-353508"/>
              <a:chExt cx="1452188" cy="1071563"/>
            </a:xfrm>
          </p:grpSpPr>
          <p:sp>
            <p:nvSpPr>
              <p:cNvPr id="840" name="Google Shape;840;p26"/>
              <p:cNvSpPr/>
              <p:nvPr/>
            </p:nvSpPr>
            <p:spPr>
              <a:xfrm>
                <a:off x="8488959" y="-353508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6"/>
              <p:cNvSpPr/>
              <p:nvPr/>
            </p:nvSpPr>
            <p:spPr>
              <a:xfrm>
                <a:off x="7863871" y="165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2" name="Google Shape;842;p26"/>
          <p:cNvGrpSpPr/>
          <p:nvPr/>
        </p:nvGrpSpPr>
        <p:grpSpPr>
          <a:xfrm flipH="1" rot="5400000">
            <a:off x="-1042284" y="-20133"/>
            <a:ext cx="2071593" cy="1435111"/>
            <a:chOff x="7244466" y="-353508"/>
            <a:chExt cx="2071593" cy="1435111"/>
          </a:xfrm>
        </p:grpSpPr>
        <p:sp>
          <p:nvSpPr>
            <p:cNvPr id="843" name="Google Shape;843;p26"/>
            <p:cNvSpPr/>
            <p:nvPr/>
          </p:nvSpPr>
          <p:spPr>
            <a:xfrm>
              <a:off x="8488959" y="36520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4" name="Google Shape;844;p26"/>
            <p:cNvGrpSpPr/>
            <p:nvPr/>
          </p:nvGrpSpPr>
          <p:grpSpPr>
            <a:xfrm>
              <a:off x="7244466" y="-353508"/>
              <a:ext cx="2071593" cy="1071563"/>
              <a:chOff x="7244466" y="-353508"/>
              <a:chExt cx="2071593" cy="1071563"/>
            </a:xfrm>
          </p:grpSpPr>
          <p:sp>
            <p:nvSpPr>
              <p:cNvPr id="845" name="Google Shape;845;p26"/>
              <p:cNvSpPr/>
              <p:nvPr/>
            </p:nvSpPr>
            <p:spPr>
              <a:xfrm>
                <a:off x="8488959" y="-353508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6"/>
              <p:cNvSpPr/>
              <p:nvPr/>
            </p:nvSpPr>
            <p:spPr>
              <a:xfrm>
                <a:off x="7863871" y="165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6"/>
              <p:cNvSpPr/>
              <p:nvPr/>
            </p:nvSpPr>
            <p:spPr>
              <a:xfrm>
                <a:off x="7244466" y="-35066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7"/>
          <p:cNvSpPr txBox="1"/>
          <p:nvPr>
            <p:ph type="title"/>
          </p:nvPr>
        </p:nvSpPr>
        <p:spPr>
          <a:xfrm>
            <a:off x="702287" y="2971800"/>
            <a:ext cx="25329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0" name="Google Shape;850;p27"/>
          <p:cNvSpPr txBox="1"/>
          <p:nvPr>
            <p:ph idx="1" type="subTitle"/>
          </p:nvPr>
        </p:nvSpPr>
        <p:spPr>
          <a:xfrm>
            <a:off x="881087" y="363692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1" name="Google Shape;851;p27"/>
          <p:cNvSpPr txBox="1"/>
          <p:nvPr>
            <p:ph idx="2" type="title"/>
          </p:nvPr>
        </p:nvSpPr>
        <p:spPr>
          <a:xfrm>
            <a:off x="3305250" y="2971800"/>
            <a:ext cx="25329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2" name="Google Shape;852;p27"/>
          <p:cNvSpPr txBox="1"/>
          <p:nvPr>
            <p:ph idx="3" type="subTitle"/>
          </p:nvPr>
        </p:nvSpPr>
        <p:spPr>
          <a:xfrm>
            <a:off x="3484421" y="363692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3" name="Google Shape;853;p27"/>
          <p:cNvSpPr txBox="1"/>
          <p:nvPr>
            <p:ph idx="4" type="title"/>
          </p:nvPr>
        </p:nvSpPr>
        <p:spPr>
          <a:xfrm>
            <a:off x="5908213" y="2971800"/>
            <a:ext cx="25335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4" name="Google Shape;854;p27"/>
          <p:cNvSpPr txBox="1"/>
          <p:nvPr>
            <p:ph idx="5" type="subTitle"/>
          </p:nvPr>
        </p:nvSpPr>
        <p:spPr>
          <a:xfrm>
            <a:off x="6087313" y="363692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5" name="Google Shape;855;p27"/>
          <p:cNvSpPr txBox="1"/>
          <p:nvPr>
            <p:ph idx="6" type="title"/>
          </p:nvPr>
        </p:nvSpPr>
        <p:spPr>
          <a:xfrm>
            <a:off x="713225" y="445025"/>
            <a:ext cx="77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56" name="Google Shape;856;p27"/>
          <p:cNvGrpSpPr/>
          <p:nvPr/>
        </p:nvGrpSpPr>
        <p:grpSpPr>
          <a:xfrm rot="-5400000">
            <a:off x="-1154203" y="812099"/>
            <a:ext cx="2696680" cy="1077246"/>
            <a:chOff x="-604134" y="-353508"/>
            <a:chExt cx="2696680" cy="1077246"/>
          </a:xfrm>
        </p:grpSpPr>
        <p:sp>
          <p:nvSpPr>
            <p:cNvPr id="857" name="Google Shape;857;p27"/>
            <p:cNvSpPr/>
            <p:nvPr/>
          </p:nvSpPr>
          <p:spPr>
            <a:xfrm>
              <a:off x="640359" y="-3535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15271" y="165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-604134" y="-35066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1265446" y="733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27"/>
          <p:cNvGrpSpPr/>
          <p:nvPr/>
        </p:nvGrpSpPr>
        <p:grpSpPr>
          <a:xfrm rot="-5400000">
            <a:off x="7608797" y="812099"/>
            <a:ext cx="2696680" cy="1077246"/>
            <a:chOff x="-604134" y="-353508"/>
            <a:chExt cx="2696680" cy="1077246"/>
          </a:xfrm>
        </p:grpSpPr>
        <p:sp>
          <p:nvSpPr>
            <p:cNvPr id="862" name="Google Shape;862;p27"/>
            <p:cNvSpPr/>
            <p:nvPr/>
          </p:nvSpPr>
          <p:spPr>
            <a:xfrm>
              <a:off x="640359" y="-3535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15271" y="165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-604134" y="-35066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1265446" y="733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3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8"/>
          <p:cNvSpPr txBox="1"/>
          <p:nvPr>
            <p:ph type="title"/>
          </p:nvPr>
        </p:nvSpPr>
        <p:spPr>
          <a:xfrm>
            <a:off x="5306097" y="3499925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8" name="Google Shape;868;p28"/>
          <p:cNvSpPr txBox="1"/>
          <p:nvPr>
            <p:ph idx="1" type="subTitle"/>
          </p:nvPr>
        </p:nvSpPr>
        <p:spPr>
          <a:xfrm>
            <a:off x="5306102" y="3895500"/>
            <a:ext cx="217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69" name="Google Shape;869;p28"/>
          <p:cNvSpPr txBox="1"/>
          <p:nvPr>
            <p:ph idx="2" type="title"/>
          </p:nvPr>
        </p:nvSpPr>
        <p:spPr>
          <a:xfrm>
            <a:off x="5306097" y="246170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0" name="Google Shape;870;p28"/>
          <p:cNvSpPr txBox="1"/>
          <p:nvPr>
            <p:ph idx="3" type="subTitle"/>
          </p:nvPr>
        </p:nvSpPr>
        <p:spPr>
          <a:xfrm>
            <a:off x="5306102" y="2857288"/>
            <a:ext cx="217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71" name="Google Shape;871;p28"/>
          <p:cNvSpPr txBox="1"/>
          <p:nvPr>
            <p:ph idx="4" type="title"/>
          </p:nvPr>
        </p:nvSpPr>
        <p:spPr>
          <a:xfrm>
            <a:off x="5306097" y="1423475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2" name="Google Shape;872;p28"/>
          <p:cNvSpPr txBox="1"/>
          <p:nvPr>
            <p:ph idx="5" type="subTitle"/>
          </p:nvPr>
        </p:nvSpPr>
        <p:spPr>
          <a:xfrm>
            <a:off x="5306102" y="1819075"/>
            <a:ext cx="217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73" name="Google Shape;873;p28"/>
          <p:cNvSpPr txBox="1"/>
          <p:nvPr>
            <p:ph idx="6" type="title"/>
          </p:nvPr>
        </p:nvSpPr>
        <p:spPr>
          <a:xfrm>
            <a:off x="713225" y="445025"/>
            <a:ext cx="77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74" name="Google Shape;874;p28"/>
          <p:cNvGrpSpPr/>
          <p:nvPr/>
        </p:nvGrpSpPr>
        <p:grpSpPr>
          <a:xfrm rot="10800000">
            <a:off x="-733785" y="1629778"/>
            <a:ext cx="2510686" cy="5205555"/>
            <a:chOff x="6638045" y="-219998"/>
            <a:chExt cx="2510686" cy="5205555"/>
          </a:xfrm>
        </p:grpSpPr>
        <p:sp>
          <p:nvSpPr>
            <p:cNvPr id="875" name="Google Shape;875;p28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 rot="-5400000">
              <a:off x="694496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 rot="-5400000">
              <a:off x="766097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 rot="-5400000">
              <a:off x="8376980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 rot="-5400000">
              <a:off x="658411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 rot="-5400000">
              <a:off x="730012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 rot="-5400000">
              <a:off x="8018976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 rot="-5400000">
              <a:off x="658269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28"/>
          <p:cNvGrpSpPr/>
          <p:nvPr/>
        </p:nvGrpSpPr>
        <p:grpSpPr>
          <a:xfrm>
            <a:off x="7338965" y="-1456322"/>
            <a:ext cx="2510686" cy="5205555"/>
            <a:chOff x="6638045" y="-219998"/>
            <a:chExt cx="2510686" cy="5205555"/>
          </a:xfrm>
        </p:grpSpPr>
        <p:sp>
          <p:nvSpPr>
            <p:cNvPr id="893" name="Google Shape;893;p28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 rot="-5400000">
              <a:off x="694496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 rot="-5400000">
              <a:off x="766097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 rot="-5400000">
              <a:off x="8376980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 rot="-5400000">
              <a:off x="658411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 rot="-5400000">
              <a:off x="730012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 rot="-5400000">
              <a:off x="8018976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 rot="-5400000">
              <a:off x="658269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29"/>
          <p:cNvSpPr txBox="1"/>
          <p:nvPr>
            <p:ph type="title"/>
          </p:nvPr>
        </p:nvSpPr>
        <p:spPr>
          <a:xfrm>
            <a:off x="2446540" y="16182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2" name="Google Shape;912;p29"/>
          <p:cNvSpPr txBox="1"/>
          <p:nvPr>
            <p:ph idx="1" type="subTitle"/>
          </p:nvPr>
        </p:nvSpPr>
        <p:spPr>
          <a:xfrm>
            <a:off x="2446540" y="20523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13" name="Google Shape;913;p29"/>
          <p:cNvSpPr txBox="1"/>
          <p:nvPr>
            <p:ph idx="2" type="title"/>
          </p:nvPr>
        </p:nvSpPr>
        <p:spPr>
          <a:xfrm>
            <a:off x="5829448" y="16182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4" name="Google Shape;914;p29"/>
          <p:cNvSpPr txBox="1"/>
          <p:nvPr>
            <p:ph idx="3" type="subTitle"/>
          </p:nvPr>
        </p:nvSpPr>
        <p:spPr>
          <a:xfrm>
            <a:off x="5829444" y="20523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15" name="Google Shape;915;p29"/>
          <p:cNvSpPr txBox="1"/>
          <p:nvPr>
            <p:ph idx="4" type="title"/>
          </p:nvPr>
        </p:nvSpPr>
        <p:spPr>
          <a:xfrm>
            <a:off x="2446540" y="31278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6" name="Google Shape;916;p29"/>
          <p:cNvSpPr txBox="1"/>
          <p:nvPr>
            <p:ph idx="5" type="subTitle"/>
          </p:nvPr>
        </p:nvSpPr>
        <p:spPr>
          <a:xfrm>
            <a:off x="2446540" y="35619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17" name="Google Shape;917;p29"/>
          <p:cNvSpPr txBox="1"/>
          <p:nvPr>
            <p:ph idx="6" type="title"/>
          </p:nvPr>
        </p:nvSpPr>
        <p:spPr>
          <a:xfrm>
            <a:off x="5829448" y="31278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8" name="Google Shape;918;p29"/>
          <p:cNvSpPr txBox="1"/>
          <p:nvPr>
            <p:ph idx="7" type="subTitle"/>
          </p:nvPr>
        </p:nvSpPr>
        <p:spPr>
          <a:xfrm>
            <a:off x="5829444" y="35619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19" name="Google Shape;919;p29"/>
          <p:cNvSpPr txBox="1"/>
          <p:nvPr>
            <p:ph idx="8" type="title"/>
          </p:nvPr>
        </p:nvSpPr>
        <p:spPr>
          <a:xfrm>
            <a:off x="713225" y="445025"/>
            <a:ext cx="77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20" name="Google Shape;920;p29"/>
          <p:cNvGrpSpPr/>
          <p:nvPr/>
        </p:nvGrpSpPr>
        <p:grpSpPr>
          <a:xfrm rot="5400000">
            <a:off x="7618991" y="3257567"/>
            <a:ext cx="2696680" cy="1077246"/>
            <a:chOff x="-604134" y="-353508"/>
            <a:chExt cx="2696680" cy="1077246"/>
          </a:xfrm>
        </p:grpSpPr>
        <p:sp>
          <p:nvSpPr>
            <p:cNvPr id="921" name="Google Shape;921;p29"/>
            <p:cNvSpPr/>
            <p:nvPr/>
          </p:nvSpPr>
          <p:spPr>
            <a:xfrm>
              <a:off x="640359" y="-3535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15271" y="165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9"/>
            <p:cNvSpPr/>
            <p:nvPr/>
          </p:nvSpPr>
          <p:spPr>
            <a:xfrm>
              <a:off x="-604134" y="-35066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1265446" y="733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29"/>
          <p:cNvGrpSpPr/>
          <p:nvPr/>
        </p:nvGrpSpPr>
        <p:grpSpPr>
          <a:xfrm flipH="1">
            <a:off x="-366009" y="-1083"/>
            <a:ext cx="2071593" cy="1435111"/>
            <a:chOff x="7244466" y="-353508"/>
            <a:chExt cx="2071593" cy="1435111"/>
          </a:xfrm>
        </p:grpSpPr>
        <p:sp>
          <p:nvSpPr>
            <p:cNvPr id="926" name="Google Shape;926;p29"/>
            <p:cNvSpPr/>
            <p:nvPr/>
          </p:nvSpPr>
          <p:spPr>
            <a:xfrm>
              <a:off x="8488959" y="36520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7" name="Google Shape;927;p29"/>
            <p:cNvGrpSpPr/>
            <p:nvPr/>
          </p:nvGrpSpPr>
          <p:grpSpPr>
            <a:xfrm>
              <a:off x="7244466" y="-353508"/>
              <a:ext cx="2071593" cy="1071563"/>
              <a:chOff x="7244466" y="-353508"/>
              <a:chExt cx="2071593" cy="1071563"/>
            </a:xfrm>
          </p:grpSpPr>
          <p:sp>
            <p:nvSpPr>
              <p:cNvPr id="928" name="Google Shape;928;p29"/>
              <p:cNvSpPr/>
              <p:nvPr/>
            </p:nvSpPr>
            <p:spPr>
              <a:xfrm>
                <a:off x="8488959" y="-353508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9"/>
              <p:cNvSpPr/>
              <p:nvPr/>
            </p:nvSpPr>
            <p:spPr>
              <a:xfrm>
                <a:off x="7863871" y="165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9"/>
              <p:cNvSpPr/>
              <p:nvPr/>
            </p:nvSpPr>
            <p:spPr>
              <a:xfrm>
                <a:off x="7244466" y="-35066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9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0"/>
          <p:cNvSpPr txBox="1"/>
          <p:nvPr>
            <p:ph type="title"/>
          </p:nvPr>
        </p:nvSpPr>
        <p:spPr>
          <a:xfrm>
            <a:off x="720000" y="3054138"/>
            <a:ext cx="18288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3" name="Google Shape;933;p30"/>
          <p:cNvSpPr txBox="1"/>
          <p:nvPr>
            <p:ph idx="1" type="subTitle"/>
          </p:nvPr>
        </p:nvSpPr>
        <p:spPr>
          <a:xfrm>
            <a:off x="782100" y="3562803"/>
            <a:ext cx="1704600" cy="8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34" name="Google Shape;934;p30"/>
          <p:cNvSpPr txBox="1"/>
          <p:nvPr>
            <p:ph idx="2" type="title"/>
          </p:nvPr>
        </p:nvSpPr>
        <p:spPr>
          <a:xfrm>
            <a:off x="2677100" y="3054839"/>
            <a:ext cx="18288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5" name="Google Shape;935;p30"/>
          <p:cNvSpPr txBox="1"/>
          <p:nvPr>
            <p:ph idx="3" type="subTitle"/>
          </p:nvPr>
        </p:nvSpPr>
        <p:spPr>
          <a:xfrm>
            <a:off x="2739200" y="3563688"/>
            <a:ext cx="1704600" cy="8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36" name="Google Shape;936;p30"/>
          <p:cNvSpPr txBox="1"/>
          <p:nvPr>
            <p:ph idx="4" type="title"/>
          </p:nvPr>
        </p:nvSpPr>
        <p:spPr>
          <a:xfrm>
            <a:off x="4634200" y="3054138"/>
            <a:ext cx="18288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7" name="Google Shape;937;p30"/>
          <p:cNvSpPr txBox="1"/>
          <p:nvPr>
            <p:ph idx="5" type="subTitle"/>
          </p:nvPr>
        </p:nvSpPr>
        <p:spPr>
          <a:xfrm>
            <a:off x="4696300" y="3562803"/>
            <a:ext cx="1704600" cy="8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38" name="Google Shape;938;p30"/>
          <p:cNvSpPr txBox="1"/>
          <p:nvPr>
            <p:ph idx="6" type="title"/>
          </p:nvPr>
        </p:nvSpPr>
        <p:spPr>
          <a:xfrm>
            <a:off x="6591300" y="3054850"/>
            <a:ext cx="18327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9" name="Google Shape;939;p30"/>
          <p:cNvSpPr txBox="1"/>
          <p:nvPr>
            <p:ph idx="7" type="subTitle"/>
          </p:nvPr>
        </p:nvSpPr>
        <p:spPr>
          <a:xfrm>
            <a:off x="6655350" y="3563688"/>
            <a:ext cx="1704600" cy="8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40" name="Google Shape;940;p30"/>
          <p:cNvSpPr txBox="1"/>
          <p:nvPr>
            <p:ph idx="8" type="title"/>
          </p:nvPr>
        </p:nvSpPr>
        <p:spPr>
          <a:xfrm>
            <a:off x="713225" y="445025"/>
            <a:ext cx="77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41" name="Google Shape;941;p30"/>
          <p:cNvGrpSpPr/>
          <p:nvPr/>
        </p:nvGrpSpPr>
        <p:grpSpPr>
          <a:xfrm flipH="1" rot="5400000">
            <a:off x="7743682" y="120361"/>
            <a:ext cx="2071593" cy="1435111"/>
            <a:chOff x="7244466" y="-353508"/>
            <a:chExt cx="2071593" cy="1435111"/>
          </a:xfrm>
        </p:grpSpPr>
        <p:sp>
          <p:nvSpPr>
            <p:cNvPr id="942" name="Google Shape;942;p30"/>
            <p:cNvSpPr/>
            <p:nvPr/>
          </p:nvSpPr>
          <p:spPr>
            <a:xfrm>
              <a:off x="8488959" y="36520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3" name="Google Shape;943;p30"/>
            <p:cNvGrpSpPr/>
            <p:nvPr/>
          </p:nvGrpSpPr>
          <p:grpSpPr>
            <a:xfrm>
              <a:off x="7244466" y="-353508"/>
              <a:ext cx="2071593" cy="1071563"/>
              <a:chOff x="7244466" y="-353508"/>
              <a:chExt cx="2071593" cy="1071563"/>
            </a:xfrm>
          </p:grpSpPr>
          <p:sp>
            <p:nvSpPr>
              <p:cNvPr id="944" name="Google Shape;944;p30"/>
              <p:cNvSpPr/>
              <p:nvPr/>
            </p:nvSpPr>
            <p:spPr>
              <a:xfrm>
                <a:off x="8488959" y="-353508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0"/>
              <p:cNvSpPr/>
              <p:nvPr/>
            </p:nvSpPr>
            <p:spPr>
              <a:xfrm>
                <a:off x="7863871" y="165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0"/>
              <p:cNvSpPr/>
              <p:nvPr/>
            </p:nvSpPr>
            <p:spPr>
              <a:xfrm>
                <a:off x="7244466" y="-35066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rgbClr val="DB690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7" name="Google Shape;947;p30"/>
          <p:cNvGrpSpPr/>
          <p:nvPr/>
        </p:nvGrpSpPr>
        <p:grpSpPr>
          <a:xfrm rot="-5400000">
            <a:off x="-544501" y="316281"/>
            <a:ext cx="2148419" cy="1455029"/>
            <a:chOff x="7714932" y="2879990"/>
            <a:chExt cx="2148419" cy="1455029"/>
          </a:xfrm>
        </p:grpSpPr>
        <p:sp>
          <p:nvSpPr>
            <p:cNvPr id="948" name="Google Shape;948;p30"/>
            <p:cNvSpPr/>
            <p:nvPr/>
          </p:nvSpPr>
          <p:spPr>
            <a:xfrm flipH="1" rot="5400000">
              <a:off x="8730755" y="356326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 flipH="1" rot="5400000">
              <a:off x="9091601" y="2935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 flipH="1" rot="5400000">
              <a:off x="8375592" y="2935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 flipH="1" rot="5400000">
              <a:off x="7659582" y="2935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713225" y="1228675"/>
            <a:ext cx="773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0" name="Google Shape;120;p4"/>
          <p:cNvSpPr txBox="1"/>
          <p:nvPr>
            <p:ph type="title"/>
          </p:nvPr>
        </p:nvSpPr>
        <p:spPr>
          <a:xfrm>
            <a:off x="713225" y="445025"/>
            <a:ext cx="77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1" name="Google Shape;121;p4"/>
          <p:cNvGrpSpPr/>
          <p:nvPr/>
        </p:nvGrpSpPr>
        <p:grpSpPr>
          <a:xfrm rot="-5400000">
            <a:off x="-1166109" y="812099"/>
            <a:ext cx="2696680" cy="1077246"/>
            <a:chOff x="-604134" y="-353508"/>
            <a:chExt cx="2696680" cy="1077246"/>
          </a:xfrm>
        </p:grpSpPr>
        <p:sp>
          <p:nvSpPr>
            <p:cNvPr id="122" name="Google Shape;122;p4"/>
            <p:cNvSpPr/>
            <p:nvPr/>
          </p:nvSpPr>
          <p:spPr>
            <a:xfrm>
              <a:off x="640359" y="-3535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5271" y="165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-604134" y="-35066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265446" y="733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4"/>
          <p:cNvGrpSpPr/>
          <p:nvPr/>
        </p:nvGrpSpPr>
        <p:grpSpPr>
          <a:xfrm flipH="1" rot="10800000">
            <a:off x="7408079" y="3706080"/>
            <a:ext cx="2071593" cy="1435111"/>
            <a:chOff x="7244466" y="-353508"/>
            <a:chExt cx="2071593" cy="1435111"/>
          </a:xfrm>
        </p:grpSpPr>
        <p:sp>
          <p:nvSpPr>
            <p:cNvPr id="127" name="Google Shape;127;p4"/>
            <p:cNvSpPr/>
            <p:nvPr/>
          </p:nvSpPr>
          <p:spPr>
            <a:xfrm>
              <a:off x="8488959" y="36520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4"/>
            <p:cNvGrpSpPr/>
            <p:nvPr/>
          </p:nvGrpSpPr>
          <p:grpSpPr>
            <a:xfrm>
              <a:off x="7244466" y="-353508"/>
              <a:ext cx="2071593" cy="1071563"/>
              <a:chOff x="7244466" y="-353508"/>
              <a:chExt cx="2071593" cy="1071563"/>
            </a:xfrm>
          </p:grpSpPr>
          <p:sp>
            <p:nvSpPr>
              <p:cNvPr id="129" name="Google Shape;129;p4"/>
              <p:cNvSpPr/>
              <p:nvPr/>
            </p:nvSpPr>
            <p:spPr>
              <a:xfrm>
                <a:off x="8488959" y="-353508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7863871" y="165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7244466" y="-35066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1"/>
          <p:cNvSpPr txBox="1"/>
          <p:nvPr>
            <p:ph type="title"/>
          </p:nvPr>
        </p:nvSpPr>
        <p:spPr>
          <a:xfrm>
            <a:off x="1101175" y="178762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954" name="Google Shape;954;p31"/>
          <p:cNvSpPr txBox="1"/>
          <p:nvPr>
            <p:ph idx="1" type="subTitle"/>
          </p:nvPr>
        </p:nvSpPr>
        <p:spPr>
          <a:xfrm>
            <a:off x="1101175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5" name="Google Shape;955;p31"/>
          <p:cNvSpPr txBox="1"/>
          <p:nvPr>
            <p:ph idx="2" type="title"/>
          </p:nvPr>
        </p:nvSpPr>
        <p:spPr>
          <a:xfrm>
            <a:off x="3578948" y="178762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956" name="Google Shape;956;p31"/>
          <p:cNvSpPr txBox="1"/>
          <p:nvPr>
            <p:ph idx="3" type="subTitle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7" name="Google Shape;957;p31"/>
          <p:cNvSpPr txBox="1"/>
          <p:nvPr>
            <p:ph idx="4" type="title"/>
          </p:nvPr>
        </p:nvSpPr>
        <p:spPr>
          <a:xfrm>
            <a:off x="1101175" y="360202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958" name="Google Shape;958;p31"/>
          <p:cNvSpPr txBox="1"/>
          <p:nvPr>
            <p:ph idx="5" type="subTitle"/>
          </p:nvPr>
        </p:nvSpPr>
        <p:spPr>
          <a:xfrm>
            <a:off x="1101175" y="40837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9" name="Google Shape;959;p31"/>
          <p:cNvSpPr txBox="1"/>
          <p:nvPr>
            <p:ph idx="6" type="title"/>
          </p:nvPr>
        </p:nvSpPr>
        <p:spPr>
          <a:xfrm>
            <a:off x="3578948" y="360202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960" name="Google Shape;960;p31"/>
          <p:cNvSpPr txBox="1"/>
          <p:nvPr>
            <p:ph idx="7" type="subTitle"/>
          </p:nvPr>
        </p:nvSpPr>
        <p:spPr>
          <a:xfrm>
            <a:off x="3578948" y="40837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61" name="Google Shape;961;p31"/>
          <p:cNvSpPr txBox="1"/>
          <p:nvPr>
            <p:ph idx="8" type="title"/>
          </p:nvPr>
        </p:nvSpPr>
        <p:spPr>
          <a:xfrm>
            <a:off x="6056727" y="178762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962" name="Google Shape;962;p31"/>
          <p:cNvSpPr txBox="1"/>
          <p:nvPr>
            <p:ph idx="9" type="subTitle"/>
          </p:nvPr>
        </p:nvSpPr>
        <p:spPr>
          <a:xfrm>
            <a:off x="6056727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63" name="Google Shape;963;p31"/>
          <p:cNvSpPr txBox="1"/>
          <p:nvPr>
            <p:ph idx="13" type="title"/>
          </p:nvPr>
        </p:nvSpPr>
        <p:spPr>
          <a:xfrm>
            <a:off x="6056727" y="360202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964" name="Google Shape;964;p31"/>
          <p:cNvSpPr txBox="1"/>
          <p:nvPr>
            <p:ph idx="14" type="subTitle"/>
          </p:nvPr>
        </p:nvSpPr>
        <p:spPr>
          <a:xfrm>
            <a:off x="6056727" y="40837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65" name="Google Shape;965;p31"/>
          <p:cNvSpPr txBox="1"/>
          <p:nvPr>
            <p:ph idx="15" type="title"/>
          </p:nvPr>
        </p:nvSpPr>
        <p:spPr>
          <a:xfrm>
            <a:off x="713225" y="445025"/>
            <a:ext cx="77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66" name="Google Shape;966;p31"/>
          <p:cNvGrpSpPr/>
          <p:nvPr/>
        </p:nvGrpSpPr>
        <p:grpSpPr>
          <a:xfrm rot="-5400000">
            <a:off x="-351581" y="3870690"/>
            <a:ext cx="1452188" cy="1435111"/>
            <a:chOff x="7863871" y="-353508"/>
            <a:chExt cx="1452188" cy="1435111"/>
          </a:xfrm>
        </p:grpSpPr>
        <p:sp>
          <p:nvSpPr>
            <p:cNvPr id="967" name="Google Shape;967;p31"/>
            <p:cNvSpPr/>
            <p:nvPr/>
          </p:nvSpPr>
          <p:spPr>
            <a:xfrm>
              <a:off x="8488959" y="36520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8" name="Google Shape;968;p31"/>
            <p:cNvGrpSpPr/>
            <p:nvPr/>
          </p:nvGrpSpPr>
          <p:grpSpPr>
            <a:xfrm>
              <a:off x="7863871" y="-353508"/>
              <a:ext cx="1452188" cy="1071563"/>
              <a:chOff x="7863871" y="-353508"/>
              <a:chExt cx="1452188" cy="1071563"/>
            </a:xfrm>
          </p:grpSpPr>
          <p:sp>
            <p:nvSpPr>
              <p:cNvPr id="969" name="Google Shape;969;p31"/>
              <p:cNvSpPr/>
              <p:nvPr/>
            </p:nvSpPr>
            <p:spPr>
              <a:xfrm>
                <a:off x="8488959" y="-353508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7863871" y="165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1" name="Google Shape;971;p31"/>
          <p:cNvGrpSpPr/>
          <p:nvPr/>
        </p:nvGrpSpPr>
        <p:grpSpPr>
          <a:xfrm rot="-5400000">
            <a:off x="7835016" y="132267"/>
            <a:ext cx="2071593" cy="1435111"/>
            <a:chOff x="7244466" y="-353508"/>
            <a:chExt cx="2071593" cy="1435111"/>
          </a:xfrm>
        </p:grpSpPr>
        <p:sp>
          <p:nvSpPr>
            <p:cNvPr id="972" name="Google Shape;972;p31"/>
            <p:cNvSpPr/>
            <p:nvPr/>
          </p:nvSpPr>
          <p:spPr>
            <a:xfrm>
              <a:off x="8488959" y="36520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3" name="Google Shape;973;p31"/>
            <p:cNvGrpSpPr/>
            <p:nvPr/>
          </p:nvGrpSpPr>
          <p:grpSpPr>
            <a:xfrm>
              <a:off x="7244466" y="-353508"/>
              <a:ext cx="2071593" cy="1071563"/>
              <a:chOff x="7244466" y="-353508"/>
              <a:chExt cx="2071593" cy="1071563"/>
            </a:xfrm>
          </p:grpSpPr>
          <p:sp>
            <p:nvSpPr>
              <p:cNvPr id="974" name="Google Shape;974;p31"/>
              <p:cNvSpPr/>
              <p:nvPr/>
            </p:nvSpPr>
            <p:spPr>
              <a:xfrm>
                <a:off x="8488959" y="-353508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7863871" y="165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7244466" y="-35066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2"/>
          <p:cNvSpPr txBox="1"/>
          <p:nvPr>
            <p:ph type="ctrTitle"/>
          </p:nvPr>
        </p:nvSpPr>
        <p:spPr>
          <a:xfrm>
            <a:off x="2119350" y="548263"/>
            <a:ext cx="4905300" cy="11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Bitter ExtraBold"/>
                <a:ea typeface="Bitter ExtraBold"/>
                <a:cs typeface="Bitter ExtraBold"/>
                <a:sym typeface="Bitt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79" name="Google Shape;979;p32"/>
          <p:cNvSpPr txBox="1"/>
          <p:nvPr>
            <p:ph idx="1" type="subTitle"/>
          </p:nvPr>
        </p:nvSpPr>
        <p:spPr>
          <a:xfrm>
            <a:off x="2119350" y="1839338"/>
            <a:ext cx="49053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4F3B2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980" name="Google Shape;980;p32"/>
          <p:cNvGrpSpPr/>
          <p:nvPr/>
        </p:nvGrpSpPr>
        <p:grpSpPr>
          <a:xfrm>
            <a:off x="-1066189" y="564254"/>
            <a:ext cx="2151720" cy="5210967"/>
            <a:chOff x="-1066189" y="564254"/>
            <a:chExt cx="2151720" cy="5210967"/>
          </a:xfrm>
        </p:grpSpPr>
        <p:sp>
          <p:nvSpPr>
            <p:cNvPr id="981" name="Google Shape;981;p32"/>
            <p:cNvSpPr/>
            <p:nvPr/>
          </p:nvSpPr>
          <p:spPr>
            <a:xfrm rot="5400000">
              <a:off x="310480" y="61960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 rot="5400000">
              <a:off x="-405529" y="61960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 rot="5400000">
              <a:off x="-405529" y="186785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 rot="5400000">
              <a:off x="-1121539" y="186785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 rot="5400000">
              <a:off x="-44683" y="249459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 rot="5400000">
              <a:off x="310480" y="312252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 rot="5400000">
              <a:off x="-1121539" y="312252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 rot="5400000">
              <a:off x="-44683" y="375045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 rot="5400000">
              <a:off x="-760693" y="375045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 rot="5400000">
              <a:off x="310480" y="4375542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 rot="5400000">
              <a:off x="-405529" y="4375542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 rot="5400000">
              <a:off x="-1121539" y="4375542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 rot="5400000">
              <a:off x="-760693" y="500347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 rot="5400000">
              <a:off x="313782" y="186785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 rot="5400000">
              <a:off x="-44683" y="5002992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6" name="Google Shape;996;p32"/>
          <p:cNvSpPr/>
          <p:nvPr/>
        </p:nvSpPr>
        <p:spPr>
          <a:xfrm flipH="1" rot="5400000">
            <a:off x="8730755" y="3563269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2"/>
          <p:cNvSpPr/>
          <p:nvPr/>
        </p:nvSpPr>
        <p:spPr>
          <a:xfrm flipH="1" rot="5400000">
            <a:off x="9091601" y="2935340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2"/>
          <p:cNvSpPr/>
          <p:nvPr/>
        </p:nvSpPr>
        <p:spPr>
          <a:xfrm flipH="1" rot="5400000">
            <a:off x="8375592" y="2935340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2"/>
          <p:cNvSpPr/>
          <p:nvPr/>
        </p:nvSpPr>
        <p:spPr>
          <a:xfrm flipH="1" rot="5400000">
            <a:off x="7659582" y="2935340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2"/>
          <p:cNvSpPr/>
          <p:nvPr/>
        </p:nvSpPr>
        <p:spPr>
          <a:xfrm flipH="1" rot="5400000">
            <a:off x="8730755" y="2310253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2"/>
          <p:cNvSpPr/>
          <p:nvPr/>
        </p:nvSpPr>
        <p:spPr>
          <a:xfrm flipH="1" rot="5400000">
            <a:off x="7659582" y="1682324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2"/>
          <p:cNvSpPr/>
          <p:nvPr/>
        </p:nvSpPr>
        <p:spPr>
          <a:xfrm flipH="1" rot="5400000">
            <a:off x="8014746" y="1060078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2"/>
          <p:cNvSpPr/>
          <p:nvPr/>
        </p:nvSpPr>
        <p:spPr>
          <a:xfrm flipH="1" rot="5400000">
            <a:off x="7659582" y="434990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2"/>
          <p:cNvSpPr/>
          <p:nvPr/>
        </p:nvSpPr>
        <p:spPr>
          <a:xfrm flipH="1" rot="5400000">
            <a:off x="8014746" y="-190098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2"/>
          <p:cNvSpPr/>
          <p:nvPr/>
        </p:nvSpPr>
        <p:spPr>
          <a:xfrm flipH="1" rot="5400000">
            <a:off x="8375592" y="1682803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2"/>
          <p:cNvSpPr/>
          <p:nvPr/>
        </p:nvSpPr>
        <p:spPr>
          <a:xfrm flipH="1" rot="5400000">
            <a:off x="8383482" y="434990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2"/>
          <p:cNvSpPr txBox="1"/>
          <p:nvPr/>
        </p:nvSpPr>
        <p:spPr>
          <a:xfrm>
            <a:off x="2702700" y="3234325"/>
            <a:ext cx="37386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Slideshow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infographics &amp; images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1"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Google Shape;1009;p33"/>
          <p:cNvGrpSpPr/>
          <p:nvPr/>
        </p:nvGrpSpPr>
        <p:grpSpPr>
          <a:xfrm rot="10800000">
            <a:off x="8067315" y="1866903"/>
            <a:ext cx="1793256" cy="3955380"/>
            <a:chOff x="7355475" y="1030177"/>
            <a:chExt cx="1793256" cy="3955380"/>
          </a:xfrm>
        </p:grpSpPr>
        <p:sp>
          <p:nvSpPr>
            <p:cNvPr id="1010" name="Google Shape;1010;p33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33"/>
          <p:cNvGrpSpPr/>
          <p:nvPr/>
        </p:nvGrpSpPr>
        <p:grpSpPr>
          <a:xfrm rot="-5400000">
            <a:off x="523390" y="-1720384"/>
            <a:ext cx="2510686" cy="5205555"/>
            <a:chOff x="6638045" y="-219998"/>
            <a:chExt cx="2510686" cy="5205555"/>
          </a:xfrm>
        </p:grpSpPr>
        <p:sp>
          <p:nvSpPr>
            <p:cNvPr id="1021" name="Google Shape;1021;p33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3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3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3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3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3"/>
            <p:cNvSpPr/>
            <p:nvPr/>
          </p:nvSpPr>
          <p:spPr>
            <a:xfrm rot="-5400000">
              <a:off x="694496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3"/>
            <p:cNvSpPr/>
            <p:nvPr/>
          </p:nvSpPr>
          <p:spPr>
            <a:xfrm rot="-5400000">
              <a:off x="766097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 rot="-5400000">
              <a:off x="8376980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3"/>
            <p:cNvSpPr/>
            <p:nvPr/>
          </p:nvSpPr>
          <p:spPr>
            <a:xfrm rot="-5400000">
              <a:off x="658411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3"/>
            <p:cNvSpPr/>
            <p:nvPr/>
          </p:nvSpPr>
          <p:spPr>
            <a:xfrm rot="-5400000">
              <a:off x="730012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3"/>
            <p:cNvSpPr/>
            <p:nvPr/>
          </p:nvSpPr>
          <p:spPr>
            <a:xfrm rot="-5400000">
              <a:off x="8018976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3"/>
            <p:cNvSpPr/>
            <p:nvPr/>
          </p:nvSpPr>
          <p:spPr>
            <a:xfrm rot="-5400000">
              <a:off x="658269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3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2"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34"/>
          <p:cNvGrpSpPr/>
          <p:nvPr/>
        </p:nvGrpSpPr>
        <p:grpSpPr>
          <a:xfrm rot="10800000">
            <a:off x="-733785" y="-1419134"/>
            <a:ext cx="1793256" cy="3955380"/>
            <a:chOff x="7355475" y="1030177"/>
            <a:chExt cx="1793256" cy="3955380"/>
          </a:xfrm>
        </p:grpSpPr>
        <p:sp>
          <p:nvSpPr>
            <p:cNvPr id="1040" name="Google Shape;1040;p34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0" name="Google Shape;1050;p34"/>
          <p:cNvGrpSpPr/>
          <p:nvPr/>
        </p:nvGrpSpPr>
        <p:grpSpPr>
          <a:xfrm rot="5400000">
            <a:off x="6505215" y="3000466"/>
            <a:ext cx="1793256" cy="3955380"/>
            <a:chOff x="7355475" y="1030177"/>
            <a:chExt cx="1793256" cy="3955380"/>
          </a:xfrm>
        </p:grpSpPr>
        <p:sp>
          <p:nvSpPr>
            <p:cNvPr id="1051" name="Google Shape;1051;p34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3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35"/>
          <p:cNvGrpSpPr/>
          <p:nvPr/>
        </p:nvGrpSpPr>
        <p:grpSpPr>
          <a:xfrm flipH="1" rot="-5400000">
            <a:off x="-351581" y="-177435"/>
            <a:ext cx="1452188" cy="1435111"/>
            <a:chOff x="7863871" y="-353508"/>
            <a:chExt cx="1452188" cy="1435111"/>
          </a:xfrm>
        </p:grpSpPr>
        <p:sp>
          <p:nvSpPr>
            <p:cNvPr id="1063" name="Google Shape;1063;p35"/>
            <p:cNvSpPr/>
            <p:nvPr/>
          </p:nvSpPr>
          <p:spPr>
            <a:xfrm>
              <a:off x="8488959" y="36520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4" name="Google Shape;1064;p35"/>
            <p:cNvGrpSpPr/>
            <p:nvPr/>
          </p:nvGrpSpPr>
          <p:grpSpPr>
            <a:xfrm>
              <a:off x="7863871" y="-353508"/>
              <a:ext cx="1452188" cy="1071563"/>
              <a:chOff x="7863871" y="-353508"/>
              <a:chExt cx="1452188" cy="1071563"/>
            </a:xfrm>
          </p:grpSpPr>
          <p:sp>
            <p:nvSpPr>
              <p:cNvPr id="1065" name="Google Shape;1065;p35"/>
              <p:cNvSpPr/>
              <p:nvPr/>
            </p:nvSpPr>
            <p:spPr>
              <a:xfrm>
                <a:off x="8488959" y="-353508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5"/>
              <p:cNvSpPr/>
              <p:nvPr/>
            </p:nvSpPr>
            <p:spPr>
              <a:xfrm>
                <a:off x="7863871" y="165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67" name="Google Shape;1067;p35"/>
          <p:cNvGrpSpPr/>
          <p:nvPr/>
        </p:nvGrpSpPr>
        <p:grpSpPr>
          <a:xfrm flipH="1" rot="-5400000">
            <a:off x="7835016" y="3560987"/>
            <a:ext cx="2071593" cy="1435111"/>
            <a:chOff x="7244466" y="-353508"/>
            <a:chExt cx="2071593" cy="1435111"/>
          </a:xfrm>
        </p:grpSpPr>
        <p:sp>
          <p:nvSpPr>
            <p:cNvPr id="1068" name="Google Shape;1068;p35"/>
            <p:cNvSpPr/>
            <p:nvPr/>
          </p:nvSpPr>
          <p:spPr>
            <a:xfrm>
              <a:off x="8488959" y="36520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9" name="Google Shape;1069;p35"/>
            <p:cNvGrpSpPr/>
            <p:nvPr/>
          </p:nvGrpSpPr>
          <p:grpSpPr>
            <a:xfrm>
              <a:off x="7244466" y="-353508"/>
              <a:ext cx="2071593" cy="1071563"/>
              <a:chOff x="7244466" y="-353508"/>
              <a:chExt cx="2071593" cy="1071563"/>
            </a:xfrm>
          </p:grpSpPr>
          <p:sp>
            <p:nvSpPr>
              <p:cNvPr id="1070" name="Google Shape;1070;p35"/>
              <p:cNvSpPr/>
              <p:nvPr/>
            </p:nvSpPr>
            <p:spPr>
              <a:xfrm>
                <a:off x="8488959" y="-353508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7863871" y="165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5"/>
              <p:cNvSpPr/>
              <p:nvPr/>
            </p:nvSpPr>
            <p:spPr>
              <a:xfrm>
                <a:off x="7244466" y="-35066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4"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oogle Shape;1074;p36"/>
          <p:cNvGrpSpPr/>
          <p:nvPr/>
        </p:nvGrpSpPr>
        <p:grpSpPr>
          <a:xfrm>
            <a:off x="6861164" y="3709061"/>
            <a:ext cx="2707566" cy="1793256"/>
            <a:chOff x="-454036" y="4066249"/>
            <a:chExt cx="2707566" cy="1793256"/>
          </a:xfrm>
        </p:grpSpPr>
        <p:sp>
          <p:nvSpPr>
            <p:cNvPr id="1075" name="Google Shape;1075;p36"/>
            <p:cNvSpPr/>
            <p:nvPr/>
          </p:nvSpPr>
          <p:spPr>
            <a:xfrm>
              <a:off x="-454036" y="442709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173893" y="406624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173893" y="478225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798981" y="442709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98981" y="514310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1426431" y="478225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1" name="Google Shape;1081;p36"/>
          <p:cNvGrpSpPr/>
          <p:nvPr/>
        </p:nvGrpSpPr>
        <p:grpSpPr>
          <a:xfrm>
            <a:off x="-835036" y="-357126"/>
            <a:ext cx="2707566" cy="1793256"/>
            <a:chOff x="-454036" y="4066249"/>
            <a:chExt cx="2707566" cy="1793256"/>
          </a:xfrm>
        </p:grpSpPr>
        <p:sp>
          <p:nvSpPr>
            <p:cNvPr id="1082" name="Google Shape;1082;p36"/>
            <p:cNvSpPr/>
            <p:nvPr/>
          </p:nvSpPr>
          <p:spPr>
            <a:xfrm>
              <a:off x="-454036" y="442709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173893" y="406624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173893" y="478225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798981" y="442709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798981" y="514310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1426431" y="478225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1596676" y="3009901"/>
            <a:ext cx="27426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0"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Google Shape;134;p5"/>
          <p:cNvSpPr txBox="1"/>
          <p:nvPr>
            <p:ph idx="2" type="title"/>
          </p:nvPr>
        </p:nvSpPr>
        <p:spPr>
          <a:xfrm>
            <a:off x="4804724" y="3009901"/>
            <a:ext cx="27426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0"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5"/>
          <p:cNvSpPr txBox="1"/>
          <p:nvPr>
            <p:ph idx="1" type="subTitle"/>
          </p:nvPr>
        </p:nvSpPr>
        <p:spPr>
          <a:xfrm>
            <a:off x="4923224" y="3844599"/>
            <a:ext cx="25056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6" name="Google Shape;136;p5"/>
          <p:cNvSpPr txBox="1"/>
          <p:nvPr>
            <p:ph idx="3" type="subTitle"/>
          </p:nvPr>
        </p:nvSpPr>
        <p:spPr>
          <a:xfrm>
            <a:off x="1715176" y="3844599"/>
            <a:ext cx="25056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7" name="Google Shape;137;p5"/>
          <p:cNvSpPr txBox="1"/>
          <p:nvPr>
            <p:ph idx="4" type="title"/>
          </p:nvPr>
        </p:nvSpPr>
        <p:spPr>
          <a:xfrm>
            <a:off x="713225" y="445025"/>
            <a:ext cx="77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8" name="Google Shape;138;p5"/>
          <p:cNvGrpSpPr/>
          <p:nvPr/>
        </p:nvGrpSpPr>
        <p:grpSpPr>
          <a:xfrm>
            <a:off x="7699275" y="-196268"/>
            <a:ext cx="1437919" cy="3325529"/>
            <a:chOff x="7699275" y="-184362"/>
            <a:chExt cx="1437919" cy="3325529"/>
          </a:xfrm>
        </p:grpSpPr>
        <p:grpSp>
          <p:nvGrpSpPr>
            <p:cNvPr id="139" name="Google Shape;139;p5"/>
            <p:cNvGrpSpPr/>
            <p:nvPr/>
          </p:nvGrpSpPr>
          <p:grpSpPr>
            <a:xfrm rot="5400000">
              <a:off x="6937227" y="941201"/>
              <a:ext cx="3325529" cy="1074405"/>
              <a:chOff x="5814871" y="6651"/>
              <a:chExt cx="3325529" cy="1074405"/>
            </a:xfrm>
          </p:grpSpPr>
          <p:sp>
            <p:nvSpPr>
              <p:cNvPr id="140" name="Google Shape;140;p5"/>
              <p:cNvSpPr/>
              <p:nvPr/>
            </p:nvSpPr>
            <p:spPr>
              <a:xfrm rot="10800000">
                <a:off x="8313300" y="6651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 rot="10800000">
                <a:off x="7688212" y="364655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 rot="10800000">
                <a:off x="7063125" y="6651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 rot="10800000">
                <a:off x="5814871" y="6651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 rot="10800000">
                <a:off x="6435196" y="364655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" name="Google Shape;145;p5"/>
            <p:cNvSpPr/>
            <p:nvPr/>
          </p:nvSpPr>
          <p:spPr>
            <a:xfrm rot="-5400000">
              <a:off x="7643925" y="1116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5"/>
          <p:cNvGrpSpPr/>
          <p:nvPr/>
        </p:nvGrpSpPr>
        <p:grpSpPr>
          <a:xfrm flipH="1">
            <a:off x="-344587" y="1805938"/>
            <a:ext cx="1437919" cy="3325529"/>
            <a:chOff x="7699275" y="-184362"/>
            <a:chExt cx="1437919" cy="3325529"/>
          </a:xfrm>
        </p:grpSpPr>
        <p:grpSp>
          <p:nvGrpSpPr>
            <p:cNvPr id="147" name="Google Shape;147;p5"/>
            <p:cNvGrpSpPr/>
            <p:nvPr/>
          </p:nvGrpSpPr>
          <p:grpSpPr>
            <a:xfrm rot="5400000">
              <a:off x="6937227" y="941201"/>
              <a:ext cx="3325529" cy="1074405"/>
              <a:chOff x="5814871" y="6651"/>
              <a:chExt cx="3325529" cy="1074405"/>
            </a:xfrm>
          </p:grpSpPr>
          <p:sp>
            <p:nvSpPr>
              <p:cNvPr id="148" name="Google Shape;148;p5"/>
              <p:cNvSpPr/>
              <p:nvPr/>
            </p:nvSpPr>
            <p:spPr>
              <a:xfrm rot="10800000">
                <a:off x="8313300" y="6651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 rot="10800000">
                <a:off x="7688212" y="364655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 rot="10800000">
                <a:off x="7063125" y="6651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 rot="10800000">
                <a:off x="5814871" y="6651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 rot="10800000">
                <a:off x="6435196" y="364655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" name="Google Shape;153;p5"/>
            <p:cNvSpPr/>
            <p:nvPr/>
          </p:nvSpPr>
          <p:spPr>
            <a:xfrm rot="-5400000">
              <a:off x="7643925" y="1116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713225" y="445025"/>
            <a:ext cx="77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6" name="Google Shape;156;p6"/>
          <p:cNvGrpSpPr/>
          <p:nvPr/>
        </p:nvGrpSpPr>
        <p:grpSpPr>
          <a:xfrm flipH="1">
            <a:off x="7723420" y="-378418"/>
            <a:ext cx="1792065" cy="1450266"/>
            <a:chOff x="7355277" y="2879990"/>
            <a:chExt cx="1792065" cy="1450266"/>
          </a:xfrm>
        </p:grpSpPr>
        <p:sp>
          <p:nvSpPr>
            <p:cNvPr id="157" name="Google Shape;157;p6"/>
            <p:cNvSpPr/>
            <p:nvPr/>
          </p:nvSpPr>
          <p:spPr>
            <a:xfrm flipH="1" rot="5400000">
              <a:off x="7299927" y="35585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 flipH="1" rot="5400000">
              <a:off x="8375592" y="2935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 flipH="1" rot="5400000">
              <a:off x="7659582" y="2935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6"/>
          <p:cNvGrpSpPr/>
          <p:nvPr/>
        </p:nvGrpSpPr>
        <p:grpSpPr>
          <a:xfrm flipH="1" rot="10800000">
            <a:off x="-354330" y="4072107"/>
            <a:ext cx="1792065" cy="1450266"/>
            <a:chOff x="7355277" y="2879990"/>
            <a:chExt cx="1792065" cy="1450266"/>
          </a:xfrm>
        </p:grpSpPr>
        <p:sp>
          <p:nvSpPr>
            <p:cNvPr id="161" name="Google Shape;161;p6"/>
            <p:cNvSpPr/>
            <p:nvPr/>
          </p:nvSpPr>
          <p:spPr>
            <a:xfrm flipH="1" rot="5400000">
              <a:off x="7299927" y="35585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 flipH="1" rot="5400000">
              <a:off x="8375592" y="2935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 flipH="1" rot="5400000">
              <a:off x="7659582" y="2935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720000" y="1843250"/>
            <a:ext cx="36201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902"/>
              </a:buClr>
              <a:buSzPts val="1600"/>
              <a:buChar char="⬢"/>
              <a:defRPr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6" name="Google Shape;166;p7"/>
          <p:cNvSpPr txBox="1"/>
          <p:nvPr>
            <p:ph type="title"/>
          </p:nvPr>
        </p:nvSpPr>
        <p:spPr>
          <a:xfrm>
            <a:off x="720000" y="710950"/>
            <a:ext cx="42045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7" name="Google Shape;167;p7"/>
          <p:cNvGrpSpPr/>
          <p:nvPr/>
        </p:nvGrpSpPr>
        <p:grpSpPr>
          <a:xfrm flipH="1">
            <a:off x="4338239" y="-710539"/>
            <a:ext cx="5205076" cy="2151547"/>
            <a:chOff x="-319486" y="-705776"/>
            <a:chExt cx="5205076" cy="2151547"/>
          </a:xfrm>
        </p:grpSpPr>
        <p:sp>
          <p:nvSpPr>
            <p:cNvPr id="168" name="Google Shape;168;p7"/>
            <p:cNvSpPr/>
            <p:nvPr/>
          </p:nvSpPr>
          <p:spPr>
            <a:xfrm rot="10800000">
              <a:off x="4058490" y="-3449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 rot="10800000">
              <a:off x="3433402" y="1023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 rot="10800000">
              <a:off x="3433402" y="-70577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 rot="10800000">
              <a:off x="2183227" y="-70577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 rot="10800000">
              <a:off x="1558140" y="-3449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 rot="10800000">
              <a:off x="933052" y="1023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 rot="10800000">
              <a:off x="933052" y="-70577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 rot="10800000">
              <a:off x="307964" y="37108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 rot="10800000">
              <a:off x="307964" y="-3449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 rot="10800000">
              <a:off x="2805953" y="-3449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 rot="10800000">
              <a:off x="-319486" y="1023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 rot="10800000">
              <a:off x="-319486" y="72937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006486" y="4066249"/>
            <a:ext cx="3330292" cy="1793256"/>
            <a:chOff x="-454036" y="4066249"/>
            <a:chExt cx="3330292" cy="1793256"/>
          </a:xfrm>
        </p:grpSpPr>
        <p:sp>
          <p:nvSpPr>
            <p:cNvPr id="181" name="Google Shape;181;p7"/>
            <p:cNvSpPr/>
            <p:nvPr/>
          </p:nvSpPr>
          <p:spPr>
            <a:xfrm>
              <a:off x="-454036" y="442709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73893" y="406624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173893" y="478225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798981" y="442709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798981" y="514310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2049156" y="514310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426431" y="478225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>
            <p:ph type="title"/>
          </p:nvPr>
        </p:nvSpPr>
        <p:spPr>
          <a:xfrm>
            <a:off x="1499550" y="1362075"/>
            <a:ext cx="6144900" cy="24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90" name="Google Shape;190;p8"/>
          <p:cNvGrpSpPr/>
          <p:nvPr/>
        </p:nvGrpSpPr>
        <p:grpSpPr>
          <a:xfrm>
            <a:off x="-608896" y="3342782"/>
            <a:ext cx="10844360" cy="3224544"/>
            <a:chOff x="-608896" y="2499819"/>
            <a:chExt cx="10844360" cy="3224544"/>
          </a:xfrm>
        </p:grpSpPr>
        <p:grpSp>
          <p:nvGrpSpPr>
            <p:cNvPr id="191" name="Google Shape;191;p8"/>
            <p:cNvGrpSpPr/>
            <p:nvPr/>
          </p:nvGrpSpPr>
          <p:grpSpPr>
            <a:xfrm>
              <a:off x="317602" y="3376886"/>
              <a:ext cx="1165493" cy="852345"/>
              <a:chOff x="225611" y="-167117"/>
              <a:chExt cx="1212539" cy="886751"/>
            </a:xfrm>
          </p:grpSpPr>
          <p:sp>
            <p:nvSpPr>
              <p:cNvPr id="192" name="Google Shape;192;p8"/>
              <p:cNvSpPr/>
              <p:nvPr/>
            </p:nvSpPr>
            <p:spPr>
              <a:xfrm rot="-1566792">
                <a:off x="840485" y="545479"/>
                <a:ext cx="243822" cy="65959"/>
              </a:xfrm>
              <a:custGeom>
                <a:rect b="b" l="l" r="r" t="t"/>
                <a:pathLst>
                  <a:path extrusionOk="0" h="6202" w="22931">
                    <a:moveTo>
                      <a:pt x="1" y="1"/>
                    </a:moveTo>
                    <a:cubicBezTo>
                      <a:pt x="2530" y="3871"/>
                      <a:pt x="6842" y="6202"/>
                      <a:pt x="11458" y="6202"/>
                    </a:cubicBezTo>
                    <a:cubicBezTo>
                      <a:pt x="16090" y="6202"/>
                      <a:pt x="20402" y="3871"/>
                      <a:pt x="22931" y="1"/>
                    </a:cubicBezTo>
                    <a:close/>
                  </a:path>
                </a:pathLst>
              </a:custGeom>
              <a:solidFill>
                <a:srgbClr val="F2B03B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 rot="-1566792">
                <a:off x="743772" y="385445"/>
                <a:ext cx="291446" cy="88484"/>
              </a:xfrm>
              <a:custGeom>
                <a:rect b="b" l="l" r="r" t="t"/>
                <a:pathLst>
                  <a:path extrusionOk="0" h="8320" w="27410">
                    <a:moveTo>
                      <a:pt x="0" y="0"/>
                    </a:moveTo>
                    <a:lnTo>
                      <a:pt x="0" y="3169"/>
                    </a:lnTo>
                    <a:lnTo>
                      <a:pt x="0" y="6475"/>
                    </a:lnTo>
                    <a:lnTo>
                      <a:pt x="0" y="8319"/>
                    </a:lnTo>
                    <a:lnTo>
                      <a:pt x="27410" y="8319"/>
                    </a:lnTo>
                    <a:lnTo>
                      <a:pt x="27410" y="7542"/>
                    </a:lnTo>
                    <a:lnTo>
                      <a:pt x="27410" y="4236"/>
                    </a:lnTo>
                    <a:lnTo>
                      <a:pt x="27410" y="0"/>
                    </a:lnTo>
                    <a:close/>
                  </a:path>
                </a:pathLst>
              </a:custGeom>
              <a:solidFill>
                <a:srgbClr val="F2B03B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 rot="-1566792">
                <a:off x="665977" y="226695"/>
                <a:ext cx="291446" cy="88484"/>
              </a:xfrm>
              <a:custGeom>
                <a:rect b="b" l="l" r="r" t="t"/>
                <a:pathLst>
                  <a:path extrusionOk="0" h="8320" w="27410">
                    <a:moveTo>
                      <a:pt x="0" y="1"/>
                    </a:moveTo>
                    <a:lnTo>
                      <a:pt x="0" y="1966"/>
                    </a:lnTo>
                    <a:lnTo>
                      <a:pt x="0" y="8320"/>
                    </a:lnTo>
                    <a:lnTo>
                      <a:pt x="27410" y="8320"/>
                    </a:lnTo>
                    <a:lnTo>
                      <a:pt x="27410" y="3018"/>
                    </a:lnTo>
                    <a:lnTo>
                      <a:pt x="27410" y="1"/>
                    </a:lnTo>
                    <a:close/>
                  </a:path>
                </a:pathLst>
              </a:custGeom>
              <a:solidFill>
                <a:srgbClr val="F2B03B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 rot="-1566792">
                <a:off x="1044532" y="311295"/>
                <a:ext cx="213210" cy="157835"/>
              </a:xfrm>
              <a:custGeom>
                <a:rect b="b" l="l" r="r" t="t"/>
                <a:pathLst>
                  <a:path extrusionOk="0" h="14841" w="20052">
                    <a:moveTo>
                      <a:pt x="1" y="1"/>
                    </a:moveTo>
                    <a:lnTo>
                      <a:pt x="1" y="3307"/>
                    </a:lnTo>
                    <a:lnTo>
                      <a:pt x="6186" y="3307"/>
                    </a:lnTo>
                    <a:lnTo>
                      <a:pt x="17705" y="14841"/>
                    </a:lnTo>
                    <a:lnTo>
                      <a:pt x="20051" y="12494"/>
                    </a:lnTo>
                    <a:lnTo>
                      <a:pt x="7558" y="1"/>
                    </a:ln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 rot="-1566792">
                <a:off x="586694" y="523163"/>
                <a:ext cx="212880" cy="157665"/>
              </a:xfrm>
              <a:custGeom>
                <a:rect b="b" l="l" r="r" t="t"/>
                <a:pathLst>
                  <a:path extrusionOk="0" h="14825" w="20021">
                    <a:moveTo>
                      <a:pt x="12494" y="0"/>
                    </a:moveTo>
                    <a:lnTo>
                      <a:pt x="0" y="12494"/>
                    </a:lnTo>
                    <a:lnTo>
                      <a:pt x="2331" y="14825"/>
                    </a:lnTo>
                    <a:lnTo>
                      <a:pt x="13865" y="3306"/>
                    </a:lnTo>
                    <a:lnTo>
                      <a:pt x="20020" y="3306"/>
                    </a:lnTo>
                    <a:lnTo>
                      <a:pt x="20020" y="0"/>
                    </a:ln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 rot="-1566792">
                <a:off x="782775" y="465034"/>
                <a:ext cx="291446" cy="88484"/>
              </a:xfrm>
              <a:custGeom>
                <a:rect b="b" l="l" r="r" t="t"/>
                <a:pathLst>
                  <a:path extrusionOk="0" h="8320" w="27410">
                    <a:moveTo>
                      <a:pt x="0" y="0"/>
                    </a:moveTo>
                    <a:lnTo>
                      <a:pt x="0" y="808"/>
                    </a:lnTo>
                    <a:cubicBezTo>
                      <a:pt x="0" y="3474"/>
                      <a:pt x="777" y="6079"/>
                      <a:pt x="2240" y="8319"/>
                    </a:cubicBezTo>
                    <a:lnTo>
                      <a:pt x="25170" y="8319"/>
                    </a:lnTo>
                    <a:cubicBezTo>
                      <a:pt x="26633" y="6079"/>
                      <a:pt x="27410" y="3474"/>
                      <a:pt x="27410" y="808"/>
                    </a:cubicBezTo>
                    <a:lnTo>
                      <a:pt x="27410" y="0"/>
                    </a:ln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 rot="-1566792">
                <a:off x="704875" y="306150"/>
                <a:ext cx="291446" cy="88324"/>
              </a:xfrm>
              <a:custGeom>
                <a:rect b="b" l="l" r="r" t="t"/>
                <a:pathLst>
                  <a:path extrusionOk="0" h="8305" w="27410">
                    <a:moveTo>
                      <a:pt x="0" y="1"/>
                    </a:moveTo>
                    <a:lnTo>
                      <a:pt x="0" y="8304"/>
                    </a:lnTo>
                    <a:lnTo>
                      <a:pt x="27410" y="8304"/>
                    </a:lnTo>
                    <a:lnTo>
                      <a:pt x="27410" y="1"/>
                    </a:ln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 rot="-1566792">
                <a:off x="618497" y="109699"/>
                <a:ext cx="291286" cy="128014"/>
              </a:xfrm>
              <a:custGeom>
                <a:rect b="b" l="l" r="r" t="t"/>
                <a:pathLst>
                  <a:path extrusionOk="0" h="12037" w="27395">
                    <a:moveTo>
                      <a:pt x="13682" y="0"/>
                    </a:moveTo>
                    <a:cubicBezTo>
                      <a:pt x="13667" y="3779"/>
                      <a:pt x="10605" y="6857"/>
                      <a:pt x="6811" y="6857"/>
                    </a:cubicBezTo>
                    <a:cubicBezTo>
                      <a:pt x="3352" y="6841"/>
                      <a:pt x="442" y="4282"/>
                      <a:pt x="0" y="854"/>
                    </a:cubicBezTo>
                    <a:lnTo>
                      <a:pt x="0" y="12037"/>
                    </a:lnTo>
                    <a:lnTo>
                      <a:pt x="27395" y="12037"/>
                    </a:lnTo>
                    <a:lnTo>
                      <a:pt x="27395" y="0"/>
                    </a:lnTo>
                    <a:cubicBezTo>
                      <a:pt x="27379" y="3779"/>
                      <a:pt x="24317" y="6841"/>
                      <a:pt x="20538" y="6857"/>
                    </a:cubicBezTo>
                    <a:cubicBezTo>
                      <a:pt x="16745" y="6857"/>
                      <a:pt x="13682" y="3779"/>
                      <a:pt x="13682" y="0"/>
                    </a:cubicBez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 rot="-1566792">
                <a:off x="255448" y="351573"/>
                <a:ext cx="466739" cy="243873"/>
              </a:xfrm>
              <a:custGeom>
                <a:rect b="b" l="l" r="r" t="t"/>
                <a:pathLst>
                  <a:path extrusionOk="0" h="22931" w="43896">
                    <a:moveTo>
                      <a:pt x="11458" y="1"/>
                    </a:moveTo>
                    <a:cubicBezTo>
                      <a:pt x="5135" y="1"/>
                      <a:pt x="0" y="5135"/>
                      <a:pt x="0" y="11473"/>
                    </a:cubicBezTo>
                    <a:cubicBezTo>
                      <a:pt x="0" y="14505"/>
                      <a:pt x="1204" y="17415"/>
                      <a:pt x="3352" y="19564"/>
                    </a:cubicBezTo>
                    <a:cubicBezTo>
                      <a:pt x="5501" y="21727"/>
                      <a:pt x="8426" y="22931"/>
                      <a:pt x="11458" y="22931"/>
                    </a:cubicBezTo>
                    <a:lnTo>
                      <a:pt x="20996" y="22931"/>
                    </a:lnTo>
                    <a:cubicBezTo>
                      <a:pt x="23936" y="22931"/>
                      <a:pt x="26770" y="21803"/>
                      <a:pt x="28903" y="19777"/>
                    </a:cubicBezTo>
                    <a:lnTo>
                      <a:pt x="43895" y="5531"/>
                    </a:lnTo>
                    <a:lnTo>
                      <a:pt x="43895" y="1"/>
                    </a:lnTo>
                    <a:close/>
                  </a:path>
                </a:pathLst>
              </a:custGeom>
              <a:solidFill>
                <a:srgbClr val="35A8E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 rot="-1566792">
                <a:off x="941236" y="27982"/>
                <a:ext cx="467058" cy="244033"/>
              </a:xfrm>
              <a:custGeom>
                <a:rect b="b" l="l" r="r" t="t"/>
                <a:pathLst>
                  <a:path extrusionOk="0" h="22946" w="43926">
                    <a:moveTo>
                      <a:pt x="1" y="0"/>
                    </a:moveTo>
                    <a:lnTo>
                      <a:pt x="1" y="5516"/>
                    </a:lnTo>
                    <a:lnTo>
                      <a:pt x="15023" y="19792"/>
                    </a:lnTo>
                    <a:cubicBezTo>
                      <a:pt x="17141" y="21818"/>
                      <a:pt x="19975" y="22945"/>
                      <a:pt x="22915" y="22945"/>
                    </a:cubicBezTo>
                    <a:lnTo>
                      <a:pt x="32453" y="22945"/>
                    </a:lnTo>
                    <a:cubicBezTo>
                      <a:pt x="35500" y="22945"/>
                      <a:pt x="38410" y="21742"/>
                      <a:pt x="40559" y="19578"/>
                    </a:cubicBezTo>
                    <a:cubicBezTo>
                      <a:pt x="42707" y="17430"/>
                      <a:pt x="43926" y="14520"/>
                      <a:pt x="43926" y="11473"/>
                    </a:cubicBezTo>
                    <a:cubicBezTo>
                      <a:pt x="43926" y="5150"/>
                      <a:pt x="38791" y="15"/>
                      <a:pt x="32453" y="0"/>
                    </a:cubicBezTo>
                    <a:close/>
                  </a:path>
                </a:pathLst>
              </a:custGeom>
              <a:solidFill>
                <a:srgbClr val="35A8E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 rot="-1566792">
                <a:off x="728239" y="11349"/>
                <a:ext cx="145808" cy="145860"/>
              </a:xfrm>
              <a:custGeom>
                <a:rect b="b" l="l" r="r" t="t"/>
                <a:pathLst>
                  <a:path extrusionOk="0" h="13715" w="13713">
                    <a:moveTo>
                      <a:pt x="6716" y="0"/>
                    </a:moveTo>
                    <a:cubicBezTo>
                      <a:pt x="6214" y="0"/>
                      <a:pt x="5714" y="74"/>
                      <a:pt x="5226" y="185"/>
                    </a:cubicBezTo>
                    <a:cubicBezTo>
                      <a:pt x="2179" y="932"/>
                      <a:pt x="30" y="3628"/>
                      <a:pt x="0" y="6752"/>
                    </a:cubicBezTo>
                    <a:cubicBezTo>
                      <a:pt x="0" y="6798"/>
                      <a:pt x="0" y="6828"/>
                      <a:pt x="0" y="6858"/>
                    </a:cubicBezTo>
                    <a:cubicBezTo>
                      <a:pt x="0" y="10652"/>
                      <a:pt x="3062" y="13715"/>
                      <a:pt x="6856" y="13715"/>
                    </a:cubicBezTo>
                    <a:cubicBezTo>
                      <a:pt x="10635" y="13715"/>
                      <a:pt x="13712" y="10637"/>
                      <a:pt x="13712" y="6858"/>
                    </a:cubicBezTo>
                    <a:cubicBezTo>
                      <a:pt x="13712" y="6828"/>
                      <a:pt x="13712" y="6798"/>
                      <a:pt x="13712" y="6752"/>
                    </a:cubicBezTo>
                    <a:cubicBezTo>
                      <a:pt x="13682" y="3628"/>
                      <a:pt x="11534" y="932"/>
                      <a:pt x="8502" y="185"/>
                    </a:cubicBezTo>
                    <a:cubicBezTo>
                      <a:pt x="8000" y="74"/>
                      <a:pt x="7498" y="0"/>
                      <a:pt x="6996" y="0"/>
                    </a:cubicBezTo>
                    <a:cubicBezTo>
                      <a:pt x="6950" y="0"/>
                      <a:pt x="6903" y="1"/>
                      <a:pt x="6856" y="2"/>
                    </a:cubicBezTo>
                    <a:cubicBezTo>
                      <a:pt x="6809" y="1"/>
                      <a:pt x="6763" y="0"/>
                      <a:pt x="6716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 rot="-1566792">
                <a:off x="597132" y="75430"/>
                <a:ext cx="145968" cy="145998"/>
              </a:xfrm>
              <a:custGeom>
                <a:rect b="b" l="l" r="r" t="t"/>
                <a:pathLst>
                  <a:path extrusionOk="0" h="13728" w="13728">
                    <a:moveTo>
                      <a:pt x="6857" y="0"/>
                    </a:moveTo>
                    <a:cubicBezTo>
                      <a:pt x="6308" y="0"/>
                      <a:pt x="5760" y="61"/>
                      <a:pt x="5226" y="198"/>
                    </a:cubicBezTo>
                    <a:cubicBezTo>
                      <a:pt x="2149" y="945"/>
                      <a:pt x="0" y="3702"/>
                      <a:pt x="0" y="6856"/>
                    </a:cubicBezTo>
                    <a:cubicBezTo>
                      <a:pt x="0" y="7146"/>
                      <a:pt x="16" y="7435"/>
                      <a:pt x="46" y="7725"/>
                    </a:cubicBezTo>
                    <a:cubicBezTo>
                      <a:pt x="488" y="11153"/>
                      <a:pt x="3398" y="13728"/>
                      <a:pt x="6857" y="13728"/>
                    </a:cubicBezTo>
                    <a:cubicBezTo>
                      <a:pt x="10650" y="13728"/>
                      <a:pt x="13713" y="10665"/>
                      <a:pt x="13728" y="6871"/>
                    </a:cubicBezTo>
                    <a:cubicBezTo>
                      <a:pt x="13728" y="6841"/>
                      <a:pt x="13728" y="6811"/>
                      <a:pt x="13728" y="6765"/>
                    </a:cubicBezTo>
                    <a:cubicBezTo>
                      <a:pt x="13682" y="3641"/>
                      <a:pt x="11534" y="945"/>
                      <a:pt x="8502" y="198"/>
                    </a:cubicBezTo>
                    <a:cubicBezTo>
                      <a:pt x="7969" y="61"/>
                      <a:pt x="7405" y="0"/>
                      <a:pt x="6857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 rot="-1566792">
                <a:off x="712363" y="-152168"/>
                <a:ext cx="106286" cy="165492"/>
              </a:xfrm>
              <a:custGeom>
                <a:rect b="b" l="l" r="r" t="t"/>
                <a:pathLst>
                  <a:path extrusionOk="0" h="15561" w="9996">
                    <a:moveTo>
                      <a:pt x="8173" y="0"/>
                    </a:moveTo>
                    <a:cubicBezTo>
                      <a:pt x="7748" y="0"/>
                      <a:pt x="7322" y="164"/>
                      <a:pt x="6994" y="492"/>
                    </a:cubicBezTo>
                    <a:lnTo>
                      <a:pt x="1" y="7500"/>
                    </a:lnTo>
                    <a:lnTo>
                      <a:pt x="1" y="15362"/>
                    </a:lnTo>
                    <a:cubicBezTo>
                      <a:pt x="1" y="15423"/>
                      <a:pt x="1" y="15484"/>
                      <a:pt x="16" y="15545"/>
                    </a:cubicBezTo>
                    <a:cubicBezTo>
                      <a:pt x="549" y="15423"/>
                      <a:pt x="1098" y="15362"/>
                      <a:pt x="1646" y="15362"/>
                    </a:cubicBezTo>
                    <a:cubicBezTo>
                      <a:pt x="2195" y="15362"/>
                      <a:pt x="2758" y="15423"/>
                      <a:pt x="3292" y="15560"/>
                    </a:cubicBezTo>
                    <a:cubicBezTo>
                      <a:pt x="3292" y="15499"/>
                      <a:pt x="3307" y="15423"/>
                      <a:pt x="3307" y="15362"/>
                    </a:cubicBezTo>
                    <a:lnTo>
                      <a:pt x="3307" y="8872"/>
                    </a:lnTo>
                    <a:lnTo>
                      <a:pt x="9340" y="2823"/>
                    </a:lnTo>
                    <a:cubicBezTo>
                      <a:pt x="9995" y="2183"/>
                      <a:pt x="9995" y="1132"/>
                      <a:pt x="9340" y="492"/>
                    </a:cubicBezTo>
                    <a:cubicBezTo>
                      <a:pt x="9020" y="164"/>
                      <a:pt x="8598" y="0"/>
                      <a:pt x="8173" y="0"/>
                    </a:cubicBez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5" name="Google Shape;205;p8"/>
            <p:cNvSpPr/>
            <p:nvPr/>
          </p:nvSpPr>
          <p:spPr>
            <a:xfrm>
              <a:off x="15271" y="356742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15271" y="42834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40359" y="321509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640359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640359" y="46471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15271" y="500228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-604134" y="32179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-604134" y="393394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-604134" y="464995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65446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65446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265446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890534" y="464995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2513701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2513701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140439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3768368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3768368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396297" y="321509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4396297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4396297" y="46471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021384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021384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021384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649313" y="46471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271560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6271560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6896647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6896647" y="46471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7521735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7521735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7521735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146823" y="321509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8146823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8146823" y="464995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8777593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8777593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9408363" y="322078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2513701" y="357264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1893375" y="32179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6896647" y="32136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8777593" y="285993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8777593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-608896" y="249981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5648834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8"/>
          <p:cNvGrpSpPr/>
          <p:nvPr/>
        </p:nvGrpSpPr>
        <p:grpSpPr>
          <a:xfrm>
            <a:off x="-608896" y="-2148381"/>
            <a:ext cx="10844360" cy="3224544"/>
            <a:chOff x="-608896" y="2499819"/>
            <a:chExt cx="10844360" cy="3224544"/>
          </a:xfrm>
        </p:grpSpPr>
        <p:grpSp>
          <p:nvGrpSpPr>
            <p:cNvPr id="251" name="Google Shape;251;p8"/>
            <p:cNvGrpSpPr/>
            <p:nvPr/>
          </p:nvGrpSpPr>
          <p:grpSpPr>
            <a:xfrm>
              <a:off x="317602" y="3376886"/>
              <a:ext cx="1165493" cy="852345"/>
              <a:chOff x="225611" y="-167117"/>
              <a:chExt cx="1212539" cy="886751"/>
            </a:xfrm>
          </p:grpSpPr>
          <p:sp>
            <p:nvSpPr>
              <p:cNvPr id="252" name="Google Shape;252;p8"/>
              <p:cNvSpPr/>
              <p:nvPr/>
            </p:nvSpPr>
            <p:spPr>
              <a:xfrm rot="-1566792">
                <a:off x="840485" y="545479"/>
                <a:ext cx="243822" cy="65959"/>
              </a:xfrm>
              <a:custGeom>
                <a:rect b="b" l="l" r="r" t="t"/>
                <a:pathLst>
                  <a:path extrusionOk="0" h="6202" w="22931">
                    <a:moveTo>
                      <a:pt x="1" y="1"/>
                    </a:moveTo>
                    <a:cubicBezTo>
                      <a:pt x="2530" y="3871"/>
                      <a:pt x="6842" y="6202"/>
                      <a:pt x="11458" y="6202"/>
                    </a:cubicBezTo>
                    <a:cubicBezTo>
                      <a:pt x="16090" y="6202"/>
                      <a:pt x="20402" y="3871"/>
                      <a:pt x="22931" y="1"/>
                    </a:cubicBezTo>
                    <a:close/>
                  </a:path>
                </a:pathLst>
              </a:custGeom>
              <a:solidFill>
                <a:srgbClr val="F2B03B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8"/>
              <p:cNvSpPr/>
              <p:nvPr/>
            </p:nvSpPr>
            <p:spPr>
              <a:xfrm rot="-1566792">
                <a:off x="743772" y="385445"/>
                <a:ext cx="291446" cy="88484"/>
              </a:xfrm>
              <a:custGeom>
                <a:rect b="b" l="l" r="r" t="t"/>
                <a:pathLst>
                  <a:path extrusionOk="0" h="8320" w="27410">
                    <a:moveTo>
                      <a:pt x="0" y="0"/>
                    </a:moveTo>
                    <a:lnTo>
                      <a:pt x="0" y="3169"/>
                    </a:lnTo>
                    <a:lnTo>
                      <a:pt x="0" y="6475"/>
                    </a:lnTo>
                    <a:lnTo>
                      <a:pt x="0" y="8319"/>
                    </a:lnTo>
                    <a:lnTo>
                      <a:pt x="27410" y="8319"/>
                    </a:lnTo>
                    <a:lnTo>
                      <a:pt x="27410" y="7542"/>
                    </a:lnTo>
                    <a:lnTo>
                      <a:pt x="27410" y="4236"/>
                    </a:lnTo>
                    <a:lnTo>
                      <a:pt x="27410" y="0"/>
                    </a:lnTo>
                    <a:close/>
                  </a:path>
                </a:pathLst>
              </a:custGeom>
              <a:solidFill>
                <a:srgbClr val="F2B03B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 rot="-1566792">
                <a:off x="665977" y="226695"/>
                <a:ext cx="291446" cy="88484"/>
              </a:xfrm>
              <a:custGeom>
                <a:rect b="b" l="l" r="r" t="t"/>
                <a:pathLst>
                  <a:path extrusionOk="0" h="8320" w="27410">
                    <a:moveTo>
                      <a:pt x="0" y="1"/>
                    </a:moveTo>
                    <a:lnTo>
                      <a:pt x="0" y="1966"/>
                    </a:lnTo>
                    <a:lnTo>
                      <a:pt x="0" y="8320"/>
                    </a:lnTo>
                    <a:lnTo>
                      <a:pt x="27410" y="8320"/>
                    </a:lnTo>
                    <a:lnTo>
                      <a:pt x="27410" y="3018"/>
                    </a:lnTo>
                    <a:lnTo>
                      <a:pt x="27410" y="1"/>
                    </a:lnTo>
                    <a:close/>
                  </a:path>
                </a:pathLst>
              </a:custGeom>
              <a:solidFill>
                <a:srgbClr val="F2B03B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 rot="-1566792">
                <a:off x="1044532" y="311295"/>
                <a:ext cx="213210" cy="157835"/>
              </a:xfrm>
              <a:custGeom>
                <a:rect b="b" l="l" r="r" t="t"/>
                <a:pathLst>
                  <a:path extrusionOk="0" h="14841" w="20052">
                    <a:moveTo>
                      <a:pt x="1" y="1"/>
                    </a:moveTo>
                    <a:lnTo>
                      <a:pt x="1" y="3307"/>
                    </a:lnTo>
                    <a:lnTo>
                      <a:pt x="6186" y="3307"/>
                    </a:lnTo>
                    <a:lnTo>
                      <a:pt x="17705" y="14841"/>
                    </a:lnTo>
                    <a:lnTo>
                      <a:pt x="20051" y="12494"/>
                    </a:lnTo>
                    <a:lnTo>
                      <a:pt x="7558" y="1"/>
                    </a:ln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 rot="-1566792">
                <a:off x="586694" y="523163"/>
                <a:ext cx="212880" cy="157665"/>
              </a:xfrm>
              <a:custGeom>
                <a:rect b="b" l="l" r="r" t="t"/>
                <a:pathLst>
                  <a:path extrusionOk="0" h="14825" w="20021">
                    <a:moveTo>
                      <a:pt x="12494" y="0"/>
                    </a:moveTo>
                    <a:lnTo>
                      <a:pt x="0" y="12494"/>
                    </a:lnTo>
                    <a:lnTo>
                      <a:pt x="2331" y="14825"/>
                    </a:lnTo>
                    <a:lnTo>
                      <a:pt x="13865" y="3306"/>
                    </a:lnTo>
                    <a:lnTo>
                      <a:pt x="20020" y="3306"/>
                    </a:lnTo>
                    <a:lnTo>
                      <a:pt x="20020" y="0"/>
                    </a:ln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 rot="-1566792">
                <a:off x="782775" y="465034"/>
                <a:ext cx="291446" cy="88484"/>
              </a:xfrm>
              <a:custGeom>
                <a:rect b="b" l="l" r="r" t="t"/>
                <a:pathLst>
                  <a:path extrusionOk="0" h="8320" w="27410">
                    <a:moveTo>
                      <a:pt x="0" y="0"/>
                    </a:moveTo>
                    <a:lnTo>
                      <a:pt x="0" y="808"/>
                    </a:lnTo>
                    <a:cubicBezTo>
                      <a:pt x="0" y="3474"/>
                      <a:pt x="777" y="6079"/>
                      <a:pt x="2240" y="8319"/>
                    </a:cubicBezTo>
                    <a:lnTo>
                      <a:pt x="25170" y="8319"/>
                    </a:lnTo>
                    <a:cubicBezTo>
                      <a:pt x="26633" y="6079"/>
                      <a:pt x="27410" y="3474"/>
                      <a:pt x="27410" y="808"/>
                    </a:cubicBezTo>
                    <a:lnTo>
                      <a:pt x="27410" y="0"/>
                    </a:ln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 rot="-1566792">
                <a:off x="704875" y="306150"/>
                <a:ext cx="291446" cy="88324"/>
              </a:xfrm>
              <a:custGeom>
                <a:rect b="b" l="l" r="r" t="t"/>
                <a:pathLst>
                  <a:path extrusionOk="0" h="8305" w="27410">
                    <a:moveTo>
                      <a:pt x="0" y="1"/>
                    </a:moveTo>
                    <a:lnTo>
                      <a:pt x="0" y="8304"/>
                    </a:lnTo>
                    <a:lnTo>
                      <a:pt x="27410" y="8304"/>
                    </a:lnTo>
                    <a:lnTo>
                      <a:pt x="27410" y="1"/>
                    </a:ln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 rot="-1566792">
                <a:off x="618497" y="109699"/>
                <a:ext cx="291286" cy="128014"/>
              </a:xfrm>
              <a:custGeom>
                <a:rect b="b" l="l" r="r" t="t"/>
                <a:pathLst>
                  <a:path extrusionOk="0" h="12037" w="27395">
                    <a:moveTo>
                      <a:pt x="13682" y="0"/>
                    </a:moveTo>
                    <a:cubicBezTo>
                      <a:pt x="13667" y="3779"/>
                      <a:pt x="10605" y="6857"/>
                      <a:pt x="6811" y="6857"/>
                    </a:cubicBezTo>
                    <a:cubicBezTo>
                      <a:pt x="3352" y="6841"/>
                      <a:pt x="442" y="4282"/>
                      <a:pt x="0" y="854"/>
                    </a:cubicBezTo>
                    <a:lnTo>
                      <a:pt x="0" y="12037"/>
                    </a:lnTo>
                    <a:lnTo>
                      <a:pt x="27395" y="12037"/>
                    </a:lnTo>
                    <a:lnTo>
                      <a:pt x="27395" y="0"/>
                    </a:lnTo>
                    <a:cubicBezTo>
                      <a:pt x="27379" y="3779"/>
                      <a:pt x="24317" y="6841"/>
                      <a:pt x="20538" y="6857"/>
                    </a:cubicBezTo>
                    <a:cubicBezTo>
                      <a:pt x="16745" y="6857"/>
                      <a:pt x="13682" y="3779"/>
                      <a:pt x="13682" y="0"/>
                    </a:cubicBez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 rot="-1566792">
                <a:off x="255448" y="351573"/>
                <a:ext cx="466739" cy="243873"/>
              </a:xfrm>
              <a:custGeom>
                <a:rect b="b" l="l" r="r" t="t"/>
                <a:pathLst>
                  <a:path extrusionOk="0" h="22931" w="43896">
                    <a:moveTo>
                      <a:pt x="11458" y="1"/>
                    </a:moveTo>
                    <a:cubicBezTo>
                      <a:pt x="5135" y="1"/>
                      <a:pt x="0" y="5135"/>
                      <a:pt x="0" y="11473"/>
                    </a:cubicBezTo>
                    <a:cubicBezTo>
                      <a:pt x="0" y="14505"/>
                      <a:pt x="1204" y="17415"/>
                      <a:pt x="3352" y="19564"/>
                    </a:cubicBezTo>
                    <a:cubicBezTo>
                      <a:pt x="5501" y="21727"/>
                      <a:pt x="8426" y="22931"/>
                      <a:pt x="11458" y="22931"/>
                    </a:cubicBezTo>
                    <a:lnTo>
                      <a:pt x="20996" y="22931"/>
                    </a:lnTo>
                    <a:cubicBezTo>
                      <a:pt x="23936" y="22931"/>
                      <a:pt x="26770" y="21803"/>
                      <a:pt x="28903" y="19777"/>
                    </a:cubicBezTo>
                    <a:lnTo>
                      <a:pt x="43895" y="5531"/>
                    </a:lnTo>
                    <a:lnTo>
                      <a:pt x="43895" y="1"/>
                    </a:lnTo>
                    <a:close/>
                  </a:path>
                </a:pathLst>
              </a:custGeom>
              <a:solidFill>
                <a:srgbClr val="35A8E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 rot="-1566792">
                <a:off x="941236" y="27982"/>
                <a:ext cx="467058" cy="244033"/>
              </a:xfrm>
              <a:custGeom>
                <a:rect b="b" l="l" r="r" t="t"/>
                <a:pathLst>
                  <a:path extrusionOk="0" h="22946" w="43926">
                    <a:moveTo>
                      <a:pt x="1" y="0"/>
                    </a:moveTo>
                    <a:lnTo>
                      <a:pt x="1" y="5516"/>
                    </a:lnTo>
                    <a:lnTo>
                      <a:pt x="15023" y="19792"/>
                    </a:lnTo>
                    <a:cubicBezTo>
                      <a:pt x="17141" y="21818"/>
                      <a:pt x="19975" y="22945"/>
                      <a:pt x="22915" y="22945"/>
                    </a:cubicBezTo>
                    <a:lnTo>
                      <a:pt x="32453" y="22945"/>
                    </a:lnTo>
                    <a:cubicBezTo>
                      <a:pt x="35500" y="22945"/>
                      <a:pt x="38410" y="21742"/>
                      <a:pt x="40559" y="19578"/>
                    </a:cubicBezTo>
                    <a:cubicBezTo>
                      <a:pt x="42707" y="17430"/>
                      <a:pt x="43926" y="14520"/>
                      <a:pt x="43926" y="11473"/>
                    </a:cubicBezTo>
                    <a:cubicBezTo>
                      <a:pt x="43926" y="5150"/>
                      <a:pt x="38791" y="15"/>
                      <a:pt x="32453" y="0"/>
                    </a:cubicBezTo>
                    <a:close/>
                  </a:path>
                </a:pathLst>
              </a:custGeom>
              <a:solidFill>
                <a:srgbClr val="35A8E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 rot="-1566792">
                <a:off x="728239" y="11349"/>
                <a:ext cx="145808" cy="145860"/>
              </a:xfrm>
              <a:custGeom>
                <a:rect b="b" l="l" r="r" t="t"/>
                <a:pathLst>
                  <a:path extrusionOk="0" h="13715" w="13713">
                    <a:moveTo>
                      <a:pt x="6716" y="0"/>
                    </a:moveTo>
                    <a:cubicBezTo>
                      <a:pt x="6214" y="0"/>
                      <a:pt x="5714" y="74"/>
                      <a:pt x="5226" y="185"/>
                    </a:cubicBezTo>
                    <a:cubicBezTo>
                      <a:pt x="2179" y="932"/>
                      <a:pt x="30" y="3628"/>
                      <a:pt x="0" y="6752"/>
                    </a:cubicBezTo>
                    <a:cubicBezTo>
                      <a:pt x="0" y="6798"/>
                      <a:pt x="0" y="6828"/>
                      <a:pt x="0" y="6858"/>
                    </a:cubicBezTo>
                    <a:cubicBezTo>
                      <a:pt x="0" y="10652"/>
                      <a:pt x="3062" y="13715"/>
                      <a:pt x="6856" y="13715"/>
                    </a:cubicBezTo>
                    <a:cubicBezTo>
                      <a:pt x="10635" y="13715"/>
                      <a:pt x="13712" y="10637"/>
                      <a:pt x="13712" y="6858"/>
                    </a:cubicBezTo>
                    <a:cubicBezTo>
                      <a:pt x="13712" y="6828"/>
                      <a:pt x="13712" y="6798"/>
                      <a:pt x="13712" y="6752"/>
                    </a:cubicBezTo>
                    <a:cubicBezTo>
                      <a:pt x="13682" y="3628"/>
                      <a:pt x="11534" y="932"/>
                      <a:pt x="8502" y="185"/>
                    </a:cubicBezTo>
                    <a:cubicBezTo>
                      <a:pt x="8000" y="74"/>
                      <a:pt x="7498" y="0"/>
                      <a:pt x="6996" y="0"/>
                    </a:cubicBezTo>
                    <a:cubicBezTo>
                      <a:pt x="6950" y="0"/>
                      <a:pt x="6903" y="1"/>
                      <a:pt x="6856" y="2"/>
                    </a:cubicBezTo>
                    <a:cubicBezTo>
                      <a:pt x="6809" y="1"/>
                      <a:pt x="6763" y="0"/>
                      <a:pt x="6716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8"/>
              <p:cNvSpPr/>
              <p:nvPr/>
            </p:nvSpPr>
            <p:spPr>
              <a:xfrm rot="-1566792">
                <a:off x="597132" y="75430"/>
                <a:ext cx="145968" cy="145998"/>
              </a:xfrm>
              <a:custGeom>
                <a:rect b="b" l="l" r="r" t="t"/>
                <a:pathLst>
                  <a:path extrusionOk="0" h="13728" w="13728">
                    <a:moveTo>
                      <a:pt x="6857" y="0"/>
                    </a:moveTo>
                    <a:cubicBezTo>
                      <a:pt x="6308" y="0"/>
                      <a:pt x="5760" y="61"/>
                      <a:pt x="5226" y="198"/>
                    </a:cubicBezTo>
                    <a:cubicBezTo>
                      <a:pt x="2149" y="945"/>
                      <a:pt x="0" y="3702"/>
                      <a:pt x="0" y="6856"/>
                    </a:cubicBezTo>
                    <a:cubicBezTo>
                      <a:pt x="0" y="7146"/>
                      <a:pt x="16" y="7435"/>
                      <a:pt x="46" y="7725"/>
                    </a:cubicBezTo>
                    <a:cubicBezTo>
                      <a:pt x="488" y="11153"/>
                      <a:pt x="3398" y="13728"/>
                      <a:pt x="6857" y="13728"/>
                    </a:cubicBezTo>
                    <a:cubicBezTo>
                      <a:pt x="10650" y="13728"/>
                      <a:pt x="13713" y="10665"/>
                      <a:pt x="13728" y="6871"/>
                    </a:cubicBezTo>
                    <a:cubicBezTo>
                      <a:pt x="13728" y="6841"/>
                      <a:pt x="13728" y="6811"/>
                      <a:pt x="13728" y="6765"/>
                    </a:cubicBezTo>
                    <a:cubicBezTo>
                      <a:pt x="13682" y="3641"/>
                      <a:pt x="11534" y="945"/>
                      <a:pt x="8502" y="198"/>
                    </a:cubicBezTo>
                    <a:cubicBezTo>
                      <a:pt x="7969" y="61"/>
                      <a:pt x="7405" y="0"/>
                      <a:pt x="6857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8"/>
              <p:cNvSpPr/>
              <p:nvPr/>
            </p:nvSpPr>
            <p:spPr>
              <a:xfrm rot="-1566792">
                <a:off x="712363" y="-152168"/>
                <a:ext cx="106286" cy="165492"/>
              </a:xfrm>
              <a:custGeom>
                <a:rect b="b" l="l" r="r" t="t"/>
                <a:pathLst>
                  <a:path extrusionOk="0" h="15561" w="9996">
                    <a:moveTo>
                      <a:pt x="8173" y="0"/>
                    </a:moveTo>
                    <a:cubicBezTo>
                      <a:pt x="7748" y="0"/>
                      <a:pt x="7322" y="164"/>
                      <a:pt x="6994" y="492"/>
                    </a:cubicBezTo>
                    <a:lnTo>
                      <a:pt x="1" y="7500"/>
                    </a:lnTo>
                    <a:lnTo>
                      <a:pt x="1" y="15362"/>
                    </a:lnTo>
                    <a:cubicBezTo>
                      <a:pt x="1" y="15423"/>
                      <a:pt x="1" y="15484"/>
                      <a:pt x="16" y="15545"/>
                    </a:cubicBezTo>
                    <a:cubicBezTo>
                      <a:pt x="549" y="15423"/>
                      <a:pt x="1098" y="15362"/>
                      <a:pt x="1646" y="15362"/>
                    </a:cubicBezTo>
                    <a:cubicBezTo>
                      <a:pt x="2195" y="15362"/>
                      <a:pt x="2758" y="15423"/>
                      <a:pt x="3292" y="15560"/>
                    </a:cubicBezTo>
                    <a:cubicBezTo>
                      <a:pt x="3292" y="15499"/>
                      <a:pt x="3307" y="15423"/>
                      <a:pt x="3307" y="15362"/>
                    </a:cubicBezTo>
                    <a:lnTo>
                      <a:pt x="3307" y="8872"/>
                    </a:lnTo>
                    <a:lnTo>
                      <a:pt x="9340" y="2823"/>
                    </a:lnTo>
                    <a:cubicBezTo>
                      <a:pt x="9995" y="2183"/>
                      <a:pt x="9995" y="1132"/>
                      <a:pt x="9340" y="492"/>
                    </a:cubicBezTo>
                    <a:cubicBezTo>
                      <a:pt x="9020" y="164"/>
                      <a:pt x="8598" y="0"/>
                      <a:pt x="8173" y="0"/>
                    </a:cubicBezTo>
                    <a:close/>
                  </a:path>
                </a:pathLst>
              </a:custGeom>
              <a:solidFill>
                <a:srgbClr val="4F3B2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5" name="Google Shape;265;p8"/>
            <p:cNvSpPr/>
            <p:nvPr/>
          </p:nvSpPr>
          <p:spPr>
            <a:xfrm>
              <a:off x="15271" y="356742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15271" y="42834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640359" y="321509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640359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640359" y="46471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5271" y="500228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-604134" y="32179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-604134" y="393394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-604134" y="464995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265446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1265446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1265446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1890534" y="464995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513701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513701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3140439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3768368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3768368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4396297" y="321509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4396297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4396297" y="46471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21384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21384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21384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649313" y="46471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6271560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6271560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6896647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6896647" y="46471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7521735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7521735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7521735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8146823" y="321509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8146823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8146823" y="464995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8777593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8777593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9408363" y="322078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513701" y="357264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893375" y="32179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6896647" y="32136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8777593" y="285993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8777593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608896" y="249981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648834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9"/>
          <p:cNvGrpSpPr/>
          <p:nvPr/>
        </p:nvGrpSpPr>
        <p:grpSpPr>
          <a:xfrm>
            <a:off x="6638045" y="-219998"/>
            <a:ext cx="2510686" cy="5833484"/>
            <a:chOff x="6638045" y="-219998"/>
            <a:chExt cx="2510686" cy="5833484"/>
          </a:xfrm>
        </p:grpSpPr>
        <p:sp>
          <p:nvSpPr>
            <p:cNvPr id="312" name="Google Shape;312;p9"/>
            <p:cNvSpPr/>
            <p:nvPr/>
          </p:nvSpPr>
          <p:spPr>
            <a:xfrm rot="-5400000">
              <a:off x="7300125" y="484173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 rot="-5400000">
              <a:off x="6944961" y="42138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 rot="-5400000">
              <a:off x="6584115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 rot="-5400000">
              <a:off x="7300125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 rot="-5400000">
              <a:off x="694496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 rot="-5400000">
              <a:off x="694496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 rot="-5400000">
              <a:off x="766097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 rot="-5400000">
              <a:off x="8376980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rgbClr val="FB921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 rot="-5400000">
              <a:off x="658411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 rot="-5400000">
              <a:off x="730012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rot="-5400000">
              <a:off x="8018976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 rot="-5400000">
              <a:off x="658269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9"/>
          <p:cNvGrpSpPr/>
          <p:nvPr/>
        </p:nvGrpSpPr>
        <p:grpSpPr>
          <a:xfrm>
            <a:off x="-604134" y="4066092"/>
            <a:ext cx="2696680" cy="1077246"/>
            <a:chOff x="-604134" y="-353508"/>
            <a:chExt cx="2696680" cy="1077246"/>
          </a:xfrm>
        </p:grpSpPr>
        <p:sp>
          <p:nvSpPr>
            <p:cNvPr id="335" name="Google Shape;335;p9"/>
            <p:cNvSpPr/>
            <p:nvPr/>
          </p:nvSpPr>
          <p:spPr>
            <a:xfrm>
              <a:off x="640359" y="-3535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15271" y="165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-604134" y="-35066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1265446" y="733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9"/>
          <p:cNvSpPr txBox="1"/>
          <p:nvPr>
            <p:ph type="title"/>
          </p:nvPr>
        </p:nvSpPr>
        <p:spPr>
          <a:xfrm>
            <a:off x="1162050" y="1396125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0" name="Google Shape;340;p9"/>
          <p:cNvSpPr txBox="1"/>
          <p:nvPr>
            <p:ph idx="1" type="subTitle"/>
          </p:nvPr>
        </p:nvSpPr>
        <p:spPr>
          <a:xfrm>
            <a:off x="1162050" y="20726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542850" y="647700"/>
            <a:ext cx="8058300" cy="5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 ExtraBold"/>
              <a:buNone/>
              <a:defRPr sz="2800">
                <a:solidFill>
                  <a:schemeClr val="dk1"/>
                </a:solidFill>
                <a:latin typeface="Bitter ExtraBold"/>
                <a:ea typeface="Bitter ExtraBold"/>
                <a:cs typeface="Bitter ExtraBold"/>
                <a:sym typeface="Bit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6.jpg"/><Relationship Id="rId5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B03B"/>
        </a:solidFill>
      </p:bgPr>
    </p:bg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37"/>
          <p:cNvSpPr txBox="1"/>
          <p:nvPr>
            <p:ph type="ctrTitle"/>
          </p:nvPr>
        </p:nvSpPr>
        <p:spPr>
          <a:xfrm>
            <a:off x="809200" y="852125"/>
            <a:ext cx="7710300" cy="11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Beehive Monitoring System</a:t>
            </a:r>
            <a:br>
              <a:rPr lang="en" sz="4200">
                <a:solidFill>
                  <a:srgbClr val="000000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</a:br>
            <a:r>
              <a:rPr lang="en" sz="3700">
                <a:solidFill>
                  <a:srgbClr val="000000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UT Dallas Office of Sustainability</a:t>
            </a:r>
            <a:endParaRPr sz="5600"/>
          </a:p>
        </p:txBody>
      </p:sp>
      <p:sp>
        <p:nvSpPr>
          <p:cNvPr id="1093" name="Google Shape;1093;p37"/>
          <p:cNvSpPr txBox="1"/>
          <p:nvPr>
            <p:ph idx="1" type="subTitle"/>
          </p:nvPr>
        </p:nvSpPr>
        <p:spPr>
          <a:xfrm>
            <a:off x="850725" y="1915613"/>
            <a:ext cx="76995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Ruben Thomas-CS , Lisa Chen-CS,  Guaidi Morado-CS,, Shuhrat Choudhury-CE, Sohila Elfar-BMEN, Ava Romberg-CS</a:t>
            </a:r>
            <a:endParaRPr sz="1200"/>
          </a:p>
        </p:txBody>
      </p:sp>
      <p:grpSp>
        <p:nvGrpSpPr>
          <p:cNvPr id="1094" name="Google Shape;1094;p37"/>
          <p:cNvGrpSpPr/>
          <p:nvPr/>
        </p:nvGrpSpPr>
        <p:grpSpPr>
          <a:xfrm rot="2117601">
            <a:off x="-285896" y="1662213"/>
            <a:ext cx="1317602" cy="883029"/>
            <a:chOff x="238125" y="461875"/>
            <a:chExt cx="7107950" cy="4763600"/>
          </a:xfrm>
        </p:grpSpPr>
        <p:sp>
          <p:nvSpPr>
            <p:cNvPr id="1095" name="Google Shape;1095;p37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99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37"/>
          <p:cNvGrpSpPr/>
          <p:nvPr/>
        </p:nvGrpSpPr>
        <p:grpSpPr>
          <a:xfrm rot="-1058832">
            <a:off x="3540644" y="4372219"/>
            <a:ext cx="1209843" cy="810812"/>
            <a:chOff x="238125" y="461875"/>
            <a:chExt cx="7107950" cy="4763600"/>
          </a:xfrm>
        </p:grpSpPr>
        <p:sp>
          <p:nvSpPr>
            <p:cNvPr id="1111" name="Google Shape;1111;p37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99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37"/>
          <p:cNvGrpSpPr/>
          <p:nvPr/>
        </p:nvGrpSpPr>
        <p:grpSpPr>
          <a:xfrm rot="-7512604">
            <a:off x="7923637" y="492380"/>
            <a:ext cx="1040472" cy="697303"/>
            <a:chOff x="238125" y="461875"/>
            <a:chExt cx="7107950" cy="4763600"/>
          </a:xfrm>
        </p:grpSpPr>
        <p:sp>
          <p:nvSpPr>
            <p:cNvPr id="1127" name="Google Shape;1127;p37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99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2" name="Google Shape;1142;p37"/>
          <p:cNvGrpSpPr/>
          <p:nvPr/>
        </p:nvGrpSpPr>
        <p:grpSpPr>
          <a:xfrm rot="7076875">
            <a:off x="7888455" y="4337506"/>
            <a:ext cx="961541" cy="645049"/>
            <a:chOff x="238125" y="461875"/>
            <a:chExt cx="7107950" cy="4763600"/>
          </a:xfrm>
        </p:grpSpPr>
        <p:sp>
          <p:nvSpPr>
            <p:cNvPr id="1143" name="Google Shape;1143;p37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99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58" name="Google Shape;11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3499" y="3064900"/>
            <a:ext cx="1398725" cy="109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37"/>
          <p:cNvPicPr preferRelativeResize="0"/>
          <p:nvPr/>
        </p:nvPicPr>
        <p:blipFill rotWithShape="1">
          <a:blip r:embed="rId4">
            <a:alphaModFix/>
          </a:blip>
          <a:srcRect b="0" l="3554" r="26471" t="0"/>
          <a:stretch/>
        </p:blipFill>
        <p:spPr>
          <a:xfrm>
            <a:off x="5059471" y="3035775"/>
            <a:ext cx="4084530" cy="10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37"/>
          <p:cNvSpPr txBox="1"/>
          <p:nvPr/>
        </p:nvSpPr>
        <p:spPr>
          <a:xfrm>
            <a:off x="3072000" y="24937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Fall 2021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61" name="Google Shape;116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547" y="3049465"/>
            <a:ext cx="2999999" cy="1137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6" name="Google Shape;1166;p38"/>
          <p:cNvGrpSpPr/>
          <p:nvPr/>
        </p:nvGrpSpPr>
        <p:grpSpPr>
          <a:xfrm>
            <a:off x="3531942" y="1672048"/>
            <a:ext cx="2080117" cy="1077246"/>
            <a:chOff x="3539768" y="1519648"/>
            <a:chExt cx="2080117" cy="1077246"/>
          </a:xfrm>
        </p:grpSpPr>
        <p:sp>
          <p:nvSpPr>
            <p:cNvPr id="1167" name="Google Shape;1167;p38"/>
            <p:cNvSpPr/>
            <p:nvPr/>
          </p:nvSpPr>
          <p:spPr>
            <a:xfrm>
              <a:off x="3539768" y="188049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167697" y="1519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4792784" y="188049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38"/>
          <p:cNvGrpSpPr/>
          <p:nvPr/>
        </p:nvGrpSpPr>
        <p:grpSpPr>
          <a:xfrm>
            <a:off x="-375254" y="1404444"/>
            <a:ext cx="3325529" cy="1077246"/>
            <a:chOff x="-365729" y="1185369"/>
            <a:chExt cx="3325529" cy="1077246"/>
          </a:xfrm>
        </p:grpSpPr>
        <p:sp>
          <p:nvSpPr>
            <p:cNvPr id="1171" name="Google Shape;1171;p38"/>
            <p:cNvSpPr/>
            <p:nvPr/>
          </p:nvSpPr>
          <p:spPr>
            <a:xfrm flipH="1" rot="10800000">
              <a:off x="-365729" y="119389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 flipH="1" rot="10800000">
              <a:off x="259359" y="15462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 flipH="1" rot="10800000">
              <a:off x="884446" y="118536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 flipH="1" rot="10800000">
              <a:off x="2132701" y="118867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 flipH="1" rot="10800000">
              <a:off x="1512375" y="154337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6" name="Google Shape;1176;p38"/>
          <p:cNvGrpSpPr/>
          <p:nvPr/>
        </p:nvGrpSpPr>
        <p:grpSpPr>
          <a:xfrm>
            <a:off x="6849022" y="1393085"/>
            <a:ext cx="2703283" cy="1432409"/>
            <a:chOff x="6858547" y="1164485"/>
            <a:chExt cx="2703283" cy="1432409"/>
          </a:xfrm>
        </p:grpSpPr>
        <p:sp>
          <p:nvSpPr>
            <p:cNvPr id="1177" name="Google Shape;1177;p38"/>
            <p:cNvSpPr/>
            <p:nvPr/>
          </p:nvSpPr>
          <p:spPr>
            <a:xfrm>
              <a:off x="7483635" y="188049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8108723" y="1519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6858547" y="151822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8734730" y="116448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8734730" y="188049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2" name="Google Shape;1182;p38"/>
          <p:cNvSpPr txBox="1"/>
          <p:nvPr>
            <p:ph idx="9" type="title"/>
          </p:nvPr>
        </p:nvSpPr>
        <p:spPr>
          <a:xfrm>
            <a:off x="713225" y="445025"/>
            <a:ext cx="77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183" name="Google Shape;1183;p38"/>
          <p:cNvSpPr txBox="1"/>
          <p:nvPr>
            <p:ph type="title"/>
          </p:nvPr>
        </p:nvSpPr>
        <p:spPr>
          <a:xfrm>
            <a:off x="1495407" y="1962875"/>
            <a:ext cx="8106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84" name="Google Shape;1184;p38"/>
          <p:cNvSpPr txBox="1"/>
          <p:nvPr>
            <p:ph idx="2" type="title"/>
          </p:nvPr>
        </p:nvSpPr>
        <p:spPr>
          <a:xfrm>
            <a:off x="4166700" y="1962875"/>
            <a:ext cx="8106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85" name="Google Shape;1185;p38"/>
          <p:cNvSpPr txBox="1"/>
          <p:nvPr>
            <p:ph idx="3" type="ctrTitle"/>
          </p:nvPr>
        </p:nvSpPr>
        <p:spPr>
          <a:xfrm>
            <a:off x="555713" y="3219450"/>
            <a:ext cx="2366100" cy="8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Project Partner </a:t>
            </a:r>
            <a:endParaRPr/>
          </a:p>
        </p:txBody>
      </p:sp>
      <p:sp>
        <p:nvSpPr>
          <p:cNvPr id="1186" name="Google Shape;1186;p38"/>
          <p:cNvSpPr txBox="1"/>
          <p:nvPr>
            <p:ph idx="4" type="ctrTitle"/>
          </p:nvPr>
        </p:nvSpPr>
        <p:spPr>
          <a:xfrm>
            <a:off x="3388950" y="3225125"/>
            <a:ext cx="2366100" cy="8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 and Impact </a:t>
            </a:r>
            <a:endParaRPr/>
          </a:p>
        </p:txBody>
      </p:sp>
      <p:sp>
        <p:nvSpPr>
          <p:cNvPr id="1187" name="Google Shape;1187;p38"/>
          <p:cNvSpPr txBox="1"/>
          <p:nvPr>
            <p:ph idx="6" type="title"/>
          </p:nvPr>
        </p:nvSpPr>
        <p:spPr>
          <a:xfrm>
            <a:off x="6837993" y="1962875"/>
            <a:ext cx="8106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88" name="Google Shape;1188;p38"/>
          <p:cNvSpPr txBox="1"/>
          <p:nvPr>
            <p:ph idx="7" type="ctrTitle"/>
          </p:nvPr>
        </p:nvSpPr>
        <p:spPr>
          <a:xfrm>
            <a:off x="6069775" y="2990850"/>
            <a:ext cx="2791500" cy="8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 and Future Plans</a:t>
            </a:r>
            <a:endParaRPr/>
          </a:p>
        </p:txBody>
      </p:sp>
      <p:grpSp>
        <p:nvGrpSpPr>
          <p:cNvPr id="1189" name="Google Shape;1189;p38"/>
          <p:cNvGrpSpPr/>
          <p:nvPr/>
        </p:nvGrpSpPr>
        <p:grpSpPr>
          <a:xfrm rot="-7512213">
            <a:off x="8064394" y="1800356"/>
            <a:ext cx="835964" cy="560246"/>
            <a:chOff x="238125" y="461875"/>
            <a:chExt cx="7107950" cy="4763600"/>
          </a:xfrm>
        </p:grpSpPr>
        <p:sp>
          <p:nvSpPr>
            <p:cNvPr id="1190" name="Google Shape;1190;p38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99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5" name="Google Shape;1205;p38"/>
          <p:cNvGrpSpPr/>
          <p:nvPr/>
        </p:nvGrpSpPr>
        <p:grpSpPr>
          <a:xfrm rot="-2084414">
            <a:off x="4837006" y="2120913"/>
            <a:ext cx="914287" cy="612345"/>
            <a:chOff x="238125" y="461875"/>
            <a:chExt cx="7107950" cy="4763600"/>
          </a:xfrm>
        </p:grpSpPr>
        <p:sp>
          <p:nvSpPr>
            <p:cNvPr id="1206" name="Google Shape;1206;p38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99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1" name="Google Shape;1221;p38"/>
          <p:cNvGrpSpPr/>
          <p:nvPr/>
        </p:nvGrpSpPr>
        <p:grpSpPr>
          <a:xfrm rot="3126784">
            <a:off x="351839" y="1769841"/>
            <a:ext cx="897022" cy="601166"/>
            <a:chOff x="238125" y="461875"/>
            <a:chExt cx="7107950" cy="4763600"/>
          </a:xfrm>
        </p:grpSpPr>
        <p:sp>
          <p:nvSpPr>
            <p:cNvPr id="1222" name="Google Shape;1222;p38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99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39"/>
          <p:cNvSpPr txBox="1"/>
          <p:nvPr>
            <p:ph type="title"/>
          </p:nvPr>
        </p:nvSpPr>
        <p:spPr>
          <a:xfrm>
            <a:off x="572550" y="1208550"/>
            <a:ext cx="5016300" cy="30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Partner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Partner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UT Dallas Office of Sustainability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Mission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Engage UT Dallas as a catalyst and champion for environmental stewardship and social responsibility while fostering a culture of sustainability.</a:t>
            </a:r>
            <a:endParaRPr sz="2000"/>
          </a:p>
        </p:txBody>
      </p:sp>
      <p:grpSp>
        <p:nvGrpSpPr>
          <p:cNvPr id="1242" name="Google Shape;1242;p39"/>
          <p:cNvGrpSpPr/>
          <p:nvPr/>
        </p:nvGrpSpPr>
        <p:grpSpPr>
          <a:xfrm rot="-2700000">
            <a:off x="8341281" y="225925"/>
            <a:ext cx="884590" cy="592834"/>
            <a:chOff x="238125" y="461875"/>
            <a:chExt cx="7107950" cy="4763600"/>
          </a:xfrm>
        </p:grpSpPr>
        <p:sp>
          <p:nvSpPr>
            <p:cNvPr id="1243" name="Google Shape;1243;p39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99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58" name="Google Shape;1258;p39"/>
          <p:cNvPicPr preferRelativeResize="0"/>
          <p:nvPr/>
        </p:nvPicPr>
        <p:blipFill rotWithShape="1">
          <a:blip r:embed="rId3">
            <a:alphaModFix/>
          </a:blip>
          <a:srcRect b="5969" l="0" r="0" t="5978"/>
          <a:stretch/>
        </p:blipFill>
        <p:spPr>
          <a:xfrm>
            <a:off x="5402100" y="1136825"/>
            <a:ext cx="3665700" cy="3227700"/>
          </a:xfrm>
          <a:prstGeom prst="hexagon">
            <a:avLst>
              <a:gd fmla="val 26829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0"/>
          <p:cNvSpPr txBox="1"/>
          <p:nvPr>
            <p:ph type="title"/>
          </p:nvPr>
        </p:nvSpPr>
        <p:spPr>
          <a:xfrm>
            <a:off x="1162050" y="797350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64" name="Google Shape;1264;p40"/>
          <p:cNvSpPr txBox="1"/>
          <p:nvPr>
            <p:ph idx="1" type="subTitle"/>
          </p:nvPr>
        </p:nvSpPr>
        <p:spPr>
          <a:xfrm>
            <a:off x="1162050" y="2072650"/>
            <a:ext cx="53940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Project Goal: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Create a system that can remotely monitors the activity of bees, at the UT Dallas North Apiary, on the UT Dallas’ sustainability website without disturbing the colonies.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5" name="Google Shape;1265;p40"/>
          <p:cNvGrpSpPr/>
          <p:nvPr/>
        </p:nvGrpSpPr>
        <p:grpSpPr>
          <a:xfrm rot="1133825">
            <a:off x="6939970" y="3698235"/>
            <a:ext cx="1198304" cy="803079"/>
            <a:chOff x="238125" y="461875"/>
            <a:chExt cx="7107950" cy="4763600"/>
          </a:xfrm>
        </p:grpSpPr>
        <p:sp>
          <p:nvSpPr>
            <p:cNvPr id="1266" name="Google Shape;1266;p40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99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40"/>
          <p:cNvGrpSpPr/>
          <p:nvPr/>
        </p:nvGrpSpPr>
        <p:grpSpPr>
          <a:xfrm rot="-1770645">
            <a:off x="7271380" y="413395"/>
            <a:ext cx="884549" cy="592807"/>
            <a:chOff x="238125" y="461875"/>
            <a:chExt cx="7107950" cy="4763600"/>
          </a:xfrm>
        </p:grpSpPr>
        <p:sp>
          <p:nvSpPr>
            <p:cNvPr id="1282" name="Google Shape;1282;p40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99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40"/>
          <p:cNvGrpSpPr/>
          <p:nvPr/>
        </p:nvGrpSpPr>
        <p:grpSpPr>
          <a:xfrm rot="-8736459">
            <a:off x="7806825" y="2162414"/>
            <a:ext cx="884629" cy="592860"/>
            <a:chOff x="238125" y="461875"/>
            <a:chExt cx="7107950" cy="4763600"/>
          </a:xfrm>
        </p:grpSpPr>
        <p:sp>
          <p:nvSpPr>
            <p:cNvPr id="1298" name="Google Shape;1298;p40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99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41"/>
          <p:cNvSpPr txBox="1"/>
          <p:nvPr>
            <p:ph type="title"/>
          </p:nvPr>
        </p:nvSpPr>
        <p:spPr>
          <a:xfrm>
            <a:off x="706650" y="152400"/>
            <a:ext cx="77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grpSp>
        <p:nvGrpSpPr>
          <p:cNvPr id="1318" name="Google Shape;1318;p41"/>
          <p:cNvGrpSpPr/>
          <p:nvPr/>
        </p:nvGrpSpPr>
        <p:grpSpPr>
          <a:xfrm>
            <a:off x="5134328" y="1066801"/>
            <a:ext cx="3447292" cy="2848528"/>
            <a:chOff x="996997" y="1067000"/>
            <a:chExt cx="3497304" cy="2889853"/>
          </a:xfrm>
        </p:grpSpPr>
        <p:sp>
          <p:nvSpPr>
            <p:cNvPr id="1319" name="Google Shape;1319;p41"/>
            <p:cNvSpPr/>
            <p:nvPr/>
          </p:nvSpPr>
          <p:spPr>
            <a:xfrm>
              <a:off x="997000" y="1172775"/>
              <a:ext cx="3497301" cy="2362484"/>
            </a:xfrm>
            <a:custGeom>
              <a:rect b="b" l="l" r="r" t="t"/>
              <a:pathLst>
                <a:path extrusionOk="0" h="64948" w="95915">
                  <a:moveTo>
                    <a:pt x="3184" y="0"/>
                  </a:moveTo>
                  <a:cubicBezTo>
                    <a:pt x="1444" y="0"/>
                    <a:pt x="1" y="1444"/>
                    <a:pt x="1" y="3184"/>
                  </a:cubicBezTo>
                  <a:lnTo>
                    <a:pt x="1" y="61764"/>
                  </a:lnTo>
                  <a:cubicBezTo>
                    <a:pt x="1" y="63525"/>
                    <a:pt x="1444" y="64948"/>
                    <a:pt x="3184" y="64948"/>
                  </a:cubicBezTo>
                  <a:lnTo>
                    <a:pt x="92731" y="64948"/>
                  </a:lnTo>
                  <a:cubicBezTo>
                    <a:pt x="94492" y="64948"/>
                    <a:pt x="95914" y="63525"/>
                    <a:pt x="95914" y="61764"/>
                  </a:cubicBezTo>
                  <a:lnTo>
                    <a:pt x="95914" y="3184"/>
                  </a:lnTo>
                  <a:cubicBezTo>
                    <a:pt x="95914" y="1444"/>
                    <a:pt x="94492" y="0"/>
                    <a:pt x="9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1"/>
            <p:cNvSpPr/>
            <p:nvPr/>
          </p:nvSpPr>
          <p:spPr>
            <a:xfrm>
              <a:off x="2356331" y="3535266"/>
              <a:ext cx="787116" cy="293657"/>
            </a:xfrm>
            <a:custGeom>
              <a:rect b="b" l="l" r="r" t="t"/>
              <a:pathLst>
                <a:path extrusionOk="0" h="11696" w="21587">
                  <a:moveTo>
                    <a:pt x="1" y="1"/>
                  </a:moveTo>
                  <a:lnTo>
                    <a:pt x="1" y="11695"/>
                  </a:lnTo>
                  <a:lnTo>
                    <a:pt x="21586" y="11695"/>
                  </a:lnTo>
                  <a:lnTo>
                    <a:pt x="2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1"/>
            <p:cNvSpPr/>
            <p:nvPr/>
          </p:nvSpPr>
          <p:spPr>
            <a:xfrm>
              <a:off x="2671752" y="3297479"/>
              <a:ext cx="148621" cy="148264"/>
            </a:xfrm>
            <a:custGeom>
              <a:rect b="b" l="l" r="r" t="t"/>
              <a:pathLst>
                <a:path extrusionOk="0" h="4076" w="4076">
                  <a:moveTo>
                    <a:pt x="2038" y="0"/>
                  </a:moveTo>
                  <a:cubicBezTo>
                    <a:pt x="913" y="0"/>
                    <a:pt x="1" y="913"/>
                    <a:pt x="1" y="2038"/>
                  </a:cubicBezTo>
                  <a:cubicBezTo>
                    <a:pt x="1" y="3163"/>
                    <a:pt x="913" y="4075"/>
                    <a:pt x="2038" y="4075"/>
                  </a:cubicBezTo>
                  <a:cubicBezTo>
                    <a:pt x="3163" y="4075"/>
                    <a:pt x="4076" y="3163"/>
                    <a:pt x="4076" y="2038"/>
                  </a:cubicBezTo>
                  <a:cubicBezTo>
                    <a:pt x="4076" y="913"/>
                    <a:pt x="3163" y="0"/>
                    <a:pt x="2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1"/>
            <p:cNvSpPr/>
            <p:nvPr/>
          </p:nvSpPr>
          <p:spPr>
            <a:xfrm>
              <a:off x="2042650" y="3809253"/>
              <a:ext cx="1414500" cy="147600"/>
            </a:xfrm>
            <a:prstGeom prst="roundRect">
              <a:avLst>
                <a:gd fmla="val 1935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1"/>
            <p:cNvSpPr/>
            <p:nvPr/>
          </p:nvSpPr>
          <p:spPr>
            <a:xfrm>
              <a:off x="996997" y="1067000"/>
              <a:ext cx="3497301" cy="2153255"/>
            </a:xfrm>
            <a:custGeom>
              <a:rect b="b" l="l" r="r" t="t"/>
              <a:pathLst>
                <a:path extrusionOk="0" h="59196" w="95915">
                  <a:moveTo>
                    <a:pt x="92731" y="3142"/>
                  </a:moveTo>
                  <a:lnTo>
                    <a:pt x="92731" y="55567"/>
                  </a:lnTo>
                  <a:lnTo>
                    <a:pt x="3184" y="55567"/>
                  </a:lnTo>
                  <a:lnTo>
                    <a:pt x="3184" y="3142"/>
                  </a:lnTo>
                  <a:close/>
                  <a:moveTo>
                    <a:pt x="3184" y="1"/>
                  </a:moveTo>
                  <a:cubicBezTo>
                    <a:pt x="1444" y="1"/>
                    <a:pt x="1" y="1423"/>
                    <a:pt x="1" y="3184"/>
                  </a:cubicBezTo>
                  <a:lnTo>
                    <a:pt x="1" y="59196"/>
                  </a:lnTo>
                  <a:lnTo>
                    <a:pt x="95914" y="59196"/>
                  </a:lnTo>
                  <a:lnTo>
                    <a:pt x="95914" y="3184"/>
                  </a:lnTo>
                  <a:cubicBezTo>
                    <a:pt x="95914" y="1423"/>
                    <a:pt x="94492" y="1"/>
                    <a:pt x="92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4" name="Google Shape;1324;p41"/>
          <p:cNvGrpSpPr/>
          <p:nvPr/>
        </p:nvGrpSpPr>
        <p:grpSpPr>
          <a:xfrm flipH="1" rot="-2394785">
            <a:off x="8529916" y="438853"/>
            <a:ext cx="872950" cy="585033"/>
            <a:chOff x="238125" y="461875"/>
            <a:chExt cx="7107950" cy="4763600"/>
          </a:xfrm>
        </p:grpSpPr>
        <p:sp>
          <p:nvSpPr>
            <p:cNvPr id="1325" name="Google Shape;1325;p41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99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1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1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1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1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1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1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1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1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1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1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1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1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1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1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0" name="Google Shape;1340;p41"/>
          <p:cNvSpPr txBox="1"/>
          <p:nvPr/>
        </p:nvSpPr>
        <p:spPr>
          <a:xfrm>
            <a:off x="451625" y="865325"/>
            <a:ext cx="47589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Website supports multiple beehives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Website display graphs showing changes in the temperature, weight and humidity of the beehives over time at regular intervals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Website data obtained from the beehive’s microcontroller and sensors </a:t>
            </a:r>
            <a:endParaRPr sz="2000"/>
          </a:p>
        </p:txBody>
      </p:sp>
      <p:pic>
        <p:nvPicPr>
          <p:cNvPr id="1341" name="Google Shape;1341;p41"/>
          <p:cNvPicPr preferRelativeResize="0"/>
          <p:nvPr/>
        </p:nvPicPr>
        <p:blipFill rotWithShape="1">
          <a:blip r:embed="rId3">
            <a:alphaModFix/>
          </a:blip>
          <a:srcRect b="0" l="6986" r="14864" t="33726"/>
          <a:stretch/>
        </p:blipFill>
        <p:spPr>
          <a:xfrm>
            <a:off x="5260600" y="1143000"/>
            <a:ext cx="3183325" cy="192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42"/>
          <p:cNvSpPr txBox="1"/>
          <p:nvPr>
            <p:ph idx="4" type="title"/>
          </p:nvPr>
        </p:nvSpPr>
        <p:spPr>
          <a:xfrm>
            <a:off x="5908225" y="2012550"/>
            <a:ext cx="2533500" cy="26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for conveying to the community the state of UT Dallas Beehives as time goes on. </a:t>
            </a:r>
            <a:endParaRPr/>
          </a:p>
        </p:txBody>
      </p:sp>
      <p:sp>
        <p:nvSpPr>
          <p:cNvPr id="1347" name="Google Shape;1347;p42"/>
          <p:cNvSpPr txBox="1"/>
          <p:nvPr>
            <p:ph idx="6" type="title"/>
          </p:nvPr>
        </p:nvSpPr>
        <p:spPr>
          <a:xfrm>
            <a:off x="713225" y="216425"/>
            <a:ext cx="77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1348" name="Google Shape;1348;p42"/>
          <p:cNvSpPr txBox="1"/>
          <p:nvPr>
            <p:ph type="title"/>
          </p:nvPr>
        </p:nvSpPr>
        <p:spPr>
          <a:xfrm>
            <a:off x="377250" y="1814175"/>
            <a:ext cx="2928000" cy="29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Ease project partners workload with UT Dallas  beehive’s  by monitoring state of beehive’s for them </a:t>
            </a:r>
            <a:endParaRPr/>
          </a:p>
        </p:txBody>
      </p:sp>
      <p:sp>
        <p:nvSpPr>
          <p:cNvPr id="1349" name="Google Shape;1349;p42"/>
          <p:cNvSpPr txBox="1"/>
          <p:nvPr>
            <p:ph idx="2" type="title"/>
          </p:nvPr>
        </p:nvSpPr>
        <p:spPr>
          <a:xfrm>
            <a:off x="3305250" y="2333775"/>
            <a:ext cx="2532900" cy="26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Autonomously provides data on beehive’s weight, temperature and humidity throughout the year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0" name="Google Shape;1350;p42"/>
          <p:cNvGrpSpPr/>
          <p:nvPr/>
        </p:nvGrpSpPr>
        <p:grpSpPr>
          <a:xfrm>
            <a:off x="6746651" y="860475"/>
            <a:ext cx="1009050" cy="1241500"/>
            <a:chOff x="2421350" y="1579375"/>
            <a:chExt cx="1009050" cy="1241500"/>
          </a:xfrm>
        </p:grpSpPr>
        <p:sp>
          <p:nvSpPr>
            <p:cNvPr id="1351" name="Google Shape;1351;p42"/>
            <p:cNvSpPr/>
            <p:nvPr/>
          </p:nvSpPr>
          <p:spPr>
            <a:xfrm>
              <a:off x="2421350" y="1579375"/>
              <a:ext cx="1009050" cy="1241500"/>
            </a:xfrm>
            <a:custGeom>
              <a:rect b="b" l="l" r="r" t="t"/>
              <a:pathLst>
                <a:path extrusionOk="0" h="49660" w="40362">
                  <a:moveTo>
                    <a:pt x="16039" y="0"/>
                  </a:moveTo>
                  <a:cubicBezTo>
                    <a:pt x="15652" y="0"/>
                    <a:pt x="15265" y="104"/>
                    <a:pt x="14921" y="312"/>
                  </a:cubicBezTo>
                  <a:lnTo>
                    <a:pt x="1333" y="8567"/>
                  </a:lnTo>
                  <a:cubicBezTo>
                    <a:pt x="316" y="9198"/>
                    <a:pt x="0" y="10517"/>
                    <a:pt x="617" y="11534"/>
                  </a:cubicBezTo>
                  <a:lnTo>
                    <a:pt x="1821" y="13527"/>
                  </a:lnTo>
                  <a:cubicBezTo>
                    <a:pt x="1935" y="13713"/>
                    <a:pt x="2079" y="13885"/>
                    <a:pt x="2251" y="14028"/>
                  </a:cubicBezTo>
                  <a:lnTo>
                    <a:pt x="2251" y="39182"/>
                  </a:lnTo>
                  <a:cubicBezTo>
                    <a:pt x="1434" y="39512"/>
                    <a:pt x="903" y="40300"/>
                    <a:pt x="903" y="41174"/>
                  </a:cubicBezTo>
                  <a:lnTo>
                    <a:pt x="903" y="42765"/>
                  </a:lnTo>
                  <a:cubicBezTo>
                    <a:pt x="903" y="43639"/>
                    <a:pt x="1434" y="44428"/>
                    <a:pt x="2251" y="44757"/>
                  </a:cubicBezTo>
                  <a:lnTo>
                    <a:pt x="2251" y="46649"/>
                  </a:lnTo>
                  <a:cubicBezTo>
                    <a:pt x="2251" y="47825"/>
                    <a:pt x="3211" y="48799"/>
                    <a:pt x="4400" y="48799"/>
                  </a:cubicBezTo>
                  <a:lnTo>
                    <a:pt x="5934" y="48799"/>
                  </a:lnTo>
                  <a:cubicBezTo>
                    <a:pt x="7124" y="48799"/>
                    <a:pt x="8084" y="47825"/>
                    <a:pt x="8084" y="46649"/>
                  </a:cubicBezTo>
                  <a:lnTo>
                    <a:pt x="8084" y="44915"/>
                  </a:lnTo>
                  <a:lnTo>
                    <a:pt x="15408" y="44915"/>
                  </a:lnTo>
                  <a:cubicBezTo>
                    <a:pt x="14978" y="45316"/>
                    <a:pt x="14749" y="45875"/>
                    <a:pt x="14749" y="46463"/>
                  </a:cubicBezTo>
                  <a:lnTo>
                    <a:pt x="14749" y="47509"/>
                  </a:lnTo>
                  <a:cubicBezTo>
                    <a:pt x="14749" y="48699"/>
                    <a:pt x="15709" y="49659"/>
                    <a:pt x="16899" y="49659"/>
                  </a:cubicBezTo>
                  <a:lnTo>
                    <a:pt x="38211" y="49645"/>
                  </a:lnTo>
                  <a:cubicBezTo>
                    <a:pt x="39401" y="49645"/>
                    <a:pt x="40361" y="48685"/>
                    <a:pt x="40361" y="47495"/>
                  </a:cubicBezTo>
                  <a:lnTo>
                    <a:pt x="40361" y="46449"/>
                  </a:lnTo>
                  <a:cubicBezTo>
                    <a:pt x="40361" y="45875"/>
                    <a:pt x="40132" y="45331"/>
                    <a:pt x="39716" y="44929"/>
                  </a:cubicBezTo>
                  <a:lnTo>
                    <a:pt x="39716" y="24319"/>
                  </a:lnTo>
                  <a:cubicBezTo>
                    <a:pt x="39716" y="23129"/>
                    <a:pt x="38756" y="22169"/>
                    <a:pt x="37566" y="22169"/>
                  </a:cubicBezTo>
                  <a:lnTo>
                    <a:pt x="29812" y="22169"/>
                  </a:lnTo>
                  <a:lnTo>
                    <a:pt x="29812" y="14014"/>
                  </a:lnTo>
                  <a:cubicBezTo>
                    <a:pt x="29984" y="13871"/>
                    <a:pt x="30128" y="13699"/>
                    <a:pt x="30242" y="13512"/>
                  </a:cubicBezTo>
                  <a:lnTo>
                    <a:pt x="31446" y="11520"/>
                  </a:lnTo>
                  <a:cubicBezTo>
                    <a:pt x="32062" y="10517"/>
                    <a:pt x="31747" y="9184"/>
                    <a:pt x="30730" y="8567"/>
                  </a:cubicBezTo>
                  <a:lnTo>
                    <a:pt x="17157" y="312"/>
                  </a:lnTo>
                  <a:cubicBezTo>
                    <a:pt x="16813" y="104"/>
                    <a:pt x="16426" y="0"/>
                    <a:pt x="160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2" name="Google Shape;1352;p42"/>
            <p:cNvGrpSpPr/>
            <p:nvPr/>
          </p:nvGrpSpPr>
          <p:grpSpPr>
            <a:xfrm>
              <a:off x="2478863" y="1633250"/>
              <a:ext cx="894025" cy="1133750"/>
              <a:chOff x="2478863" y="1633250"/>
              <a:chExt cx="894025" cy="1133750"/>
            </a:xfrm>
          </p:grpSpPr>
          <p:sp>
            <p:nvSpPr>
              <p:cNvPr id="1353" name="Google Shape;1353;p42"/>
              <p:cNvSpPr/>
              <p:nvPr/>
            </p:nvSpPr>
            <p:spPr>
              <a:xfrm>
                <a:off x="2776638" y="1773725"/>
                <a:ext cx="79925" cy="80275"/>
              </a:xfrm>
              <a:custGeom>
                <a:rect b="b" l="l" r="r" t="t"/>
                <a:pathLst>
                  <a:path extrusionOk="0" h="3211" w="3197">
                    <a:moveTo>
                      <a:pt x="1591" y="0"/>
                    </a:moveTo>
                    <a:cubicBezTo>
                      <a:pt x="717" y="0"/>
                      <a:pt x="0" y="717"/>
                      <a:pt x="0" y="1605"/>
                    </a:cubicBezTo>
                    <a:cubicBezTo>
                      <a:pt x="0" y="2480"/>
                      <a:pt x="717" y="3211"/>
                      <a:pt x="1591" y="3211"/>
                    </a:cubicBezTo>
                    <a:cubicBezTo>
                      <a:pt x="2480" y="3211"/>
                      <a:pt x="3196" y="2480"/>
                      <a:pt x="3196" y="1605"/>
                    </a:cubicBezTo>
                    <a:cubicBezTo>
                      <a:pt x="3196" y="717"/>
                      <a:pt x="2480" y="0"/>
                      <a:pt x="1591" y="0"/>
                    </a:cubicBezTo>
                    <a:close/>
                  </a:path>
                </a:pathLst>
              </a:custGeom>
              <a:solidFill>
                <a:srgbClr val="471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42"/>
              <p:cNvSpPr/>
              <p:nvPr/>
            </p:nvSpPr>
            <p:spPr>
              <a:xfrm>
                <a:off x="2527588" y="2494300"/>
                <a:ext cx="38725" cy="251200"/>
              </a:xfrm>
              <a:custGeom>
                <a:rect b="b" l="l" r="r" t="t"/>
                <a:pathLst>
                  <a:path extrusionOk="0" h="10048" w="1549">
                    <a:moveTo>
                      <a:pt x="1" y="0"/>
                    </a:moveTo>
                    <a:lnTo>
                      <a:pt x="1" y="10047"/>
                    </a:lnTo>
                    <a:lnTo>
                      <a:pt x="1549" y="10047"/>
                    </a:lnTo>
                    <a:lnTo>
                      <a:pt x="15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42"/>
              <p:cNvSpPr/>
              <p:nvPr/>
            </p:nvSpPr>
            <p:spPr>
              <a:xfrm>
                <a:off x="3070813" y="2494300"/>
                <a:ext cx="38350" cy="251200"/>
              </a:xfrm>
              <a:custGeom>
                <a:rect b="b" l="l" r="r" t="t"/>
                <a:pathLst>
                  <a:path extrusionOk="0" h="10048" w="1534">
                    <a:moveTo>
                      <a:pt x="0" y="0"/>
                    </a:moveTo>
                    <a:lnTo>
                      <a:pt x="0" y="10047"/>
                    </a:lnTo>
                    <a:lnTo>
                      <a:pt x="1534" y="10047"/>
                    </a:lnTo>
                    <a:lnTo>
                      <a:pt x="1534" y="0"/>
                    </a:lnTo>
                    <a:close/>
                  </a:path>
                </a:pathLst>
              </a:custGeom>
              <a:solidFill>
                <a:srgbClr val="A5652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2527588" y="1684150"/>
                <a:ext cx="581575" cy="924825"/>
              </a:xfrm>
              <a:custGeom>
                <a:rect b="b" l="l" r="r" t="t"/>
                <a:pathLst>
                  <a:path extrusionOk="0" h="36993" w="23263">
                    <a:moveTo>
                      <a:pt x="11639" y="0"/>
                    </a:moveTo>
                    <a:lnTo>
                      <a:pt x="1" y="7080"/>
                    </a:lnTo>
                    <a:lnTo>
                      <a:pt x="1" y="36993"/>
                    </a:lnTo>
                    <a:lnTo>
                      <a:pt x="23263" y="36993"/>
                    </a:lnTo>
                    <a:lnTo>
                      <a:pt x="23263" y="7080"/>
                    </a:lnTo>
                    <a:lnTo>
                      <a:pt x="116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42"/>
              <p:cNvSpPr/>
              <p:nvPr/>
            </p:nvSpPr>
            <p:spPr>
              <a:xfrm>
                <a:off x="2527588" y="2039950"/>
                <a:ext cx="581575" cy="70975"/>
              </a:xfrm>
              <a:custGeom>
                <a:rect b="b" l="l" r="r" t="t"/>
                <a:pathLst>
                  <a:path extrusionOk="0" h="2839" w="23263">
                    <a:moveTo>
                      <a:pt x="1" y="0"/>
                    </a:moveTo>
                    <a:lnTo>
                      <a:pt x="1" y="2838"/>
                    </a:lnTo>
                    <a:lnTo>
                      <a:pt x="23263" y="2838"/>
                    </a:lnTo>
                    <a:lnTo>
                      <a:pt x="232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42"/>
              <p:cNvSpPr/>
              <p:nvPr/>
            </p:nvSpPr>
            <p:spPr>
              <a:xfrm>
                <a:off x="2527588" y="1897700"/>
                <a:ext cx="581575" cy="70975"/>
              </a:xfrm>
              <a:custGeom>
                <a:rect b="b" l="l" r="r" t="t"/>
                <a:pathLst>
                  <a:path extrusionOk="0" h="2839" w="23263">
                    <a:moveTo>
                      <a:pt x="1" y="0"/>
                    </a:moveTo>
                    <a:lnTo>
                      <a:pt x="1" y="2838"/>
                    </a:lnTo>
                    <a:lnTo>
                      <a:pt x="23263" y="2838"/>
                    </a:lnTo>
                    <a:lnTo>
                      <a:pt x="232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2527588" y="2182200"/>
                <a:ext cx="581575" cy="70975"/>
              </a:xfrm>
              <a:custGeom>
                <a:rect b="b" l="l" r="r" t="t"/>
                <a:pathLst>
                  <a:path extrusionOk="0" h="2839" w="23263">
                    <a:moveTo>
                      <a:pt x="1" y="0"/>
                    </a:moveTo>
                    <a:lnTo>
                      <a:pt x="1" y="2838"/>
                    </a:lnTo>
                    <a:lnTo>
                      <a:pt x="23263" y="2838"/>
                    </a:lnTo>
                    <a:lnTo>
                      <a:pt x="232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42"/>
              <p:cNvSpPr/>
              <p:nvPr/>
            </p:nvSpPr>
            <p:spPr>
              <a:xfrm>
                <a:off x="2527588" y="2466700"/>
                <a:ext cx="581575" cy="70975"/>
              </a:xfrm>
              <a:custGeom>
                <a:rect b="b" l="l" r="r" t="t"/>
                <a:pathLst>
                  <a:path extrusionOk="0" h="2839" w="23263">
                    <a:moveTo>
                      <a:pt x="1" y="0"/>
                    </a:moveTo>
                    <a:lnTo>
                      <a:pt x="1" y="2838"/>
                    </a:lnTo>
                    <a:lnTo>
                      <a:pt x="23263" y="2838"/>
                    </a:lnTo>
                    <a:lnTo>
                      <a:pt x="232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42"/>
              <p:cNvSpPr/>
              <p:nvPr/>
            </p:nvSpPr>
            <p:spPr>
              <a:xfrm>
                <a:off x="2527588" y="2324450"/>
                <a:ext cx="581575" cy="70975"/>
              </a:xfrm>
              <a:custGeom>
                <a:rect b="b" l="l" r="r" t="t"/>
                <a:pathLst>
                  <a:path extrusionOk="0" h="2839" w="23263">
                    <a:moveTo>
                      <a:pt x="1" y="0"/>
                    </a:moveTo>
                    <a:lnTo>
                      <a:pt x="1" y="2838"/>
                    </a:lnTo>
                    <a:lnTo>
                      <a:pt x="23263" y="2838"/>
                    </a:lnTo>
                    <a:lnTo>
                      <a:pt x="232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42"/>
              <p:cNvSpPr/>
              <p:nvPr/>
            </p:nvSpPr>
            <p:spPr>
              <a:xfrm>
                <a:off x="2478863" y="1633250"/>
                <a:ext cx="679025" cy="256225"/>
              </a:xfrm>
              <a:custGeom>
                <a:rect b="b" l="l" r="r" t="t"/>
                <a:pathLst>
                  <a:path extrusionOk="0" h="10249" w="27161">
                    <a:moveTo>
                      <a:pt x="13588" y="1"/>
                    </a:moveTo>
                    <a:lnTo>
                      <a:pt x="1" y="8256"/>
                    </a:lnTo>
                    <a:lnTo>
                      <a:pt x="1219" y="10249"/>
                    </a:lnTo>
                    <a:lnTo>
                      <a:pt x="13588" y="2724"/>
                    </a:lnTo>
                    <a:lnTo>
                      <a:pt x="25957" y="10249"/>
                    </a:lnTo>
                    <a:lnTo>
                      <a:pt x="27161" y="8256"/>
                    </a:lnTo>
                    <a:lnTo>
                      <a:pt x="135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42"/>
              <p:cNvSpPr/>
              <p:nvPr/>
            </p:nvSpPr>
            <p:spPr>
              <a:xfrm>
                <a:off x="2723963" y="1925275"/>
                <a:ext cx="189200" cy="15800"/>
              </a:xfrm>
              <a:custGeom>
                <a:rect b="b" l="l" r="r" t="t"/>
                <a:pathLst>
                  <a:path extrusionOk="0" h="632" w="7568">
                    <a:moveTo>
                      <a:pt x="301" y="1"/>
                    </a:moveTo>
                    <a:cubicBezTo>
                      <a:pt x="129" y="1"/>
                      <a:pt x="0" y="144"/>
                      <a:pt x="0" y="316"/>
                    </a:cubicBezTo>
                    <a:cubicBezTo>
                      <a:pt x="0" y="488"/>
                      <a:pt x="129" y="617"/>
                      <a:pt x="301" y="632"/>
                    </a:cubicBezTo>
                    <a:lnTo>
                      <a:pt x="7252" y="632"/>
                    </a:lnTo>
                    <a:cubicBezTo>
                      <a:pt x="7424" y="632"/>
                      <a:pt x="7568" y="488"/>
                      <a:pt x="7568" y="316"/>
                    </a:cubicBezTo>
                    <a:cubicBezTo>
                      <a:pt x="7568" y="144"/>
                      <a:pt x="7424" y="1"/>
                      <a:pt x="72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42"/>
              <p:cNvSpPr/>
              <p:nvPr/>
            </p:nvSpPr>
            <p:spPr>
              <a:xfrm>
                <a:off x="2723963" y="2067525"/>
                <a:ext cx="189200" cy="15450"/>
              </a:xfrm>
              <a:custGeom>
                <a:rect b="b" l="l" r="r" t="t"/>
                <a:pathLst>
                  <a:path extrusionOk="0" h="618" w="7568">
                    <a:moveTo>
                      <a:pt x="301" y="1"/>
                    </a:moveTo>
                    <a:cubicBezTo>
                      <a:pt x="129" y="1"/>
                      <a:pt x="0" y="144"/>
                      <a:pt x="0" y="316"/>
                    </a:cubicBezTo>
                    <a:cubicBezTo>
                      <a:pt x="0" y="488"/>
                      <a:pt x="129" y="617"/>
                      <a:pt x="301" y="617"/>
                    </a:cubicBezTo>
                    <a:lnTo>
                      <a:pt x="7252" y="617"/>
                    </a:lnTo>
                    <a:cubicBezTo>
                      <a:pt x="7424" y="617"/>
                      <a:pt x="7568" y="488"/>
                      <a:pt x="7568" y="316"/>
                    </a:cubicBezTo>
                    <a:cubicBezTo>
                      <a:pt x="7568" y="144"/>
                      <a:pt x="7424" y="1"/>
                      <a:pt x="72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42"/>
              <p:cNvSpPr/>
              <p:nvPr/>
            </p:nvSpPr>
            <p:spPr>
              <a:xfrm>
                <a:off x="2723963" y="2209775"/>
                <a:ext cx="189200" cy="15450"/>
              </a:xfrm>
              <a:custGeom>
                <a:rect b="b" l="l" r="r" t="t"/>
                <a:pathLst>
                  <a:path extrusionOk="0" h="618" w="7568">
                    <a:moveTo>
                      <a:pt x="301" y="1"/>
                    </a:moveTo>
                    <a:cubicBezTo>
                      <a:pt x="129" y="1"/>
                      <a:pt x="0" y="144"/>
                      <a:pt x="0" y="316"/>
                    </a:cubicBezTo>
                    <a:cubicBezTo>
                      <a:pt x="0" y="488"/>
                      <a:pt x="129" y="617"/>
                      <a:pt x="301" y="617"/>
                    </a:cubicBezTo>
                    <a:lnTo>
                      <a:pt x="7252" y="617"/>
                    </a:lnTo>
                    <a:cubicBezTo>
                      <a:pt x="7424" y="617"/>
                      <a:pt x="7568" y="488"/>
                      <a:pt x="7568" y="316"/>
                    </a:cubicBezTo>
                    <a:cubicBezTo>
                      <a:pt x="7568" y="144"/>
                      <a:pt x="7424" y="1"/>
                      <a:pt x="72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42"/>
              <p:cNvSpPr/>
              <p:nvPr/>
            </p:nvSpPr>
            <p:spPr>
              <a:xfrm>
                <a:off x="2723963" y="2352050"/>
                <a:ext cx="189200" cy="15775"/>
              </a:xfrm>
              <a:custGeom>
                <a:rect b="b" l="l" r="r" t="t"/>
                <a:pathLst>
                  <a:path extrusionOk="0" h="631" w="7568">
                    <a:moveTo>
                      <a:pt x="301" y="0"/>
                    </a:moveTo>
                    <a:cubicBezTo>
                      <a:pt x="129" y="0"/>
                      <a:pt x="0" y="143"/>
                      <a:pt x="0" y="315"/>
                    </a:cubicBezTo>
                    <a:cubicBezTo>
                      <a:pt x="0" y="487"/>
                      <a:pt x="129" y="631"/>
                      <a:pt x="301" y="631"/>
                    </a:cubicBezTo>
                    <a:lnTo>
                      <a:pt x="7252" y="631"/>
                    </a:lnTo>
                    <a:cubicBezTo>
                      <a:pt x="7424" y="631"/>
                      <a:pt x="7568" y="487"/>
                      <a:pt x="7568" y="315"/>
                    </a:cubicBezTo>
                    <a:cubicBezTo>
                      <a:pt x="7568" y="143"/>
                      <a:pt x="7424" y="0"/>
                      <a:pt x="72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42"/>
              <p:cNvSpPr/>
              <p:nvPr/>
            </p:nvSpPr>
            <p:spPr>
              <a:xfrm>
                <a:off x="2723963" y="2494300"/>
                <a:ext cx="189200" cy="15425"/>
              </a:xfrm>
              <a:custGeom>
                <a:rect b="b" l="l" r="r" t="t"/>
                <a:pathLst>
                  <a:path extrusionOk="0" h="617" w="7568">
                    <a:moveTo>
                      <a:pt x="301" y="0"/>
                    </a:moveTo>
                    <a:cubicBezTo>
                      <a:pt x="129" y="0"/>
                      <a:pt x="0" y="143"/>
                      <a:pt x="0" y="315"/>
                    </a:cubicBezTo>
                    <a:cubicBezTo>
                      <a:pt x="0" y="487"/>
                      <a:pt x="129" y="616"/>
                      <a:pt x="301" y="616"/>
                    </a:cubicBezTo>
                    <a:lnTo>
                      <a:pt x="7252" y="616"/>
                    </a:lnTo>
                    <a:cubicBezTo>
                      <a:pt x="7424" y="616"/>
                      <a:pt x="7568" y="487"/>
                      <a:pt x="7568" y="315"/>
                    </a:cubicBezTo>
                    <a:cubicBezTo>
                      <a:pt x="7568" y="143"/>
                      <a:pt x="7424" y="0"/>
                      <a:pt x="72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42"/>
              <p:cNvSpPr/>
              <p:nvPr/>
            </p:nvSpPr>
            <p:spPr>
              <a:xfrm>
                <a:off x="2493913" y="2608950"/>
                <a:ext cx="649300" cy="39450"/>
              </a:xfrm>
              <a:custGeom>
                <a:rect b="b" l="l" r="r" t="t"/>
                <a:pathLst>
                  <a:path extrusionOk="0" h="1578" w="25972">
                    <a:moveTo>
                      <a:pt x="1" y="1"/>
                    </a:moveTo>
                    <a:lnTo>
                      <a:pt x="1" y="1577"/>
                    </a:lnTo>
                    <a:lnTo>
                      <a:pt x="25971" y="1577"/>
                    </a:lnTo>
                    <a:lnTo>
                      <a:pt x="25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42"/>
              <p:cNvSpPr/>
              <p:nvPr/>
            </p:nvSpPr>
            <p:spPr>
              <a:xfrm>
                <a:off x="2861538" y="2187225"/>
                <a:ext cx="495575" cy="553600"/>
              </a:xfrm>
              <a:custGeom>
                <a:rect b="b" l="l" r="r" t="t"/>
                <a:pathLst>
                  <a:path extrusionOk="0" h="22144" w="19823">
                    <a:moveTo>
                      <a:pt x="1" y="0"/>
                    </a:moveTo>
                    <a:lnTo>
                      <a:pt x="1" y="22144"/>
                    </a:lnTo>
                    <a:lnTo>
                      <a:pt x="19823" y="22144"/>
                    </a:lnTo>
                    <a:lnTo>
                      <a:pt x="19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42"/>
              <p:cNvSpPr/>
              <p:nvPr/>
            </p:nvSpPr>
            <p:spPr>
              <a:xfrm>
                <a:off x="2879113" y="2219100"/>
                <a:ext cx="460450" cy="490200"/>
              </a:xfrm>
              <a:custGeom>
                <a:rect b="b" l="l" r="r" t="t"/>
                <a:pathLst>
                  <a:path extrusionOk="0" h="19608" w="18418">
                    <a:moveTo>
                      <a:pt x="0" y="1"/>
                    </a:moveTo>
                    <a:lnTo>
                      <a:pt x="0" y="19608"/>
                    </a:lnTo>
                    <a:lnTo>
                      <a:pt x="18418" y="19608"/>
                    </a:lnTo>
                    <a:lnTo>
                      <a:pt x="18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42"/>
              <p:cNvSpPr/>
              <p:nvPr/>
            </p:nvSpPr>
            <p:spPr>
              <a:xfrm>
                <a:off x="2874438" y="2192225"/>
                <a:ext cx="55225" cy="63800"/>
              </a:xfrm>
              <a:custGeom>
                <a:rect b="b" l="l" r="r" t="t"/>
                <a:pathLst>
                  <a:path extrusionOk="0" fill="none" h="2552" w="2209">
                    <a:moveTo>
                      <a:pt x="1" y="631"/>
                    </a:moveTo>
                    <a:lnTo>
                      <a:pt x="1104" y="1"/>
                    </a:lnTo>
                    <a:lnTo>
                      <a:pt x="2208" y="631"/>
                    </a:lnTo>
                    <a:lnTo>
                      <a:pt x="2208" y="1907"/>
                    </a:lnTo>
                    <a:lnTo>
                      <a:pt x="1104" y="2552"/>
                    </a:lnTo>
                    <a:lnTo>
                      <a:pt x="1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42"/>
              <p:cNvSpPr/>
              <p:nvPr/>
            </p:nvSpPr>
            <p:spPr>
              <a:xfrm>
                <a:off x="2902038" y="2240950"/>
                <a:ext cx="55200" cy="63825"/>
              </a:xfrm>
              <a:custGeom>
                <a:rect b="b" l="l" r="r" t="t"/>
                <a:pathLst>
                  <a:path extrusionOk="0" fill="none" h="2553" w="2208">
                    <a:moveTo>
                      <a:pt x="0" y="632"/>
                    </a:moveTo>
                    <a:lnTo>
                      <a:pt x="1104" y="1"/>
                    </a:lnTo>
                    <a:lnTo>
                      <a:pt x="2208" y="632"/>
                    </a:lnTo>
                    <a:lnTo>
                      <a:pt x="2208" y="1907"/>
                    </a:lnTo>
                    <a:lnTo>
                      <a:pt x="1104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42"/>
              <p:cNvSpPr/>
              <p:nvPr/>
            </p:nvSpPr>
            <p:spPr>
              <a:xfrm>
                <a:off x="2957213" y="2240950"/>
                <a:ext cx="55575" cy="63825"/>
              </a:xfrm>
              <a:custGeom>
                <a:rect b="b" l="l" r="r" t="t"/>
                <a:pathLst>
                  <a:path extrusionOk="0" fill="none" h="2553" w="2223">
                    <a:moveTo>
                      <a:pt x="1" y="632"/>
                    </a:moveTo>
                    <a:lnTo>
                      <a:pt x="1104" y="1"/>
                    </a:lnTo>
                    <a:lnTo>
                      <a:pt x="2222" y="632"/>
                    </a:lnTo>
                    <a:lnTo>
                      <a:pt x="2222" y="1907"/>
                    </a:lnTo>
                    <a:lnTo>
                      <a:pt x="1104" y="2552"/>
                    </a:lnTo>
                    <a:lnTo>
                      <a:pt x="1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42"/>
              <p:cNvSpPr/>
              <p:nvPr/>
            </p:nvSpPr>
            <p:spPr>
              <a:xfrm>
                <a:off x="3012763" y="2240950"/>
                <a:ext cx="55200" cy="63825"/>
              </a:xfrm>
              <a:custGeom>
                <a:rect b="b" l="l" r="r" t="t"/>
                <a:pathLst>
                  <a:path extrusionOk="0" fill="none" h="2553" w="2208">
                    <a:moveTo>
                      <a:pt x="0" y="632"/>
                    </a:moveTo>
                    <a:lnTo>
                      <a:pt x="1104" y="1"/>
                    </a:lnTo>
                    <a:lnTo>
                      <a:pt x="2207" y="632"/>
                    </a:lnTo>
                    <a:lnTo>
                      <a:pt x="2207" y="1907"/>
                    </a:lnTo>
                    <a:lnTo>
                      <a:pt x="1104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42"/>
              <p:cNvSpPr/>
              <p:nvPr/>
            </p:nvSpPr>
            <p:spPr>
              <a:xfrm>
                <a:off x="3067938" y="2240950"/>
                <a:ext cx="55200" cy="63825"/>
              </a:xfrm>
              <a:custGeom>
                <a:rect b="b" l="l" r="r" t="t"/>
                <a:pathLst>
                  <a:path extrusionOk="0" fill="none" h="2553" w="2208">
                    <a:moveTo>
                      <a:pt x="0" y="632"/>
                    </a:moveTo>
                    <a:lnTo>
                      <a:pt x="1104" y="1"/>
                    </a:lnTo>
                    <a:lnTo>
                      <a:pt x="2208" y="632"/>
                    </a:lnTo>
                    <a:lnTo>
                      <a:pt x="2208" y="1907"/>
                    </a:lnTo>
                    <a:lnTo>
                      <a:pt x="1104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42"/>
              <p:cNvSpPr/>
              <p:nvPr/>
            </p:nvSpPr>
            <p:spPr>
              <a:xfrm>
                <a:off x="3123113" y="2240950"/>
                <a:ext cx="55200" cy="63825"/>
              </a:xfrm>
              <a:custGeom>
                <a:rect b="b" l="l" r="r" t="t"/>
                <a:pathLst>
                  <a:path extrusionOk="0" fill="none" h="2553" w="2208">
                    <a:moveTo>
                      <a:pt x="1" y="632"/>
                    </a:moveTo>
                    <a:lnTo>
                      <a:pt x="1104" y="1"/>
                    </a:lnTo>
                    <a:lnTo>
                      <a:pt x="2208" y="632"/>
                    </a:lnTo>
                    <a:lnTo>
                      <a:pt x="2208" y="1907"/>
                    </a:lnTo>
                    <a:lnTo>
                      <a:pt x="1104" y="2552"/>
                    </a:lnTo>
                    <a:lnTo>
                      <a:pt x="1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42"/>
              <p:cNvSpPr/>
              <p:nvPr/>
            </p:nvSpPr>
            <p:spPr>
              <a:xfrm>
                <a:off x="3178288" y="2240950"/>
                <a:ext cx="55225" cy="63825"/>
              </a:xfrm>
              <a:custGeom>
                <a:rect b="b" l="l" r="r" t="t"/>
                <a:pathLst>
                  <a:path extrusionOk="0" fill="none" h="2553" w="2209">
                    <a:moveTo>
                      <a:pt x="1" y="632"/>
                    </a:moveTo>
                    <a:lnTo>
                      <a:pt x="1105" y="1"/>
                    </a:lnTo>
                    <a:lnTo>
                      <a:pt x="2208" y="632"/>
                    </a:lnTo>
                    <a:lnTo>
                      <a:pt x="2208" y="1907"/>
                    </a:lnTo>
                    <a:lnTo>
                      <a:pt x="1105" y="2552"/>
                    </a:lnTo>
                    <a:lnTo>
                      <a:pt x="1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42"/>
              <p:cNvSpPr/>
              <p:nvPr/>
            </p:nvSpPr>
            <p:spPr>
              <a:xfrm>
                <a:off x="3233488" y="2240950"/>
                <a:ext cx="55550" cy="63825"/>
              </a:xfrm>
              <a:custGeom>
                <a:rect b="b" l="l" r="r" t="t"/>
                <a:pathLst>
                  <a:path extrusionOk="0" fill="none" h="2553" w="2222">
                    <a:moveTo>
                      <a:pt x="0" y="632"/>
                    </a:moveTo>
                    <a:lnTo>
                      <a:pt x="1118" y="1"/>
                    </a:lnTo>
                    <a:lnTo>
                      <a:pt x="2222" y="632"/>
                    </a:lnTo>
                    <a:lnTo>
                      <a:pt x="2222" y="1907"/>
                    </a:lnTo>
                    <a:lnTo>
                      <a:pt x="1118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42"/>
              <p:cNvSpPr/>
              <p:nvPr/>
            </p:nvSpPr>
            <p:spPr>
              <a:xfrm>
                <a:off x="3289013" y="2240950"/>
                <a:ext cx="55200" cy="63825"/>
              </a:xfrm>
              <a:custGeom>
                <a:rect b="b" l="l" r="r" t="t"/>
                <a:pathLst>
                  <a:path extrusionOk="0" fill="none" h="2553" w="2208">
                    <a:moveTo>
                      <a:pt x="1" y="632"/>
                    </a:moveTo>
                    <a:lnTo>
                      <a:pt x="1104" y="1"/>
                    </a:lnTo>
                    <a:lnTo>
                      <a:pt x="2208" y="632"/>
                    </a:lnTo>
                    <a:lnTo>
                      <a:pt x="2208" y="1907"/>
                    </a:lnTo>
                    <a:lnTo>
                      <a:pt x="1104" y="2552"/>
                    </a:lnTo>
                    <a:lnTo>
                      <a:pt x="1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42"/>
              <p:cNvSpPr/>
              <p:nvPr/>
            </p:nvSpPr>
            <p:spPr>
              <a:xfrm>
                <a:off x="2929638" y="2192225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0" y="631"/>
                    </a:moveTo>
                    <a:lnTo>
                      <a:pt x="1104" y="1"/>
                    </a:lnTo>
                    <a:lnTo>
                      <a:pt x="2207" y="631"/>
                    </a:lnTo>
                    <a:lnTo>
                      <a:pt x="2207" y="1907"/>
                    </a:lnTo>
                    <a:lnTo>
                      <a:pt x="1104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42"/>
              <p:cNvSpPr/>
              <p:nvPr/>
            </p:nvSpPr>
            <p:spPr>
              <a:xfrm>
                <a:off x="2984813" y="2192225"/>
                <a:ext cx="55550" cy="63800"/>
              </a:xfrm>
              <a:custGeom>
                <a:rect b="b" l="l" r="r" t="t"/>
                <a:pathLst>
                  <a:path extrusionOk="0" fill="none" h="2552" w="2222">
                    <a:moveTo>
                      <a:pt x="0" y="631"/>
                    </a:moveTo>
                    <a:lnTo>
                      <a:pt x="1118" y="1"/>
                    </a:lnTo>
                    <a:lnTo>
                      <a:pt x="2222" y="631"/>
                    </a:lnTo>
                    <a:lnTo>
                      <a:pt x="2222" y="1907"/>
                    </a:lnTo>
                    <a:lnTo>
                      <a:pt x="1118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42"/>
              <p:cNvSpPr/>
              <p:nvPr/>
            </p:nvSpPr>
            <p:spPr>
              <a:xfrm>
                <a:off x="3040338" y="2192225"/>
                <a:ext cx="55225" cy="63800"/>
              </a:xfrm>
              <a:custGeom>
                <a:rect b="b" l="l" r="r" t="t"/>
                <a:pathLst>
                  <a:path extrusionOk="0" fill="none" h="2552" w="2209">
                    <a:moveTo>
                      <a:pt x="1" y="631"/>
                    </a:moveTo>
                    <a:lnTo>
                      <a:pt x="1104" y="1"/>
                    </a:lnTo>
                    <a:lnTo>
                      <a:pt x="2208" y="631"/>
                    </a:lnTo>
                    <a:lnTo>
                      <a:pt x="2208" y="1907"/>
                    </a:lnTo>
                    <a:lnTo>
                      <a:pt x="1104" y="2552"/>
                    </a:lnTo>
                    <a:lnTo>
                      <a:pt x="1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42"/>
              <p:cNvSpPr/>
              <p:nvPr/>
            </p:nvSpPr>
            <p:spPr>
              <a:xfrm>
                <a:off x="3095538" y="2192225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0" y="631"/>
                    </a:moveTo>
                    <a:lnTo>
                      <a:pt x="1104" y="1"/>
                    </a:lnTo>
                    <a:lnTo>
                      <a:pt x="2207" y="631"/>
                    </a:lnTo>
                    <a:lnTo>
                      <a:pt x="2207" y="1907"/>
                    </a:lnTo>
                    <a:lnTo>
                      <a:pt x="1104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42"/>
              <p:cNvSpPr/>
              <p:nvPr/>
            </p:nvSpPr>
            <p:spPr>
              <a:xfrm>
                <a:off x="3150713" y="2192225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0" y="631"/>
                    </a:moveTo>
                    <a:lnTo>
                      <a:pt x="1104" y="1"/>
                    </a:lnTo>
                    <a:lnTo>
                      <a:pt x="2208" y="631"/>
                    </a:lnTo>
                    <a:lnTo>
                      <a:pt x="2208" y="1907"/>
                    </a:lnTo>
                    <a:lnTo>
                      <a:pt x="1104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42"/>
              <p:cNvSpPr/>
              <p:nvPr/>
            </p:nvSpPr>
            <p:spPr>
              <a:xfrm>
                <a:off x="3205888" y="2192225"/>
                <a:ext cx="55575" cy="63800"/>
              </a:xfrm>
              <a:custGeom>
                <a:rect b="b" l="l" r="r" t="t"/>
                <a:pathLst>
                  <a:path extrusionOk="0" fill="none" h="2552" w="2223">
                    <a:moveTo>
                      <a:pt x="1" y="631"/>
                    </a:moveTo>
                    <a:lnTo>
                      <a:pt x="1104" y="1"/>
                    </a:lnTo>
                    <a:lnTo>
                      <a:pt x="2222" y="631"/>
                    </a:lnTo>
                    <a:lnTo>
                      <a:pt x="2222" y="1907"/>
                    </a:lnTo>
                    <a:lnTo>
                      <a:pt x="1104" y="2552"/>
                    </a:lnTo>
                    <a:lnTo>
                      <a:pt x="1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42"/>
              <p:cNvSpPr/>
              <p:nvPr/>
            </p:nvSpPr>
            <p:spPr>
              <a:xfrm>
                <a:off x="3261438" y="2192225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0" y="631"/>
                    </a:moveTo>
                    <a:lnTo>
                      <a:pt x="1104" y="1"/>
                    </a:lnTo>
                    <a:lnTo>
                      <a:pt x="2207" y="631"/>
                    </a:lnTo>
                    <a:lnTo>
                      <a:pt x="2207" y="1907"/>
                    </a:lnTo>
                    <a:lnTo>
                      <a:pt x="1104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42"/>
              <p:cNvSpPr/>
              <p:nvPr/>
            </p:nvSpPr>
            <p:spPr>
              <a:xfrm>
                <a:off x="2874438" y="2289700"/>
                <a:ext cx="55225" cy="63800"/>
              </a:xfrm>
              <a:custGeom>
                <a:rect b="b" l="l" r="r" t="t"/>
                <a:pathLst>
                  <a:path extrusionOk="0" fill="none" h="2552" w="2209">
                    <a:moveTo>
                      <a:pt x="1" y="631"/>
                    </a:moveTo>
                    <a:lnTo>
                      <a:pt x="1104" y="0"/>
                    </a:lnTo>
                    <a:lnTo>
                      <a:pt x="2208" y="631"/>
                    </a:lnTo>
                    <a:lnTo>
                      <a:pt x="2208" y="1906"/>
                    </a:lnTo>
                    <a:lnTo>
                      <a:pt x="1104" y="2551"/>
                    </a:lnTo>
                    <a:lnTo>
                      <a:pt x="1" y="1906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42"/>
              <p:cNvSpPr/>
              <p:nvPr/>
            </p:nvSpPr>
            <p:spPr>
              <a:xfrm>
                <a:off x="2902038" y="2338425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0" y="631"/>
                    </a:moveTo>
                    <a:lnTo>
                      <a:pt x="1104" y="0"/>
                    </a:lnTo>
                    <a:lnTo>
                      <a:pt x="2208" y="631"/>
                    </a:lnTo>
                    <a:lnTo>
                      <a:pt x="2208" y="1907"/>
                    </a:lnTo>
                    <a:lnTo>
                      <a:pt x="1104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42"/>
              <p:cNvSpPr/>
              <p:nvPr/>
            </p:nvSpPr>
            <p:spPr>
              <a:xfrm>
                <a:off x="2957213" y="2338425"/>
                <a:ext cx="55575" cy="63800"/>
              </a:xfrm>
              <a:custGeom>
                <a:rect b="b" l="l" r="r" t="t"/>
                <a:pathLst>
                  <a:path extrusionOk="0" fill="none" h="2552" w="2223">
                    <a:moveTo>
                      <a:pt x="1" y="631"/>
                    </a:moveTo>
                    <a:lnTo>
                      <a:pt x="1104" y="0"/>
                    </a:lnTo>
                    <a:lnTo>
                      <a:pt x="2222" y="631"/>
                    </a:lnTo>
                    <a:lnTo>
                      <a:pt x="2222" y="1907"/>
                    </a:lnTo>
                    <a:lnTo>
                      <a:pt x="1104" y="2552"/>
                    </a:lnTo>
                    <a:lnTo>
                      <a:pt x="1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42"/>
              <p:cNvSpPr/>
              <p:nvPr/>
            </p:nvSpPr>
            <p:spPr>
              <a:xfrm>
                <a:off x="3012763" y="2338425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0" y="631"/>
                    </a:moveTo>
                    <a:lnTo>
                      <a:pt x="1104" y="0"/>
                    </a:lnTo>
                    <a:lnTo>
                      <a:pt x="2207" y="631"/>
                    </a:lnTo>
                    <a:lnTo>
                      <a:pt x="2207" y="1907"/>
                    </a:lnTo>
                    <a:lnTo>
                      <a:pt x="1104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42"/>
              <p:cNvSpPr/>
              <p:nvPr/>
            </p:nvSpPr>
            <p:spPr>
              <a:xfrm>
                <a:off x="3067938" y="2338425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0" y="631"/>
                    </a:moveTo>
                    <a:lnTo>
                      <a:pt x="1104" y="0"/>
                    </a:lnTo>
                    <a:lnTo>
                      <a:pt x="2208" y="631"/>
                    </a:lnTo>
                    <a:lnTo>
                      <a:pt x="2208" y="1907"/>
                    </a:lnTo>
                    <a:lnTo>
                      <a:pt x="1104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42"/>
              <p:cNvSpPr/>
              <p:nvPr/>
            </p:nvSpPr>
            <p:spPr>
              <a:xfrm>
                <a:off x="3123113" y="2338425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1" y="631"/>
                    </a:moveTo>
                    <a:lnTo>
                      <a:pt x="1104" y="0"/>
                    </a:lnTo>
                    <a:lnTo>
                      <a:pt x="2208" y="631"/>
                    </a:lnTo>
                    <a:lnTo>
                      <a:pt x="2208" y="1907"/>
                    </a:lnTo>
                    <a:lnTo>
                      <a:pt x="1104" y="2552"/>
                    </a:lnTo>
                    <a:lnTo>
                      <a:pt x="1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42"/>
              <p:cNvSpPr/>
              <p:nvPr/>
            </p:nvSpPr>
            <p:spPr>
              <a:xfrm>
                <a:off x="3178288" y="2338425"/>
                <a:ext cx="55225" cy="63800"/>
              </a:xfrm>
              <a:custGeom>
                <a:rect b="b" l="l" r="r" t="t"/>
                <a:pathLst>
                  <a:path extrusionOk="0" fill="none" h="2552" w="2209">
                    <a:moveTo>
                      <a:pt x="1" y="631"/>
                    </a:moveTo>
                    <a:lnTo>
                      <a:pt x="1105" y="0"/>
                    </a:lnTo>
                    <a:lnTo>
                      <a:pt x="2208" y="631"/>
                    </a:lnTo>
                    <a:lnTo>
                      <a:pt x="2208" y="1907"/>
                    </a:lnTo>
                    <a:lnTo>
                      <a:pt x="1105" y="2552"/>
                    </a:lnTo>
                    <a:lnTo>
                      <a:pt x="1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42"/>
              <p:cNvSpPr/>
              <p:nvPr/>
            </p:nvSpPr>
            <p:spPr>
              <a:xfrm>
                <a:off x="3233488" y="2338425"/>
                <a:ext cx="55550" cy="63800"/>
              </a:xfrm>
              <a:custGeom>
                <a:rect b="b" l="l" r="r" t="t"/>
                <a:pathLst>
                  <a:path extrusionOk="0" fill="none" h="2552" w="2222">
                    <a:moveTo>
                      <a:pt x="0" y="631"/>
                    </a:moveTo>
                    <a:lnTo>
                      <a:pt x="1118" y="0"/>
                    </a:lnTo>
                    <a:lnTo>
                      <a:pt x="2222" y="631"/>
                    </a:lnTo>
                    <a:lnTo>
                      <a:pt x="2222" y="1907"/>
                    </a:lnTo>
                    <a:lnTo>
                      <a:pt x="1118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42"/>
              <p:cNvSpPr/>
              <p:nvPr/>
            </p:nvSpPr>
            <p:spPr>
              <a:xfrm>
                <a:off x="3289013" y="2338425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1" y="631"/>
                    </a:moveTo>
                    <a:lnTo>
                      <a:pt x="1104" y="0"/>
                    </a:lnTo>
                    <a:lnTo>
                      <a:pt x="2208" y="631"/>
                    </a:lnTo>
                    <a:lnTo>
                      <a:pt x="2208" y="1907"/>
                    </a:lnTo>
                    <a:lnTo>
                      <a:pt x="1104" y="2552"/>
                    </a:lnTo>
                    <a:lnTo>
                      <a:pt x="1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42"/>
              <p:cNvSpPr/>
              <p:nvPr/>
            </p:nvSpPr>
            <p:spPr>
              <a:xfrm>
                <a:off x="2929638" y="2289700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0" y="631"/>
                    </a:moveTo>
                    <a:lnTo>
                      <a:pt x="1104" y="0"/>
                    </a:lnTo>
                    <a:lnTo>
                      <a:pt x="2207" y="631"/>
                    </a:lnTo>
                    <a:lnTo>
                      <a:pt x="2207" y="1906"/>
                    </a:lnTo>
                    <a:lnTo>
                      <a:pt x="1104" y="2551"/>
                    </a:lnTo>
                    <a:lnTo>
                      <a:pt x="0" y="1906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42"/>
              <p:cNvSpPr/>
              <p:nvPr/>
            </p:nvSpPr>
            <p:spPr>
              <a:xfrm>
                <a:off x="2984813" y="2289700"/>
                <a:ext cx="55550" cy="63800"/>
              </a:xfrm>
              <a:custGeom>
                <a:rect b="b" l="l" r="r" t="t"/>
                <a:pathLst>
                  <a:path extrusionOk="0" fill="none" h="2552" w="2222">
                    <a:moveTo>
                      <a:pt x="0" y="631"/>
                    </a:moveTo>
                    <a:lnTo>
                      <a:pt x="1118" y="0"/>
                    </a:lnTo>
                    <a:lnTo>
                      <a:pt x="2222" y="631"/>
                    </a:lnTo>
                    <a:lnTo>
                      <a:pt x="2222" y="1906"/>
                    </a:lnTo>
                    <a:lnTo>
                      <a:pt x="1118" y="2551"/>
                    </a:lnTo>
                    <a:lnTo>
                      <a:pt x="0" y="1906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42"/>
              <p:cNvSpPr/>
              <p:nvPr/>
            </p:nvSpPr>
            <p:spPr>
              <a:xfrm>
                <a:off x="3040338" y="2289700"/>
                <a:ext cx="55225" cy="63800"/>
              </a:xfrm>
              <a:custGeom>
                <a:rect b="b" l="l" r="r" t="t"/>
                <a:pathLst>
                  <a:path extrusionOk="0" fill="none" h="2552" w="2209">
                    <a:moveTo>
                      <a:pt x="1" y="631"/>
                    </a:moveTo>
                    <a:lnTo>
                      <a:pt x="1104" y="0"/>
                    </a:lnTo>
                    <a:lnTo>
                      <a:pt x="2208" y="631"/>
                    </a:lnTo>
                    <a:lnTo>
                      <a:pt x="2208" y="1906"/>
                    </a:lnTo>
                    <a:lnTo>
                      <a:pt x="1104" y="2551"/>
                    </a:lnTo>
                    <a:lnTo>
                      <a:pt x="1" y="1906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42"/>
              <p:cNvSpPr/>
              <p:nvPr/>
            </p:nvSpPr>
            <p:spPr>
              <a:xfrm>
                <a:off x="3095538" y="2289700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0" y="631"/>
                    </a:moveTo>
                    <a:lnTo>
                      <a:pt x="1104" y="0"/>
                    </a:lnTo>
                    <a:lnTo>
                      <a:pt x="2207" y="631"/>
                    </a:lnTo>
                    <a:lnTo>
                      <a:pt x="2207" y="1906"/>
                    </a:lnTo>
                    <a:lnTo>
                      <a:pt x="1104" y="2551"/>
                    </a:lnTo>
                    <a:lnTo>
                      <a:pt x="0" y="1906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42"/>
              <p:cNvSpPr/>
              <p:nvPr/>
            </p:nvSpPr>
            <p:spPr>
              <a:xfrm>
                <a:off x="3150713" y="2289700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0" y="631"/>
                    </a:moveTo>
                    <a:lnTo>
                      <a:pt x="1104" y="0"/>
                    </a:lnTo>
                    <a:lnTo>
                      <a:pt x="2208" y="631"/>
                    </a:lnTo>
                    <a:lnTo>
                      <a:pt x="2208" y="1906"/>
                    </a:lnTo>
                    <a:lnTo>
                      <a:pt x="1104" y="2551"/>
                    </a:lnTo>
                    <a:lnTo>
                      <a:pt x="0" y="1906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3205888" y="2289700"/>
                <a:ext cx="55575" cy="63800"/>
              </a:xfrm>
              <a:custGeom>
                <a:rect b="b" l="l" r="r" t="t"/>
                <a:pathLst>
                  <a:path extrusionOk="0" fill="none" h="2552" w="2223">
                    <a:moveTo>
                      <a:pt x="1" y="631"/>
                    </a:moveTo>
                    <a:lnTo>
                      <a:pt x="1104" y="0"/>
                    </a:lnTo>
                    <a:lnTo>
                      <a:pt x="2222" y="631"/>
                    </a:lnTo>
                    <a:lnTo>
                      <a:pt x="2222" y="1906"/>
                    </a:lnTo>
                    <a:lnTo>
                      <a:pt x="1104" y="2551"/>
                    </a:lnTo>
                    <a:lnTo>
                      <a:pt x="1" y="1906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42"/>
              <p:cNvSpPr/>
              <p:nvPr/>
            </p:nvSpPr>
            <p:spPr>
              <a:xfrm>
                <a:off x="3261438" y="2289700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0" y="631"/>
                    </a:moveTo>
                    <a:lnTo>
                      <a:pt x="1104" y="0"/>
                    </a:lnTo>
                    <a:lnTo>
                      <a:pt x="2207" y="631"/>
                    </a:lnTo>
                    <a:lnTo>
                      <a:pt x="2207" y="1906"/>
                    </a:lnTo>
                    <a:lnTo>
                      <a:pt x="1104" y="2551"/>
                    </a:lnTo>
                    <a:lnTo>
                      <a:pt x="0" y="1906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42"/>
              <p:cNvSpPr/>
              <p:nvPr/>
            </p:nvSpPr>
            <p:spPr>
              <a:xfrm>
                <a:off x="2874438" y="2387150"/>
                <a:ext cx="55225" cy="63800"/>
              </a:xfrm>
              <a:custGeom>
                <a:rect b="b" l="l" r="r" t="t"/>
                <a:pathLst>
                  <a:path extrusionOk="0" fill="none" h="2552" w="2209">
                    <a:moveTo>
                      <a:pt x="1" y="631"/>
                    </a:moveTo>
                    <a:lnTo>
                      <a:pt x="1104" y="1"/>
                    </a:lnTo>
                    <a:lnTo>
                      <a:pt x="2208" y="631"/>
                    </a:lnTo>
                    <a:lnTo>
                      <a:pt x="2208" y="1907"/>
                    </a:lnTo>
                    <a:lnTo>
                      <a:pt x="1104" y="2552"/>
                    </a:lnTo>
                    <a:lnTo>
                      <a:pt x="1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42"/>
              <p:cNvSpPr/>
              <p:nvPr/>
            </p:nvSpPr>
            <p:spPr>
              <a:xfrm>
                <a:off x="2902038" y="2435875"/>
                <a:ext cx="55200" cy="63825"/>
              </a:xfrm>
              <a:custGeom>
                <a:rect b="b" l="l" r="r" t="t"/>
                <a:pathLst>
                  <a:path extrusionOk="0" fill="none" h="2553" w="2208">
                    <a:moveTo>
                      <a:pt x="0" y="632"/>
                    </a:moveTo>
                    <a:lnTo>
                      <a:pt x="1104" y="1"/>
                    </a:lnTo>
                    <a:lnTo>
                      <a:pt x="2208" y="632"/>
                    </a:lnTo>
                    <a:lnTo>
                      <a:pt x="2208" y="1907"/>
                    </a:lnTo>
                    <a:lnTo>
                      <a:pt x="1104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42"/>
              <p:cNvSpPr/>
              <p:nvPr/>
            </p:nvSpPr>
            <p:spPr>
              <a:xfrm>
                <a:off x="2957213" y="2435875"/>
                <a:ext cx="55575" cy="63825"/>
              </a:xfrm>
              <a:custGeom>
                <a:rect b="b" l="l" r="r" t="t"/>
                <a:pathLst>
                  <a:path extrusionOk="0" fill="none" h="2553" w="2223">
                    <a:moveTo>
                      <a:pt x="1" y="632"/>
                    </a:moveTo>
                    <a:lnTo>
                      <a:pt x="1104" y="1"/>
                    </a:lnTo>
                    <a:lnTo>
                      <a:pt x="2222" y="632"/>
                    </a:lnTo>
                    <a:lnTo>
                      <a:pt x="2222" y="1907"/>
                    </a:lnTo>
                    <a:lnTo>
                      <a:pt x="1104" y="2552"/>
                    </a:lnTo>
                    <a:lnTo>
                      <a:pt x="1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42"/>
              <p:cNvSpPr/>
              <p:nvPr/>
            </p:nvSpPr>
            <p:spPr>
              <a:xfrm>
                <a:off x="3012763" y="2435875"/>
                <a:ext cx="55200" cy="63825"/>
              </a:xfrm>
              <a:custGeom>
                <a:rect b="b" l="l" r="r" t="t"/>
                <a:pathLst>
                  <a:path extrusionOk="0" fill="none" h="2553" w="2208">
                    <a:moveTo>
                      <a:pt x="0" y="632"/>
                    </a:moveTo>
                    <a:lnTo>
                      <a:pt x="1104" y="1"/>
                    </a:lnTo>
                    <a:lnTo>
                      <a:pt x="2207" y="632"/>
                    </a:lnTo>
                    <a:lnTo>
                      <a:pt x="2207" y="1907"/>
                    </a:lnTo>
                    <a:lnTo>
                      <a:pt x="1104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3067938" y="2435875"/>
                <a:ext cx="55200" cy="63825"/>
              </a:xfrm>
              <a:custGeom>
                <a:rect b="b" l="l" r="r" t="t"/>
                <a:pathLst>
                  <a:path extrusionOk="0" fill="none" h="2553" w="2208">
                    <a:moveTo>
                      <a:pt x="0" y="632"/>
                    </a:moveTo>
                    <a:lnTo>
                      <a:pt x="1104" y="1"/>
                    </a:lnTo>
                    <a:lnTo>
                      <a:pt x="2208" y="632"/>
                    </a:lnTo>
                    <a:lnTo>
                      <a:pt x="2208" y="1907"/>
                    </a:lnTo>
                    <a:lnTo>
                      <a:pt x="1104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42"/>
              <p:cNvSpPr/>
              <p:nvPr/>
            </p:nvSpPr>
            <p:spPr>
              <a:xfrm>
                <a:off x="3123113" y="2435875"/>
                <a:ext cx="55200" cy="63825"/>
              </a:xfrm>
              <a:custGeom>
                <a:rect b="b" l="l" r="r" t="t"/>
                <a:pathLst>
                  <a:path extrusionOk="0" fill="none" h="2553" w="2208">
                    <a:moveTo>
                      <a:pt x="1" y="632"/>
                    </a:moveTo>
                    <a:lnTo>
                      <a:pt x="1104" y="1"/>
                    </a:lnTo>
                    <a:lnTo>
                      <a:pt x="2208" y="632"/>
                    </a:lnTo>
                    <a:lnTo>
                      <a:pt x="2208" y="1907"/>
                    </a:lnTo>
                    <a:lnTo>
                      <a:pt x="1104" y="2552"/>
                    </a:lnTo>
                    <a:lnTo>
                      <a:pt x="1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42"/>
              <p:cNvSpPr/>
              <p:nvPr/>
            </p:nvSpPr>
            <p:spPr>
              <a:xfrm>
                <a:off x="3178288" y="2435875"/>
                <a:ext cx="55225" cy="63825"/>
              </a:xfrm>
              <a:custGeom>
                <a:rect b="b" l="l" r="r" t="t"/>
                <a:pathLst>
                  <a:path extrusionOk="0" fill="none" h="2553" w="2209">
                    <a:moveTo>
                      <a:pt x="1" y="632"/>
                    </a:moveTo>
                    <a:lnTo>
                      <a:pt x="1105" y="1"/>
                    </a:lnTo>
                    <a:lnTo>
                      <a:pt x="2208" y="632"/>
                    </a:lnTo>
                    <a:lnTo>
                      <a:pt x="2208" y="1907"/>
                    </a:lnTo>
                    <a:lnTo>
                      <a:pt x="1105" y="2552"/>
                    </a:lnTo>
                    <a:lnTo>
                      <a:pt x="1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42"/>
              <p:cNvSpPr/>
              <p:nvPr/>
            </p:nvSpPr>
            <p:spPr>
              <a:xfrm>
                <a:off x="3233488" y="2435875"/>
                <a:ext cx="55550" cy="63825"/>
              </a:xfrm>
              <a:custGeom>
                <a:rect b="b" l="l" r="r" t="t"/>
                <a:pathLst>
                  <a:path extrusionOk="0" fill="none" h="2553" w="2222">
                    <a:moveTo>
                      <a:pt x="0" y="632"/>
                    </a:moveTo>
                    <a:lnTo>
                      <a:pt x="1118" y="1"/>
                    </a:lnTo>
                    <a:lnTo>
                      <a:pt x="2222" y="632"/>
                    </a:lnTo>
                    <a:lnTo>
                      <a:pt x="2222" y="1907"/>
                    </a:lnTo>
                    <a:lnTo>
                      <a:pt x="1118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42"/>
              <p:cNvSpPr/>
              <p:nvPr/>
            </p:nvSpPr>
            <p:spPr>
              <a:xfrm>
                <a:off x="3289013" y="2435875"/>
                <a:ext cx="55200" cy="63825"/>
              </a:xfrm>
              <a:custGeom>
                <a:rect b="b" l="l" r="r" t="t"/>
                <a:pathLst>
                  <a:path extrusionOk="0" fill="none" h="2553" w="2208">
                    <a:moveTo>
                      <a:pt x="1" y="632"/>
                    </a:moveTo>
                    <a:lnTo>
                      <a:pt x="1104" y="1"/>
                    </a:lnTo>
                    <a:lnTo>
                      <a:pt x="2208" y="632"/>
                    </a:lnTo>
                    <a:lnTo>
                      <a:pt x="2208" y="1907"/>
                    </a:lnTo>
                    <a:lnTo>
                      <a:pt x="1104" y="2552"/>
                    </a:lnTo>
                    <a:lnTo>
                      <a:pt x="1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42"/>
              <p:cNvSpPr/>
              <p:nvPr/>
            </p:nvSpPr>
            <p:spPr>
              <a:xfrm>
                <a:off x="2929638" y="2387150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0" y="631"/>
                    </a:moveTo>
                    <a:lnTo>
                      <a:pt x="1104" y="1"/>
                    </a:lnTo>
                    <a:lnTo>
                      <a:pt x="2207" y="631"/>
                    </a:lnTo>
                    <a:lnTo>
                      <a:pt x="2207" y="1907"/>
                    </a:lnTo>
                    <a:lnTo>
                      <a:pt x="1104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2984813" y="2387150"/>
                <a:ext cx="55550" cy="63800"/>
              </a:xfrm>
              <a:custGeom>
                <a:rect b="b" l="l" r="r" t="t"/>
                <a:pathLst>
                  <a:path extrusionOk="0" fill="none" h="2552" w="2222">
                    <a:moveTo>
                      <a:pt x="0" y="631"/>
                    </a:moveTo>
                    <a:lnTo>
                      <a:pt x="1118" y="1"/>
                    </a:lnTo>
                    <a:lnTo>
                      <a:pt x="2222" y="631"/>
                    </a:lnTo>
                    <a:lnTo>
                      <a:pt x="2222" y="1907"/>
                    </a:lnTo>
                    <a:lnTo>
                      <a:pt x="1118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42"/>
              <p:cNvSpPr/>
              <p:nvPr/>
            </p:nvSpPr>
            <p:spPr>
              <a:xfrm>
                <a:off x="3040338" y="2387150"/>
                <a:ext cx="55225" cy="63800"/>
              </a:xfrm>
              <a:custGeom>
                <a:rect b="b" l="l" r="r" t="t"/>
                <a:pathLst>
                  <a:path extrusionOk="0" fill="none" h="2552" w="2209">
                    <a:moveTo>
                      <a:pt x="1" y="631"/>
                    </a:moveTo>
                    <a:lnTo>
                      <a:pt x="1104" y="1"/>
                    </a:lnTo>
                    <a:lnTo>
                      <a:pt x="2208" y="631"/>
                    </a:lnTo>
                    <a:lnTo>
                      <a:pt x="2208" y="1907"/>
                    </a:lnTo>
                    <a:lnTo>
                      <a:pt x="1104" y="2552"/>
                    </a:lnTo>
                    <a:lnTo>
                      <a:pt x="1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42"/>
              <p:cNvSpPr/>
              <p:nvPr/>
            </p:nvSpPr>
            <p:spPr>
              <a:xfrm>
                <a:off x="3095538" y="2387150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0" y="631"/>
                    </a:moveTo>
                    <a:lnTo>
                      <a:pt x="1104" y="1"/>
                    </a:lnTo>
                    <a:lnTo>
                      <a:pt x="2207" y="631"/>
                    </a:lnTo>
                    <a:lnTo>
                      <a:pt x="2207" y="1907"/>
                    </a:lnTo>
                    <a:lnTo>
                      <a:pt x="1104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42"/>
              <p:cNvSpPr/>
              <p:nvPr/>
            </p:nvSpPr>
            <p:spPr>
              <a:xfrm>
                <a:off x="3150713" y="2387150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0" y="631"/>
                    </a:moveTo>
                    <a:lnTo>
                      <a:pt x="1104" y="1"/>
                    </a:lnTo>
                    <a:lnTo>
                      <a:pt x="2208" y="631"/>
                    </a:lnTo>
                    <a:lnTo>
                      <a:pt x="2208" y="1907"/>
                    </a:lnTo>
                    <a:lnTo>
                      <a:pt x="1104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42"/>
              <p:cNvSpPr/>
              <p:nvPr/>
            </p:nvSpPr>
            <p:spPr>
              <a:xfrm>
                <a:off x="3205888" y="2387150"/>
                <a:ext cx="55575" cy="63800"/>
              </a:xfrm>
              <a:custGeom>
                <a:rect b="b" l="l" r="r" t="t"/>
                <a:pathLst>
                  <a:path extrusionOk="0" fill="none" h="2552" w="2223">
                    <a:moveTo>
                      <a:pt x="1" y="631"/>
                    </a:moveTo>
                    <a:lnTo>
                      <a:pt x="1104" y="1"/>
                    </a:lnTo>
                    <a:lnTo>
                      <a:pt x="2222" y="631"/>
                    </a:lnTo>
                    <a:lnTo>
                      <a:pt x="2222" y="1907"/>
                    </a:lnTo>
                    <a:lnTo>
                      <a:pt x="1104" y="2552"/>
                    </a:lnTo>
                    <a:lnTo>
                      <a:pt x="1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42"/>
              <p:cNvSpPr/>
              <p:nvPr/>
            </p:nvSpPr>
            <p:spPr>
              <a:xfrm>
                <a:off x="3261438" y="2387150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0" y="631"/>
                    </a:moveTo>
                    <a:lnTo>
                      <a:pt x="1104" y="1"/>
                    </a:lnTo>
                    <a:lnTo>
                      <a:pt x="2207" y="631"/>
                    </a:lnTo>
                    <a:lnTo>
                      <a:pt x="2207" y="1907"/>
                    </a:lnTo>
                    <a:lnTo>
                      <a:pt x="1104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42"/>
              <p:cNvSpPr/>
              <p:nvPr/>
            </p:nvSpPr>
            <p:spPr>
              <a:xfrm>
                <a:off x="2874438" y="2484625"/>
                <a:ext cx="55225" cy="63800"/>
              </a:xfrm>
              <a:custGeom>
                <a:rect b="b" l="l" r="r" t="t"/>
                <a:pathLst>
                  <a:path extrusionOk="0" fill="none" h="2552" w="2209">
                    <a:moveTo>
                      <a:pt x="1" y="631"/>
                    </a:moveTo>
                    <a:lnTo>
                      <a:pt x="1104" y="0"/>
                    </a:lnTo>
                    <a:lnTo>
                      <a:pt x="2208" y="631"/>
                    </a:lnTo>
                    <a:lnTo>
                      <a:pt x="2208" y="1906"/>
                    </a:lnTo>
                    <a:lnTo>
                      <a:pt x="1104" y="2551"/>
                    </a:lnTo>
                    <a:lnTo>
                      <a:pt x="1" y="1906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42"/>
              <p:cNvSpPr/>
              <p:nvPr/>
            </p:nvSpPr>
            <p:spPr>
              <a:xfrm>
                <a:off x="2902038" y="2533350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0" y="631"/>
                    </a:moveTo>
                    <a:lnTo>
                      <a:pt x="1104" y="0"/>
                    </a:lnTo>
                    <a:lnTo>
                      <a:pt x="2208" y="631"/>
                    </a:lnTo>
                    <a:lnTo>
                      <a:pt x="2208" y="1907"/>
                    </a:lnTo>
                    <a:lnTo>
                      <a:pt x="1104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42"/>
              <p:cNvSpPr/>
              <p:nvPr/>
            </p:nvSpPr>
            <p:spPr>
              <a:xfrm>
                <a:off x="2957213" y="2533350"/>
                <a:ext cx="55575" cy="63800"/>
              </a:xfrm>
              <a:custGeom>
                <a:rect b="b" l="l" r="r" t="t"/>
                <a:pathLst>
                  <a:path extrusionOk="0" fill="none" h="2552" w="2223">
                    <a:moveTo>
                      <a:pt x="1" y="631"/>
                    </a:moveTo>
                    <a:lnTo>
                      <a:pt x="1104" y="0"/>
                    </a:lnTo>
                    <a:lnTo>
                      <a:pt x="2222" y="631"/>
                    </a:lnTo>
                    <a:lnTo>
                      <a:pt x="2222" y="1907"/>
                    </a:lnTo>
                    <a:lnTo>
                      <a:pt x="1104" y="2552"/>
                    </a:lnTo>
                    <a:lnTo>
                      <a:pt x="1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42"/>
              <p:cNvSpPr/>
              <p:nvPr/>
            </p:nvSpPr>
            <p:spPr>
              <a:xfrm>
                <a:off x="3012763" y="2533350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0" y="631"/>
                    </a:moveTo>
                    <a:lnTo>
                      <a:pt x="1104" y="0"/>
                    </a:lnTo>
                    <a:lnTo>
                      <a:pt x="2207" y="631"/>
                    </a:lnTo>
                    <a:lnTo>
                      <a:pt x="2207" y="1907"/>
                    </a:lnTo>
                    <a:lnTo>
                      <a:pt x="1104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42"/>
              <p:cNvSpPr/>
              <p:nvPr/>
            </p:nvSpPr>
            <p:spPr>
              <a:xfrm>
                <a:off x="3067938" y="2533350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0" y="631"/>
                    </a:moveTo>
                    <a:lnTo>
                      <a:pt x="1104" y="0"/>
                    </a:lnTo>
                    <a:lnTo>
                      <a:pt x="2208" y="631"/>
                    </a:lnTo>
                    <a:lnTo>
                      <a:pt x="2208" y="1907"/>
                    </a:lnTo>
                    <a:lnTo>
                      <a:pt x="1104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42"/>
              <p:cNvSpPr/>
              <p:nvPr/>
            </p:nvSpPr>
            <p:spPr>
              <a:xfrm>
                <a:off x="3123113" y="2533350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1" y="631"/>
                    </a:moveTo>
                    <a:lnTo>
                      <a:pt x="1104" y="0"/>
                    </a:lnTo>
                    <a:lnTo>
                      <a:pt x="2208" y="631"/>
                    </a:lnTo>
                    <a:lnTo>
                      <a:pt x="2208" y="1907"/>
                    </a:lnTo>
                    <a:lnTo>
                      <a:pt x="1104" y="2552"/>
                    </a:lnTo>
                    <a:lnTo>
                      <a:pt x="1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42"/>
              <p:cNvSpPr/>
              <p:nvPr/>
            </p:nvSpPr>
            <p:spPr>
              <a:xfrm>
                <a:off x="3178288" y="2533350"/>
                <a:ext cx="55225" cy="63800"/>
              </a:xfrm>
              <a:custGeom>
                <a:rect b="b" l="l" r="r" t="t"/>
                <a:pathLst>
                  <a:path extrusionOk="0" fill="none" h="2552" w="2209">
                    <a:moveTo>
                      <a:pt x="1" y="631"/>
                    </a:moveTo>
                    <a:lnTo>
                      <a:pt x="1105" y="0"/>
                    </a:lnTo>
                    <a:lnTo>
                      <a:pt x="2208" y="631"/>
                    </a:lnTo>
                    <a:lnTo>
                      <a:pt x="2208" y="1907"/>
                    </a:lnTo>
                    <a:lnTo>
                      <a:pt x="1105" y="2552"/>
                    </a:lnTo>
                    <a:lnTo>
                      <a:pt x="1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42"/>
              <p:cNvSpPr/>
              <p:nvPr/>
            </p:nvSpPr>
            <p:spPr>
              <a:xfrm>
                <a:off x="3233488" y="2533350"/>
                <a:ext cx="55550" cy="63800"/>
              </a:xfrm>
              <a:custGeom>
                <a:rect b="b" l="l" r="r" t="t"/>
                <a:pathLst>
                  <a:path extrusionOk="0" fill="none" h="2552" w="2222">
                    <a:moveTo>
                      <a:pt x="0" y="631"/>
                    </a:moveTo>
                    <a:lnTo>
                      <a:pt x="1118" y="0"/>
                    </a:lnTo>
                    <a:lnTo>
                      <a:pt x="2222" y="631"/>
                    </a:lnTo>
                    <a:lnTo>
                      <a:pt x="2222" y="1907"/>
                    </a:lnTo>
                    <a:lnTo>
                      <a:pt x="1118" y="2552"/>
                    </a:lnTo>
                    <a:lnTo>
                      <a:pt x="0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42"/>
              <p:cNvSpPr/>
              <p:nvPr/>
            </p:nvSpPr>
            <p:spPr>
              <a:xfrm>
                <a:off x="3289013" y="2533350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1" y="631"/>
                    </a:moveTo>
                    <a:lnTo>
                      <a:pt x="1104" y="0"/>
                    </a:lnTo>
                    <a:lnTo>
                      <a:pt x="2208" y="631"/>
                    </a:lnTo>
                    <a:lnTo>
                      <a:pt x="2208" y="1907"/>
                    </a:lnTo>
                    <a:lnTo>
                      <a:pt x="1104" y="2552"/>
                    </a:lnTo>
                    <a:lnTo>
                      <a:pt x="1" y="1907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42"/>
              <p:cNvSpPr/>
              <p:nvPr/>
            </p:nvSpPr>
            <p:spPr>
              <a:xfrm>
                <a:off x="2929638" y="2484625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0" y="631"/>
                    </a:moveTo>
                    <a:lnTo>
                      <a:pt x="1104" y="0"/>
                    </a:lnTo>
                    <a:lnTo>
                      <a:pt x="2207" y="631"/>
                    </a:lnTo>
                    <a:lnTo>
                      <a:pt x="2207" y="1906"/>
                    </a:lnTo>
                    <a:lnTo>
                      <a:pt x="1104" y="2551"/>
                    </a:lnTo>
                    <a:lnTo>
                      <a:pt x="0" y="1906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42"/>
              <p:cNvSpPr/>
              <p:nvPr/>
            </p:nvSpPr>
            <p:spPr>
              <a:xfrm>
                <a:off x="2984813" y="2484625"/>
                <a:ext cx="55550" cy="63800"/>
              </a:xfrm>
              <a:custGeom>
                <a:rect b="b" l="l" r="r" t="t"/>
                <a:pathLst>
                  <a:path extrusionOk="0" fill="none" h="2552" w="2222">
                    <a:moveTo>
                      <a:pt x="0" y="631"/>
                    </a:moveTo>
                    <a:lnTo>
                      <a:pt x="1118" y="0"/>
                    </a:lnTo>
                    <a:lnTo>
                      <a:pt x="2222" y="631"/>
                    </a:lnTo>
                    <a:lnTo>
                      <a:pt x="2222" y="1906"/>
                    </a:lnTo>
                    <a:lnTo>
                      <a:pt x="1118" y="2551"/>
                    </a:lnTo>
                    <a:lnTo>
                      <a:pt x="0" y="1906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42"/>
              <p:cNvSpPr/>
              <p:nvPr/>
            </p:nvSpPr>
            <p:spPr>
              <a:xfrm>
                <a:off x="3040338" y="2484625"/>
                <a:ext cx="55225" cy="63800"/>
              </a:xfrm>
              <a:custGeom>
                <a:rect b="b" l="l" r="r" t="t"/>
                <a:pathLst>
                  <a:path extrusionOk="0" fill="none" h="2552" w="2209">
                    <a:moveTo>
                      <a:pt x="1" y="631"/>
                    </a:moveTo>
                    <a:lnTo>
                      <a:pt x="1104" y="0"/>
                    </a:lnTo>
                    <a:lnTo>
                      <a:pt x="2208" y="631"/>
                    </a:lnTo>
                    <a:lnTo>
                      <a:pt x="2208" y="1906"/>
                    </a:lnTo>
                    <a:lnTo>
                      <a:pt x="1104" y="2551"/>
                    </a:lnTo>
                    <a:lnTo>
                      <a:pt x="1" y="1906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42"/>
              <p:cNvSpPr/>
              <p:nvPr/>
            </p:nvSpPr>
            <p:spPr>
              <a:xfrm>
                <a:off x="3095538" y="2484625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0" y="631"/>
                    </a:moveTo>
                    <a:lnTo>
                      <a:pt x="1104" y="0"/>
                    </a:lnTo>
                    <a:lnTo>
                      <a:pt x="2207" y="631"/>
                    </a:lnTo>
                    <a:lnTo>
                      <a:pt x="2207" y="1906"/>
                    </a:lnTo>
                    <a:lnTo>
                      <a:pt x="1104" y="2551"/>
                    </a:lnTo>
                    <a:lnTo>
                      <a:pt x="0" y="1906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42"/>
              <p:cNvSpPr/>
              <p:nvPr/>
            </p:nvSpPr>
            <p:spPr>
              <a:xfrm>
                <a:off x="3150713" y="2484625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0" y="631"/>
                    </a:moveTo>
                    <a:lnTo>
                      <a:pt x="1104" y="0"/>
                    </a:lnTo>
                    <a:lnTo>
                      <a:pt x="2208" y="631"/>
                    </a:lnTo>
                    <a:lnTo>
                      <a:pt x="2208" y="1906"/>
                    </a:lnTo>
                    <a:lnTo>
                      <a:pt x="1104" y="2551"/>
                    </a:lnTo>
                    <a:lnTo>
                      <a:pt x="0" y="1906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42"/>
              <p:cNvSpPr/>
              <p:nvPr/>
            </p:nvSpPr>
            <p:spPr>
              <a:xfrm>
                <a:off x="3205888" y="2484625"/>
                <a:ext cx="55575" cy="63800"/>
              </a:xfrm>
              <a:custGeom>
                <a:rect b="b" l="l" r="r" t="t"/>
                <a:pathLst>
                  <a:path extrusionOk="0" fill="none" h="2552" w="2223">
                    <a:moveTo>
                      <a:pt x="1" y="631"/>
                    </a:moveTo>
                    <a:lnTo>
                      <a:pt x="1104" y="0"/>
                    </a:lnTo>
                    <a:lnTo>
                      <a:pt x="2222" y="631"/>
                    </a:lnTo>
                    <a:lnTo>
                      <a:pt x="2222" y="1906"/>
                    </a:lnTo>
                    <a:lnTo>
                      <a:pt x="1104" y="2551"/>
                    </a:lnTo>
                    <a:lnTo>
                      <a:pt x="1" y="1906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42"/>
              <p:cNvSpPr/>
              <p:nvPr/>
            </p:nvSpPr>
            <p:spPr>
              <a:xfrm>
                <a:off x="3261438" y="2484625"/>
                <a:ext cx="55200" cy="63800"/>
              </a:xfrm>
              <a:custGeom>
                <a:rect b="b" l="l" r="r" t="t"/>
                <a:pathLst>
                  <a:path extrusionOk="0" fill="none" h="2552" w="2208">
                    <a:moveTo>
                      <a:pt x="0" y="631"/>
                    </a:moveTo>
                    <a:lnTo>
                      <a:pt x="1104" y="0"/>
                    </a:lnTo>
                    <a:lnTo>
                      <a:pt x="2207" y="631"/>
                    </a:lnTo>
                    <a:lnTo>
                      <a:pt x="2207" y="1906"/>
                    </a:lnTo>
                    <a:lnTo>
                      <a:pt x="1104" y="2551"/>
                    </a:lnTo>
                    <a:lnTo>
                      <a:pt x="0" y="1906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42"/>
              <p:cNvSpPr/>
              <p:nvPr/>
            </p:nvSpPr>
            <p:spPr>
              <a:xfrm>
                <a:off x="2874438" y="2581725"/>
                <a:ext cx="55225" cy="64150"/>
              </a:xfrm>
              <a:custGeom>
                <a:rect b="b" l="l" r="r" t="t"/>
                <a:pathLst>
                  <a:path extrusionOk="0" fill="none" h="2566" w="2209">
                    <a:moveTo>
                      <a:pt x="1" y="645"/>
                    </a:moveTo>
                    <a:lnTo>
                      <a:pt x="1104" y="0"/>
                    </a:lnTo>
                    <a:lnTo>
                      <a:pt x="2208" y="645"/>
                    </a:lnTo>
                    <a:lnTo>
                      <a:pt x="2208" y="1921"/>
                    </a:lnTo>
                    <a:lnTo>
                      <a:pt x="1104" y="2566"/>
                    </a:lnTo>
                    <a:lnTo>
                      <a:pt x="1" y="1921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42"/>
              <p:cNvSpPr/>
              <p:nvPr/>
            </p:nvSpPr>
            <p:spPr>
              <a:xfrm>
                <a:off x="2902038" y="2630450"/>
                <a:ext cx="55200" cy="64175"/>
              </a:xfrm>
              <a:custGeom>
                <a:rect b="b" l="l" r="r" t="t"/>
                <a:pathLst>
                  <a:path extrusionOk="0" fill="none" h="2567" w="2208">
                    <a:moveTo>
                      <a:pt x="0" y="645"/>
                    </a:moveTo>
                    <a:lnTo>
                      <a:pt x="1104" y="1"/>
                    </a:lnTo>
                    <a:lnTo>
                      <a:pt x="2208" y="645"/>
                    </a:lnTo>
                    <a:lnTo>
                      <a:pt x="2208" y="1921"/>
                    </a:lnTo>
                    <a:lnTo>
                      <a:pt x="1104" y="2566"/>
                    </a:lnTo>
                    <a:lnTo>
                      <a:pt x="0" y="1921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42"/>
              <p:cNvSpPr/>
              <p:nvPr/>
            </p:nvSpPr>
            <p:spPr>
              <a:xfrm>
                <a:off x="2957213" y="2630450"/>
                <a:ext cx="55575" cy="64175"/>
              </a:xfrm>
              <a:custGeom>
                <a:rect b="b" l="l" r="r" t="t"/>
                <a:pathLst>
                  <a:path extrusionOk="0" fill="none" h="2567" w="2223">
                    <a:moveTo>
                      <a:pt x="1" y="645"/>
                    </a:moveTo>
                    <a:lnTo>
                      <a:pt x="1104" y="1"/>
                    </a:lnTo>
                    <a:lnTo>
                      <a:pt x="2222" y="645"/>
                    </a:lnTo>
                    <a:lnTo>
                      <a:pt x="2222" y="1921"/>
                    </a:lnTo>
                    <a:lnTo>
                      <a:pt x="1104" y="2566"/>
                    </a:lnTo>
                    <a:lnTo>
                      <a:pt x="1" y="1921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42"/>
              <p:cNvSpPr/>
              <p:nvPr/>
            </p:nvSpPr>
            <p:spPr>
              <a:xfrm>
                <a:off x="3012763" y="2630450"/>
                <a:ext cx="55200" cy="64175"/>
              </a:xfrm>
              <a:custGeom>
                <a:rect b="b" l="l" r="r" t="t"/>
                <a:pathLst>
                  <a:path extrusionOk="0" fill="none" h="2567" w="2208">
                    <a:moveTo>
                      <a:pt x="0" y="645"/>
                    </a:moveTo>
                    <a:lnTo>
                      <a:pt x="1104" y="1"/>
                    </a:lnTo>
                    <a:lnTo>
                      <a:pt x="2207" y="645"/>
                    </a:lnTo>
                    <a:lnTo>
                      <a:pt x="2207" y="1921"/>
                    </a:lnTo>
                    <a:lnTo>
                      <a:pt x="1104" y="2566"/>
                    </a:lnTo>
                    <a:lnTo>
                      <a:pt x="0" y="1921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42"/>
              <p:cNvSpPr/>
              <p:nvPr/>
            </p:nvSpPr>
            <p:spPr>
              <a:xfrm>
                <a:off x="3067938" y="2630450"/>
                <a:ext cx="55200" cy="64175"/>
              </a:xfrm>
              <a:custGeom>
                <a:rect b="b" l="l" r="r" t="t"/>
                <a:pathLst>
                  <a:path extrusionOk="0" fill="none" h="2567" w="2208">
                    <a:moveTo>
                      <a:pt x="0" y="645"/>
                    </a:moveTo>
                    <a:lnTo>
                      <a:pt x="1104" y="1"/>
                    </a:lnTo>
                    <a:lnTo>
                      <a:pt x="2208" y="645"/>
                    </a:lnTo>
                    <a:lnTo>
                      <a:pt x="2208" y="1921"/>
                    </a:lnTo>
                    <a:lnTo>
                      <a:pt x="1104" y="2566"/>
                    </a:lnTo>
                    <a:lnTo>
                      <a:pt x="0" y="1921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42"/>
              <p:cNvSpPr/>
              <p:nvPr/>
            </p:nvSpPr>
            <p:spPr>
              <a:xfrm>
                <a:off x="3123113" y="2630450"/>
                <a:ext cx="55200" cy="64175"/>
              </a:xfrm>
              <a:custGeom>
                <a:rect b="b" l="l" r="r" t="t"/>
                <a:pathLst>
                  <a:path extrusionOk="0" fill="none" h="2567" w="2208">
                    <a:moveTo>
                      <a:pt x="1" y="645"/>
                    </a:moveTo>
                    <a:lnTo>
                      <a:pt x="1104" y="1"/>
                    </a:lnTo>
                    <a:lnTo>
                      <a:pt x="2208" y="645"/>
                    </a:lnTo>
                    <a:lnTo>
                      <a:pt x="2208" y="1921"/>
                    </a:lnTo>
                    <a:lnTo>
                      <a:pt x="1104" y="2566"/>
                    </a:lnTo>
                    <a:lnTo>
                      <a:pt x="1" y="1921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42"/>
              <p:cNvSpPr/>
              <p:nvPr/>
            </p:nvSpPr>
            <p:spPr>
              <a:xfrm>
                <a:off x="3178288" y="2630450"/>
                <a:ext cx="55225" cy="64175"/>
              </a:xfrm>
              <a:custGeom>
                <a:rect b="b" l="l" r="r" t="t"/>
                <a:pathLst>
                  <a:path extrusionOk="0" fill="none" h="2567" w="2209">
                    <a:moveTo>
                      <a:pt x="1" y="645"/>
                    </a:moveTo>
                    <a:lnTo>
                      <a:pt x="1105" y="1"/>
                    </a:lnTo>
                    <a:lnTo>
                      <a:pt x="2208" y="645"/>
                    </a:lnTo>
                    <a:lnTo>
                      <a:pt x="2208" y="1921"/>
                    </a:lnTo>
                    <a:lnTo>
                      <a:pt x="1105" y="2566"/>
                    </a:lnTo>
                    <a:lnTo>
                      <a:pt x="1" y="1921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42"/>
              <p:cNvSpPr/>
              <p:nvPr/>
            </p:nvSpPr>
            <p:spPr>
              <a:xfrm>
                <a:off x="3233488" y="2630450"/>
                <a:ext cx="55550" cy="64175"/>
              </a:xfrm>
              <a:custGeom>
                <a:rect b="b" l="l" r="r" t="t"/>
                <a:pathLst>
                  <a:path extrusionOk="0" fill="none" h="2567" w="2222">
                    <a:moveTo>
                      <a:pt x="0" y="645"/>
                    </a:moveTo>
                    <a:lnTo>
                      <a:pt x="1118" y="1"/>
                    </a:lnTo>
                    <a:lnTo>
                      <a:pt x="2222" y="645"/>
                    </a:lnTo>
                    <a:lnTo>
                      <a:pt x="2222" y="1921"/>
                    </a:lnTo>
                    <a:lnTo>
                      <a:pt x="1118" y="2566"/>
                    </a:lnTo>
                    <a:lnTo>
                      <a:pt x="0" y="1921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42"/>
              <p:cNvSpPr/>
              <p:nvPr/>
            </p:nvSpPr>
            <p:spPr>
              <a:xfrm>
                <a:off x="3289013" y="2630450"/>
                <a:ext cx="55200" cy="64175"/>
              </a:xfrm>
              <a:custGeom>
                <a:rect b="b" l="l" r="r" t="t"/>
                <a:pathLst>
                  <a:path extrusionOk="0" fill="none" h="2567" w="2208">
                    <a:moveTo>
                      <a:pt x="1" y="645"/>
                    </a:moveTo>
                    <a:lnTo>
                      <a:pt x="1104" y="1"/>
                    </a:lnTo>
                    <a:lnTo>
                      <a:pt x="2208" y="645"/>
                    </a:lnTo>
                    <a:lnTo>
                      <a:pt x="2208" y="1921"/>
                    </a:lnTo>
                    <a:lnTo>
                      <a:pt x="1104" y="2566"/>
                    </a:lnTo>
                    <a:lnTo>
                      <a:pt x="1" y="1921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42"/>
              <p:cNvSpPr/>
              <p:nvPr/>
            </p:nvSpPr>
            <p:spPr>
              <a:xfrm>
                <a:off x="2929638" y="2581725"/>
                <a:ext cx="55200" cy="64150"/>
              </a:xfrm>
              <a:custGeom>
                <a:rect b="b" l="l" r="r" t="t"/>
                <a:pathLst>
                  <a:path extrusionOk="0" fill="none" h="2566" w="2208">
                    <a:moveTo>
                      <a:pt x="0" y="645"/>
                    </a:moveTo>
                    <a:lnTo>
                      <a:pt x="1104" y="0"/>
                    </a:lnTo>
                    <a:lnTo>
                      <a:pt x="2207" y="645"/>
                    </a:lnTo>
                    <a:lnTo>
                      <a:pt x="2207" y="1921"/>
                    </a:lnTo>
                    <a:lnTo>
                      <a:pt x="1104" y="2566"/>
                    </a:lnTo>
                    <a:lnTo>
                      <a:pt x="0" y="1921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42"/>
              <p:cNvSpPr/>
              <p:nvPr/>
            </p:nvSpPr>
            <p:spPr>
              <a:xfrm>
                <a:off x="2984813" y="2581725"/>
                <a:ext cx="55550" cy="64150"/>
              </a:xfrm>
              <a:custGeom>
                <a:rect b="b" l="l" r="r" t="t"/>
                <a:pathLst>
                  <a:path extrusionOk="0" fill="none" h="2566" w="2222">
                    <a:moveTo>
                      <a:pt x="0" y="645"/>
                    </a:moveTo>
                    <a:lnTo>
                      <a:pt x="1118" y="0"/>
                    </a:lnTo>
                    <a:lnTo>
                      <a:pt x="2222" y="645"/>
                    </a:lnTo>
                    <a:lnTo>
                      <a:pt x="2222" y="1921"/>
                    </a:lnTo>
                    <a:lnTo>
                      <a:pt x="1118" y="2566"/>
                    </a:lnTo>
                    <a:lnTo>
                      <a:pt x="0" y="1921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42"/>
              <p:cNvSpPr/>
              <p:nvPr/>
            </p:nvSpPr>
            <p:spPr>
              <a:xfrm>
                <a:off x="3040338" y="2581725"/>
                <a:ext cx="55225" cy="64150"/>
              </a:xfrm>
              <a:custGeom>
                <a:rect b="b" l="l" r="r" t="t"/>
                <a:pathLst>
                  <a:path extrusionOk="0" fill="none" h="2566" w="2209">
                    <a:moveTo>
                      <a:pt x="1" y="645"/>
                    </a:moveTo>
                    <a:lnTo>
                      <a:pt x="1104" y="0"/>
                    </a:lnTo>
                    <a:lnTo>
                      <a:pt x="2208" y="645"/>
                    </a:lnTo>
                    <a:lnTo>
                      <a:pt x="2208" y="1921"/>
                    </a:lnTo>
                    <a:lnTo>
                      <a:pt x="1104" y="2566"/>
                    </a:lnTo>
                    <a:lnTo>
                      <a:pt x="1" y="1921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42"/>
              <p:cNvSpPr/>
              <p:nvPr/>
            </p:nvSpPr>
            <p:spPr>
              <a:xfrm>
                <a:off x="3095538" y="2581725"/>
                <a:ext cx="55200" cy="64150"/>
              </a:xfrm>
              <a:custGeom>
                <a:rect b="b" l="l" r="r" t="t"/>
                <a:pathLst>
                  <a:path extrusionOk="0" fill="none" h="2566" w="2208">
                    <a:moveTo>
                      <a:pt x="0" y="645"/>
                    </a:moveTo>
                    <a:lnTo>
                      <a:pt x="1104" y="0"/>
                    </a:lnTo>
                    <a:lnTo>
                      <a:pt x="2207" y="645"/>
                    </a:lnTo>
                    <a:lnTo>
                      <a:pt x="2207" y="1921"/>
                    </a:lnTo>
                    <a:lnTo>
                      <a:pt x="1104" y="2566"/>
                    </a:lnTo>
                    <a:lnTo>
                      <a:pt x="0" y="1921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42"/>
              <p:cNvSpPr/>
              <p:nvPr/>
            </p:nvSpPr>
            <p:spPr>
              <a:xfrm>
                <a:off x="3150713" y="2581725"/>
                <a:ext cx="55200" cy="64150"/>
              </a:xfrm>
              <a:custGeom>
                <a:rect b="b" l="l" r="r" t="t"/>
                <a:pathLst>
                  <a:path extrusionOk="0" fill="none" h="2566" w="2208">
                    <a:moveTo>
                      <a:pt x="0" y="645"/>
                    </a:moveTo>
                    <a:lnTo>
                      <a:pt x="1104" y="0"/>
                    </a:lnTo>
                    <a:lnTo>
                      <a:pt x="2208" y="645"/>
                    </a:lnTo>
                    <a:lnTo>
                      <a:pt x="2208" y="1921"/>
                    </a:lnTo>
                    <a:lnTo>
                      <a:pt x="1104" y="2566"/>
                    </a:lnTo>
                    <a:lnTo>
                      <a:pt x="0" y="1921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42"/>
              <p:cNvSpPr/>
              <p:nvPr/>
            </p:nvSpPr>
            <p:spPr>
              <a:xfrm>
                <a:off x="3205888" y="2581725"/>
                <a:ext cx="55575" cy="64150"/>
              </a:xfrm>
              <a:custGeom>
                <a:rect b="b" l="l" r="r" t="t"/>
                <a:pathLst>
                  <a:path extrusionOk="0" fill="none" h="2566" w="2223">
                    <a:moveTo>
                      <a:pt x="1" y="645"/>
                    </a:moveTo>
                    <a:lnTo>
                      <a:pt x="1104" y="0"/>
                    </a:lnTo>
                    <a:lnTo>
                      <a:pt x="2222" y="645"/>
                    </a:lnTo>
                    <a:lnTo>
                      <a:pt x="2222" y="1921"/>
                    </a:lnTo>
                    <a:lnTo>
                      <a:pt x="1104" y="2566"/>
                    </a:lnTo>
                    <a:lnTo>
                      <a:pt x="1" y="1921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42"/>
              <p:cNvSpPr/>
              <p:nvPr/>
            </p:nvSpPr>
            <p:spPr>
              <a:xfrm>
                <a:off x="3261438" y="2581725"/>
                <a:ext cx="55200" cy="64150"/>
              </a:xfrm>
              <a:custGeom>
                <a:rect b="b" l="l" r="r" t="t"/>
                <a:pathLst>
                  <a:path extrusionOk="0" fill="none" h="2566" w="2208">
                    <a:moveTo>
                      <a:pt x="0" y="645"/>
                    </a:moveTo>
                    <a:lnTo>
                      <a:pt x="1104" y="0"/>
                    </a:lnTo>
                    <a:lnTo>
                      <a:pt x="2207" y="645"/>
                    </a:lnTo>
                    <a:lnTo>
                      <a:pt x="2207" y="1921"/>
                    </a:lnTo>
                    <a:lnTo>
                      <a:pt x="1104" y="2566"/>
                    </a:lnTo>
                    <a:lnTo>
                      <a:pt x="0" y="1921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42"/>
              <p:cNvSpPr/>
              <p:nvPr/>
            </p:nvSpPr>
            <p:spPr>
              <a:xfrm>
                <a:off x="2874438" y="2679175"/>
                <a:ext cx="55225" cy="64175"/>
              </a:xfrm>
              <a:custGeom>
                <a:rect b="b" l="l" r="r" t="t"/>
                <a:pathLst>
                  <a:path extrusionOk="0" fill="none" h="2567" w="2209">
                    <a:moveTo>
                      <a:pt x="1" y="646"/>
                    </a:moveTo>
                    <a:lnTo>
                      <a:pt x="1104" y="1"/>
                    </a:lnTo>
                    <a:lnTo>
                      <a:pt x="2208" y="646"/>
                    </a:lnTo>
                    <a:lnTo>
                      <a:pt x="2208" y="1921"/>
                    </a:lnTo>
                    <a:lnTo>
                      <a:pt x="1104" y="2566"/>
                    </a:lnTo>
                    <a:lnTo>
                      <a:pt x="1" y="1921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42"/>
              <p:cNvSpPr/>
              <p:nvPr/>
            </p:nvSpPr>
            <p:spPr>
              <a:xfrm>
                <a:off x="2929638" y="2679175"/>
                <a:ext cx="55200" cy="64175"/>
              </a:xfrm>
              <a:custGeom>
                <a:rect b="b" l="l" r="r" t="t"/>
                <a:pathLst>
                  <a:path extrusionOk="0" fill="none" h="2567" w="2208">
                    <a:moveTo>
                      <a:pt x="0" y="646"/>
                    </a:moveTo>
                    <a:lnTo>
                      <a:pt x="1104" y="1"/>
                    </a:lnTo>
                    <a:lnTo>
                      <a:pt x="2207" y="646"/>
                    </a:lnTo>
                    <a:lnTo>
                      <a:pt x="2207" y="1921"/>
                    </a:lnTo>
                    <a:lnTo>
                      <a:pt x="1104" y="2566"/>
                    </a:lnTo>
                    <a:lnTo>
                      <a:pt x="0" y="1921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42"/>
              <p:cNvSpPr/>
              <p:nvPr/>
            </p:nvSpPr>
            <p:spPr>
              <a:xfrm>
                <a:off x="2984813" y="2679175"/>
                <a:ext cx="55550" cy="64175"/>
              </a:xfrm>
              <a:custGeom>
                <a:rect b="b" l="l" r="r" t="t"/>
                <a:pathLst>
                  <a:path extrusionOk="0" fill="none" h="2567" w="2222">
                    <a:moveTo>
                      <a:pt x="0" y="646"/>
                    </a:moveTo>
                    <a:lnTo>
                      <a:pt x="1118" y="1"/>
                    </a:lnTo>
                    <a:lnTo>
                      <a:pt x="2222" y="646"/>
                    </a:lnTo>
                    <a:lnTo>
                      <a:pt x="2222" y="1921"/>
                    </a:lnTo>
                    <a:lnTo>
                      <a:pt x="1118" y="2566"/>
                    </a:lnTo>
                    <a:lnTo>
                      <a:pt x="0" y="1921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42"/>
              <p:cNvSpPr/>
              <p:nvPr/>
            </p:nvSpPr>
            <p:spPr>
              <a:xfrm>
                <a:off x="3040338" y="2679175"/>
                <a:ext cx="55225" cy="64175"/>
              </a:xfrm>
              <a:custGeom>
                <a:rect b="b" l="l" r="r" t="t"/>
                <a:pathLst>
                  <a:path extrusionOk="0" fill="none" h="2567" w="2209">
                    <a:moveTo>
                      <a:pt x="1" y="646"/>
                    </a:moveTo>
                    <a:lnTo>
                      <a:pt x="1104" y="1"/>
                    </a:lnTo>
                    <a:lnTo>
                      <a:pt x="2208" y="646"/>
                    </a:lnTo>
                    <a:lnTo>
                      <a:pt x="2208" y="1921"/>
                    </a:lnTo>
                    <a:lnTo>
                      <a:pt x="1104" y="2566"/>
                    </a:lnTo>
                    <a:lnTo>
                      <a:pt x="1" y="1921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42"/>
              <p:cNvSpPr/>
              <p:nvPr/>
            </p:nvSpPr>
            <p:spPr>
              <a:xfrm>
                <a:off x="3095538" y="2679175"/>
                <a:ext cx="55200" cy="64175"/>
              </a:xfrm>
              <a:custGeom>
                <a:rect b="b" l="l" r="r" t="t"/>
                <a:pathLst>
                  <a:path extrusionOk="0" fill="none" h="2567" w="2208">
                    <a:moveTo>
                      <a:pt x="0" y="646"/>
                    </a:moveTo>
                    <a:lnTo>
                      <a:pt x="1104" y="1"/>
                    </a:lnTo>
                    <a:lnTo>
                      <a:pt x="2207" y="646"/>
                    </a:lnTo>
                    <a:lnTo>
                      <a:pt x="2207" y="1921"/>
                    </a:lnTo>
                    <a:lnTo>
                      <a:pt x="1104" y="2566"/>
                    </a:lnTo>
                    <a:lnTo>
                      <a:pt x="0" y="1921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42"/>
              <p:cNvSpPr/>
              <p:nvPr/>
            </p:nvSpPr>
            <p:spPr>
              <a:xfrm>
                <a:off x="3150713" y="2679175"/>
                <a:ext cx="55200" cy="64175"/>
              </a:xfrm>
              <a:custGeom>
                <a:rect b="b" l="l" r="r" t="t"/>
                <a:pathLst>
                  <a:path extrusionOk="0" fill="none" h="2567" w="2208">
                    <a:moveTo>
                      <a:pt x="0" y="646"/>
                    </a:moveTo>
                    <a:lnTo>
                      <a:pt x="1104" y="1"/>
                    </a:lnTo>
                    <a:lnTo>
                      <a:pt x="2208" y="646"/>
                    </a:lnTo>
                    <a:lnTo>
                      <a:pt x="2208" y="1921"/>
                    </a:lnTo>
                    <a:lnTo>
                      <a:pt x="1104" y="2566"/>
                    </a:lnTo>
                    <a:lnTo>
                      <a:pt x="0" y="1921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42"/>
              <p:cNvSpPr/>
              <p:nvPr/>
            </p:nvSpPr>
            <p:spPr>
              <a:xfrm>
                <a:off x="3205888" y="2679175"/>
                <a:ext cx="55575" cy="64175"/>
              </a:xfrm>
              <a:custGeom>
                <a:rect b="b" l="l" r="r" t="t"/>
                <a:pathLst>
                  <a:path extrusionOk="0" fill="none" h="2567" w="2223">
                    <a:moveTo>
                      <a:pt x="1" y="646"/>
                    </a:moveTo>
                    <a:lnTo>
                      <a:pt x="1104" y="1"/>
                    </a:lnTo>
                    <a:lnTo>
                      <a:pt x="2222" y="646"/>
                    </a:lnTo>
                    <a:lnTo>
                      <a:pt x="2222" y="1921"/>
                    </a:lnTo>
                    <a:lnTo>
                      <a:pt x="1104" y="2566"/>
                    </a:lnTo>
                    <a:lnTo>
                      <a:pt x="1" y="1921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42"/>
              <p:cNvSpPr/>
              <p:nvPr/>
            </p:nvSpPr>
            <p:spPr>
              <a:xfrm>
                <a:off x="3261438" y="2679175"/>
                <a:ext cx="55200" cy="64175"/>
              </a:xfrm>
              <a:custGeom>
                <a:rect b="b" l="l" r="r" t="t"/>
                <a:pathLst>
                  <a:path extrusionOk="0" fill="none" h="2567" w="2208">
                    <a:moveTo>
                      <a:pt x="0" y="646"/>
                    </a:moveTo>
                    <a:lnTo>
                      <a:pt x="1104" y="1"/>
                    </a:lnTo>
                    <a:lnTo>
                      <a:pt x="2207" y="646"/>
                    </a:lnTo>
                    <a:lnTo>
                      <a:pt x="2207" y="1921"/>
                    </a:lnTo>
                    <a:lnTo>
                      <a:pt x="1104" y="2566"/>
                    </a:lnTo>
                    <a:lnTo>
                      <a:pt x="0" y="1921"/>
                    </a:lnTo>
                    <a:close/>
                  </a:path>
                </a:pathLst>
              </a:custGeom>
              <a:noFill/>
              <a:ln cap="flat" cmpd="sng" w="4650">
                <a:solidFill>
                  <a:schemeClr val="lt2"/>
                </a:solidFill>
                <a:prstDash val="solid"/>
                <a:miter lim="1433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42"/>
              <p:cNvSpPr/>
              <p:nvPr/>
            </p:nvSpPr>
            <p:spPr>
              <a:xfrm>
                <a:off x="2840038" y="2740800"/>
                <a:ext cx="532850" cy="26200"/>
              </a:xfrm>
              <a:custGeom>
                <a:rect b="b" l="l" r="r" t="t"/>
                <a:pathLst>
                  <a:path extrusionOk="0" h="1048" w="21314">
                    <a:moveTo>
                      <a:pt x="1" y="1"/>
                    </a:moveTo>
                    <a:lnTo>
                      <a:pt x="1" y="1047"/>
                    </a:lnTo>
                    <a:lnTo>
                      <a:pt x="21314" y="1047"/>
                    </a:lnTo>
                    <a:lnTo>
                      <a:pt x="213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42"/>
              <p:cNvSpPr/>
              <p:nvPr/>
            </p:nvSpPr>
            <p:spPr>
              <a:xfrm>
                <a:off x="3119888" y="2502525"/>
                <a:ext cx="9700" cy="9700"/>
              </a:xfrm>
              <a:custGeom>
                <a:rect b="b" l="l" r="r" t="t"/>
                <a:pathLst>
                  <a:path extrusionOk="0" h="388" w="388">
                    <a:moveTo>
                      <a:pt x="1" y="1"/>
                    </a:moveTo>
                    <a:lnTo>
                      <a:pt x="1" y="287"/>
                    </a:lnTo>
                    <a:lnTo>
                      <a:pt x="388" y="388"/>
                    </a:lnTo>
                    <a:lnTo>
                      <a:pt x="2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42"/>
              <p:cNvSpPr/>
              <p:nvPr/>
            </p:nvSpPr>
            <p:spPr>
              <a:xfrm>
                <a:off x="3083713" y="2467050"/>
                <a:ext cx="15775" cy="14450"/>
              </a:xfrm>
              <a:custGeom>
                <a:rect b="b" l="l" r="r" t="t"/>
                <a:pathLst>
                  <a:path extrusionOk="0" h="578" w="631">
                    <a:moveTo>
                      <a:pt x="315" y="1"/>
                    </a:moveTo>
                    <a:cubicBezTo>
                      <a:pt x="244" y="1"/>
                      <a:pt x="172" y="29"/>
                      <a:pt x="115" y="87"/>
                    </a:cubicBezTo>
                    <a:cubicBezTo>
                      <a:pt x="0" y="201"/>
                      <a:pt x="0" y="388"/>
                      <a:pt x="115" y="502"/>
                    </a:cubicBezTo>
                    <a:cubicBezTo>
                      <a:pt x="172" y="553"/>
                      <a:pt x="244" y="578"/>
                      <a:pt x="315" y="578"/>
                    </a:cubicBezTo>
                    <a:cubicBezTo>
                      <a:pt x="387" y="578"/>
                      <a:pt x="459" y="553"/>
                      <a:pt x="516" y="502"/>
                    </a:cubicBezTo>
                    <a:cubicBezTo>
                      <a:pt x="631" y="388"/>
                      <a:pt x="631" y="201"/>
                      <a:pt x="516" y="87"/>
                    </a:cubicBezTo>
                    <a:cubicBezTo>
                      <a:pt x="459" y="29"/>
                      <a:pt x="387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42"/>
              <p:cNvSpPr/>
              <p:nvPr/>
            </p:nvSpPr>
            <p:spPr>
              <a:xfrm>
                <a:off x="3087288" y="2472775"/>
                <a:ext cx="43025" cy="37750"/>
              </a:xfrm>
              <a:custGeom>
                <a:rect b="b" l="l" r="r" t="t"/>
                <a:pathLst>
                  <a:path extrusionOk="0" h="1510" w="1721">
                    <a:moveTo>
                      <a:pt x="620" y="1"/>
                    </a:moveTo>
                    <a:cubicBezTo>
                      <a:pt x="474" y="1"/>
                      <a:pt x="341" y="48"/>
                      <a:pt x="244" y="144"/>
                    </a:cubicBezTo>
                    <a:cubicBezTo>
                      <a:pt x="0" y="374"/>
                      <a:pt x="86" y="847"/>
                      <a:pt x="430" y="1191"/>
                    </a:cubicBezTo>
                    <a:cubicBezTo>
                      <a:pt x="632" y="1401"/>
                      <a:pt x="887" y="1510"/>
                      <a:pt x="1111" y="1510"/>
                    </a:cubicBezTo>
                    <a:cubicBezTo>
                      <a:pt x="1253" y="1510"/>
                      <a:pt x="1382" y="1466"/>
                      <a:pt x="1477" y="1377"/>
                    </a:cubicBezTo>
                    <a:cubicBezTo>
                      <a:pt x="1720" y="1133"/>
                      <a:pt x="1634" y="660"/>
                      <a:pt x="1305" y="316"/>
                    </a:cubicBezTo>
                    <a:cubicBezTo>
                      <a:pt x="1097" y="109"/>
                      <a:pt x="843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42"/>
              <p:cNvSpPr/>
              <p:nvPr/>
            </p:nvSpPr>
            <p:spPr>
              <a:xfrm>
                <a:off x="3090163" y="2472800"/>
                <a:ext cx="20075" cy="20075"/>
              </a:xfrm>
              <a:custGeom>
                <a:rect b="b" l="l" r="r" t="t"/>
                <a:pathLst>
                  <a:path extrusionOk="0" h="803" w="803">
                    <a:moveTo>
                      <a:pt x="573" y="0"/>
                    </a:moveTo>
                    <a:lnTo>
                      <a:pt x="0" y="573"/>
                    </a:lnTo>
                    <a:cubicBezTo>
                      <a:pt x="14" y="659"/>
                      <a:pt x="29" y="731"/>
                      <a:pt x="57" y="803"/>
                    </a:cubicBezTo>
                    <a:lnTo>
                      <a:pt x="803" y="57"/>
                    </a:lnTo>
                    <a:cubicBezTo>
                      <a:pt x="731" y="29"/>
                      <a:pt x="645" y="14"/>
                      <a:pt x="5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42"/>
              <p:cNvSpPr/>
              <p:nvPr/>
            </p:nvSpPr>
            <p:spPr>
              <a:xfrm>
                <a:off x="3093388" y="2476375"/>
                <a:ext cx="24750" cy="24750"/>
              </a:xfrm>
              <a:custGeom>
                <a:rect b="b" l="l" r="r" t="t"/>
                <a:pathLst>
                  <a:path extrusionOk="0" h="990" w="990">
                    <a:moveTo>
                      <a:pt x="831" y="0"/>
                    </a:moveTo>
                    <a:lnTo>
                      <a:pt x="0" y="817"/>
                    </a:lnTo>
                    <a:cubicBezTo>
                      <a:pt x="43" y="875"/>
                      <a:pt x="86" y="932"/>
                      <a:pt x="129" y="989"/>
                    </a:cubicBezTo>
                    <a:lnTo>
                      <a:pt x="989" y="115"/>
                    </a:lnTo>
                    <a:cubicBezTo>
                      <a:pt x="946" y="72"/>
                      <a:pt x="889" y="29"/>
                      <a:pt x="8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42"/>
              <p:cNvSpPr/>
              <p:nvPr/>
            </p:nvSpPr>
            <p:spPr>
              <a:xfrm>
                <a:off x="3107363" y="2490000"/>
                <a:ext cx="20075" cy="20450"/>
              </a:xfrm>
              <a:custGeom>
                <a:rect b="b" l="l" r="r" t="t"/>
                <a:pathLst>
                  <a:path extrusionOk="0" h="818" w="803">
                    <a:moveTo>
                      <a:pt x="745" y="0"/>
                    </a:moveTo>
                    <a:lnTo>
                      <a:pt x="0" y="745"/>
                    </a:lnTo>
                    <a:cubicBezTo>
                      <a:pt x="72" y="774"/>
                      <a:pt x="158" y="803"/>
                      <a:pt x="229" y="817"/>
                    </a:cubicBezTo>
                    <a:lnTo>
                      <a:pt x="803" y="244"/>
                    </a:lnTo>
                    <a:cubicBezTo>
                      <a:pt x="803" y="158"/>
                      <a:pt x="774" y="72"/>
                      <a:pt x="7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42"/>
              <p:cNvSpPr/>
              <p:nvPr/>
            </p:nvSpPr>
            <p:spPr>
              <a:xfrm>
                <a:off x="3099463" y="2482100"/>
                <a:ext cx="24750" cy="24750"/>
              </a:xfrm>
              <a:custGeom>
                <a:rect b="b" l="l" r="r" t="t"/>
                <a:pathLst>
                  <a:path extrusionOk="0" h="990" w="990">
                    <a:moveTo>
                      <a:pt x="875" y="1"/>
                    </a:moveTo>
                    <a:lnTo>
                      <a:pt x="1" y="875"/>
                    </a:lnTo>
                    <a:cubicBezTo>
                      <a:pt x="58" y="918"/>
                      <a:pt x="101" y="961"/>
                      <a:pt x="173" y="990"/>
                    </a:cubicBezTo>
                    <a:lnTo>
                      <a:pt x="990" y="173"/>
                    </a:lnTo>
                    <a:cubicBezTo>
                      <a:pt x="961" y="101"/>
                      <a:pt x="918" y="58"/>
                      <a:pt x="8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42"/>
              <p:cNvSpPr/>
              <p:nvPr/>
            </p:nvSpPr>
            <p:spPr>
              <a:xfrm>
                <a:off x="3103063" y="2470950"/>
                <a:ext cx="46150" cy="25575"/>
              </a:xfrm>
              <a:custGeom>
                <a:rect b="b" l="l" r="r" t="t"/>
                <a:pathLst>
                  <a:path extrusionOk="0" h="1023" w="1846">
                    <a:moveTo>
                      <a:pt x="1185" y="0"/>
                    </a:moveTo>
                    <a:cubicBezTo>
                      <a:pt x="1168" y="0"/>
                      <a:pt x="1150" y="1"/>
                      <a:pt x="1132" y="2"/>
                    </a:cubicBezTo>
                    <a:cubicBezTo>
                      <a:pt x="831" y="2"/>
                      <a:pt x="0" y="232"/>
                      <a:pt x="0" y="518"/>
                    </a:cubicBezTo>
                    <a:cubicBezTo>
                      <a:pt x="0" y="791"/>
                      <a:pt x="831" y="1020"/>
                      <a:pt x="1132" y="1020"/>
                    </a:cubicBezTo>
                    <a:cubicBezTo>
                      <a:pt x="1150" y="1022"/>
                      <a:pt x="1168" y="1022"/>
                      <a:pt x="1185" y="1022"/>
                    </a:cubicBezTo>
                    <a:cubicBezTo>
                      <a:pt x="1846" y="1022"/>
                      <a:pt x="1846" y="0"/>
                      <a:pt x="11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42"/>
              <p:cNvSpPr/>
              <p:nvPr/>
            </p:nvSpPr>
            <p:spPr>
              <a:xfrm>
                <a:off x="3096238" y="2449950"/>
                <a:ext cx="44650" cy="35275"/>
              </a:xfrm>
              <a:custGeom>
                <a:rect b="b" l="l" r="r" t="t"/>
                <a:pathLst>
                  <a:path extrusionOk="0" h="1411" w="1786">
                    <a:moveTo>
                      <a:pt x="1025" y="1"/>
                    </a:moveTo>
                    <a:cubicBezTo>
                      <a:pt x="895" y="1"/>
                      <a:pt x="761" y="58"/>
                      <a:pt x="646" y="198"/>
                    </a:cubicBezTo>
                    <a:cubicBezTo>
                      <a:pt x="431" y="413"/>
                      <a:pt x="1" y="1158"/>
                      <a:pt x="201" y="1358"/>
                    </a:cubicBezTo>
                    <a:cubicBezTo>
                      <a:pt x="238" y="1395"/>
                      <a:pt x="292" y="1410"/>
                      <a:pt x="358" y="1410"/>
                    </a:cubicBezTo>
                    <a:cubicBezTo>
                      <a:pt x="655" y="1410"/>
                      <a:pt x="1186" y="1090"/>
                      <a:pt x="1362" y="914"/>
                    </a:cubicBezTo>
                    <a:cubicBezTo>
                      <a:pt x="1785" y="556"/>
                      <a:pt x="1428" y="1"/>
                      <a:pt x="10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42"/>
              <p:cNvSpPr/>
              <p:nvPr/>
            </p:nvSpPr>
            <p:spPr>
              <a:xfrm>
                <a:off x="3087638" y="2485700"/>
                <a:ext cx="26900" cy="42025"/>
              </a:xfrm>
              <a:custGeom>
                <a:rect b="b" l="l" r="r" t="t"/>
                <a:pathLst>
                  <a:path extrusionOk="0" h="1681" w="1076">
                    <a:moveTo>
                      <a:pt x="545" y="0"/>
                    </a:moveTo>
                    <a:cubicBezTo>
                      <a:pt x="259" y="0"/>
                      <a:pt x="29" y="831"/>
                      <a:pt x="29" y="1132"/>
                    </a:cubicBezTo>
                    <a:cubicBezTo>
                      <a:pt x="1" y="1498"/>
                      <a:pt x="269" y="1681"/>
                      <a:pt x="538" y="1681"/>
                    </a:cubicBezTo>
                    <a:cubicBezTo>
                      <a:pt x="807" y="1681"/>
                      <a:pt x="1076" y="1498"/>
                      <a:pt x="1047" y="1132"/>
                    </a:cubicBezTo>
                    <a:cubicBezTo>
                      <a:pt x="1047" y="831"/>
                      <a:pt x="818" y="0"/>
                      <a:pt x="5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42"/>
              <p:cNvSpPr/>
              <p:nvPr/>
            </p:nvSpPr>
            <p:spPr>
              <a:xfrm>
                <a:off x="3061363" y="2482600"/>
                <a:ext cx="44950" cy="35100"/>
              </a:xfrm>
              <a:custGeom>
                <a:rect b="b" l="l" r="r" t="t"/>
                <a:pathLst>
                  <a:path extrusionOk="0" h="1404" w="1798">
                    <a:moveTo>
                      <a:pt x="1440" y="0"/>
                    </a:moveTo>
                    <a:cubicBezTo>
                      <a:pt x="1143" y="0"/>
                      <a:pt x="612" y="321"/>
                      <a:pt x="435" y="497"/>
                    </a:cubicBezTo>
                    <a:cubicBezTo>
                      <a:pt x="1" y="856"/>
                      <a:pt x="366" y="1404"/>
                      <a:pt x="774" y="1404"/>
                    </a:cubicBezTo>
                    <a:cubicBezTo>
                      <a:pt x="904" y="1404"/>
                      <a:pt x="1038" y="1348"/>
                      <a:pt x="1152" y="1213"/>
                    </a:cubicBezTo>
                    <a:cubicBezTo>
                      <a:pt x="1367" y="998"/>
                      <a:pt x="1797" y="253"/>
                      <a:pt x="1596" y="52"/>
                    </a:cubicBezTo>
                    <a:cubicBezTo>
                      <a:pt x="1560" y="16"/>
                      <a:pt x="1506" y="0"/>
                      <a:pt x="14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42"/>
              <p:cNvSpPr/>
              <p:nvPr/>
            </p:nvSpPr>
            <p:spPr>
              <a:xfrm>
                <a:off x="3189038" y="2502525"/>
                <a:ext cx="9700" cy="9700"/>
              </a:xfrm>
              <a:custGeom>
                <a:rect b="b" l="l" r="r" t="t"/>
                <a:pathLst>
                  <a:path extrusionOk="0" h="388" w="388">
                    <a:moveTo>
                      <a:pt x="116" y="1"/>
                    </a:moveTo>
                    <a:lnTo>
                      <a:pt x="1" y="388"/>
                    </a:lnTo>
                    <a:lnTo>
                      <a:pt x="1" y="388"/>
                    </a:lnTo>
                    <a:lnTo>
                      <a:pt x="388" y="287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42"/>
              <p:cNvSpPr/>
              <p:nvPr/>
            </p:nvSpPr>
            <p:spPr>
              <a:xfrm>
                <a:off x="3219138" y="2467050"/>
                <a:ext cx="15800" cy="14375"/>
              </a:xfrm>
              <a:custGeom>
                <a:rect b="b" l="l" r="r" t="t"/>
                <a:pathLst>
                  <a:path extrusionOk="0" h="575" w="632">
                    <a:moveTo>
                      <a:pt x="309" y="1"/>
                    </a:moveTo>
                    <a:cubicBezTo>
                      <a:pt x="234" y="1"/>
                      <a:pt x="158" y="29"/>
                      <a:pt x="101" y="87"/>
                    </a:cubicBezTo>
                    <a:cubicBezTo>
                      <a:pt x="1" y="201"/>
                      <a:pt x="1" y="373"/>
                      <a:pt x="101" y="488"/>
                    </a:cubicBezTo>
                    <a:cubicBezTo>
                      <a:pt x="158" y="545"/>
                      <a:pt x="234" y="574"/>
                      <a:pt x="309" y="574"/>
                    </a:cubicBezTo>
                    <a:cubicBezTo>
                      <a:pt x="384" y="574"/>
                      <a:pt x="459" y="545"/>
                      <a:pt x="517" y="488"/>
                    </a:cubicBezTo>
                    <a:cubicBezTo>
                      <a:pt x="631" y="373"/>
                      <a:pt x="631" y="201"/>
                      <a:pt x="517" y="87"/>
                    </a:cubicBezTo>
                    <a:cubicBezTo>
                      <a:pt x="459" y="29"/>
                      <a:pt x="384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42"/>
              <p:cNvSpPr/>
              <p:nvPr/>
            </p:nvSpPr>
            <p:spPr>
              <a:xfrm>
                <a:off x="3188338" y="2472550"/>
                <a:ext cx="42650" cy="37775"/>
              </a:xfrm>
              <a:custGeom>
                <a:rect b="b" l="l" r="r" t="t"/>
                <a:pathLst>
                  <a:path extrusionOk="0" h="1511" w="1706">
                    <a:moveTo>
                      <a:pt x="1113" y="0"/>
                    </a:moveTo>
                    <a:cubicBezTo>
                      <a:pt x="887" y="0"/>
                      <a:pt x="627" y="114"/>
                      <a:pt x="416" y="325"/>
                    </a:cubicBezTo>
                    <a:cubicBezTo>
                      <a:pt x="86" y="655"/>
                      <a:pt x="0" y="1128"/>
                      <a:pt x="244" y="1372"/>
                    </a:cubicBezTo>
                    <a:cubicBezTo>
                      <a:pt x="338" y="1466"/>
                      <a:pt x="464" y="1511"/>
                      <a:pt x="603" y="1511"/>
                    </a:cubicBezTo>
                    <a:cubicBezTo>
                      <a:pt x="824" y="1511"/>
                      <a:pt x="1079" y="1397"/>
                      <a:pt x="1290" y="1185"/>
                    </a:cubicBezTo>
                    <a:cubicBezTo>
                      <a:pt x="1634" y="856"/>
                      <a:pt x="1706" y="383"/>
                      <a:pt x="1476" y="139"/>
                    </a:cubicBezTo>
                    <a:cubicBezTo>
                      <a:pt x="1383" y="45"/>
                      <a:pt x="1254" y="0"/>
                      <a:pt x="11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42"/>
              <p:cNvSpPr/>
              <p:nvPr/>
            </p:nvSpPr>
            <p:spPr>
              <a:xfrm>
                <a:off x="3208388" y="2472800"/>
                <a:ext cx="20100" cy="20075"/>
              </a:xfrm>
              <a:custGeom>
                <a:rect b="b" l="l" r="r" t="t"/>
                <a:pathLst>
                  <a:path extrusionOk="0" h="803" w="804">
                    <a:moveTo>
                      <a:pt x="230" y="0"/>
                    </a:moveTo>
                    <a:cubicBezTo>
                      <a:pt x="144" y="14"/>
                      <a:pt x="73" y="29"/>
                      <a:pt x="1" y="57"/>
                    </a:cubicBezTo>
                    <a:lnTo>
                      <a:pt x="746" y="803"/>
                    </a:lnTo>
                    <a:cubicBezTo>
                      <a:pt x="775" y="731"/>
                      <a:pt x="789" y="659"/>
                      <a:pt x="803" y="573"/>
                    </a:cubicBez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42"/>
              <p:cNvSpPr/>
              <p:nvPr/>
            </p:nvSpPr>
            <p:spPr>
              <a:xfrm>
                <a:off x="3200163" y="2476375"/>
                <a:ext cx="25100" cy="24750"/>
              </a:xfrm>
              <a:custGeom>
                <a:rect b="b" l="l" r="r" t="t"/>
                <a:pathLst>
                  <a:path extrusionOk="0" h="990" w="1004">
                    <a:moveTo>
                      <a:pt x="172" y="0"/>
                    </a:moveTo>
                    <a:cubicBezTo>
                      <a:pt x="115" y="29"/>
                      <a:pt x="58" y="72"/>
                      <a:pt x="0" y="115"/>
                    </a:cubicBezTo>
                    <a:lnTo>
                      <a:pt x="874" y="989"/>
                    </a:lnTo>
                    <a:cubicBezTo>
                      <a:pt x="917" y="932"/>
                      <a:pt x="960" y="875"/>
                      <a:pt x="1003" y="817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42"/>
              <p:cNvSpPr/>
              <p:nvPr/>
            </p:nvSpPr>
            <p:spPr>
              <a:xfrm>
                <a:off x="3191188" y="2490000"/>
                <a:ext cx="20100" cy="20450"/>
              </a:xfrm>
              <a:custGeom>
                <a:rect b="b" l="l" r="r" t="t"/>
                <a:pathLst>
                  <a:path extrusionOk="0" h="818" w="804">
                    <a:moveTo>
                      <a:pt x="58" y="0"/>
                    </a:moveTo>
                    <a:cubicBezTo>
                      <a:pt x="15" y="72"/>
                      <a:pt x="1" y="158"/>
                      <a:pt x="1" y="244"/>
                    </a:cubicBezTo>
                    <a:lnTo>
                      <a:pt x="574" y="817"/>
                    </a:lnTo>
                    <a:cubicBezTo>
                      <a:pt x="646" y="803"/>
                      <a:pt x="732" y="774"/>
                      <a:pt x="804" y="745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42"/>
              <p:cNvSpPr/>
              <p:nvPr/>
            </p:nvSpPr>
            <p:spPr>
              <a:xfrm>
                <a:off x="3194413" y="2482100"/>
                <a:ext cx="24750" cy="24750"/>
              </a:xfrm>
              <a:custGeom>
                <a:rect b="b" l="l" r="r" t="t"/>
                <a:pathLst>
                  <a:path extrusionOk="0" h="990" w="990">
                    <a:moveTo>
                      <a:pt x="116" y="1"/>
                    </a:moveTo>
                    <a:cubicBezTo>
                      <a:pt x="73" y="58"/>
                      <a:pt x="30" y="101"/>
                      <a:pt x="1" y="173"/>
                    </a:cubicBezTo>
                    <a:lnTo>
                      <a:pt x="818" y="990"/>
                    </a:lnTo>
                    <a:cubicBezTo>
                      <a:pt x="875" y="961"/>
                      <a:pt x="933" y="918"/>
                      <a:pt x="990" y="875"/>
                    </a:cubicBez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42"/>
              <p:cNvSpPr/>
              <p:nvPr/>
            </p:nvSpPr>
            <p:spPr>
              <a:xfrm>
                <a:off x="3169413" y="2470950"/>
                <a:ext cx="46175" cy="25575"/>
              </a:xfrm>
              <a:custGeom>
                <a:rect b="b" l="l" r="r" t="t"/>
                <a:pathLst>
                  <a:path extrusionOk="0" h="1023" w="1847">
                    <a:moveTo>
                      <a:pt x="661" y="0"/>
                    </a:moveTo>
                    <a:cubicBezTo>
                      <a:pt x="1" y="0"/>
                      <a:pt x="1" y="1022"/>
                      <a:pt x="661" y="1022"/>
                    </a:cubicBezTo>
                    <a:cubicBezTo>
                      <a:pt x="679" y="1022"/>
                      <a:pt x="696" y="1022"/>
                      <a:pt x="714" y="1020"/>
                    </a:cubicBezTo>
                    <a:cubicBezTo>
                      <a:pt x="1015" y="1020"/>
                      <a:pt x="1847" y="791"/>
                      <a:pt x="1847" y="518"/>
                    </a:cubicBezTo>
                    <a:cubicBezTo>
                      <a:pt x="1847" y="232"/>
                      <a:pt x="1015" y="2"/>
                      <a:pt x="714" y="2"/>
                    </a:cubicBezTo>
                    <a:cubicBezTo>
                      <a:pt x="696" y="1"/>
                      <a:pt x="679" y="0"/>
                      <a:pt x="6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42"/>
              <p:cNvSpPr/>
              <p:nvPr/>
            </p:nvSpPr>
            <p:spPr>
              <a:xfrm>
                <a:off x="3177763" y="2449950"/>
                <a:ext cx="44625" cy="35275"/>
              </a:xfrm>
              <a:custGeom>
                <a:rect b="b" l="l" r="r" t="t"/>
                <a:pathLst>
                  <a:path extrusionOk="0" h="1411" w="1785">
                    <a:moveTo>
                      <a:pt x="761" y="1"/>
                    </a:moveTo>
                    <a:cubicBezTo>
                      <a:pt x="357" y="1"/>
                      <a:pt x="0" y="556"/>
                      <a:pt x="423" y="914"/>
                    </a:cubicBezTo>
                    <a:cubicBezTo>
                      <a:pt x="599" y="1090"/>
                      <a:pt x="1131" y="1410"/>
                      <a:pt x="1428" y="1410"/>
                    </a:cubicBezTo>
                    <a:cubicBezTo>
                      <a:pt x="1494" y="1410"/>
                      <a:pt x="1548" y="1395"/>
                      <a:pt x="1584" y="1358"/>
                    </a:cubicBezTo>
                    <a:cubicBezTo>
                      <a:pt x="1785" y="1158"/>
                      <a:pt x="1355" y="413"/>
                      <a:pt x="1140" y="198"/>
                    </a:cubicBezTo>
                    <a:cubicBezTo>
                      <a:pt x="1025" y="58"/>
                      <a:pt x="891" y="1"/>
                      <a:pt x="7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42"/>
              <p:cNvSpPr/>
              <p:nvPr/>
            </p:nvSpPr>
            <p:spPr>
              <a:xfrm>
                <a:off x="3204088" y="2485700"/>
                <a:ext cx="26900" cy="42025"/>
              </a:xfrm>
              <a:custGeom>
                <a:rect b="b" l="l" r="r" t="t"/>
                <a:pathLst>
                  <a:path extrusionOk="0" h="1681" w="1076">
                    <a:moveTo>
                      <a:pt x="531" y="0"/>
                    </a:moveTo>
                    <a:cubicBezTo>
                      <a:pt x="259" y="0"/>
                      <a:pt x="30" y="831"/>
                      <a:pt x="30" y="1132"/>
                    </a:cubicBezTo>
                    <a:cubicBezTo>
                      <a:pt x="1" y="1498"/>
                      <a:pt x="270" y="1681"/>
                      <a:pt x="538" y="1681"/>
                    </a:cubicBezTo>
                    <a:cubicBezTo>
                      <a:pt x="807" y="1681"/>
                      <a:pt x="1076" y="1498"/>
                      <a:pt x="1047" y="1132"/>
                    </a:cubicBezTo>
                    <a:cubicBezTo>
                      <a:pt x="1047" y="831"/>
                      <a:pt x="818" y="0"/>
                      <a:pt x="5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42"/>
              <p:cNvSpPr/>
              <p:nvPr/>
            </p:nvSpPr>
            <p:spPr>
              <a:xfrm>
                <a:off x="3212338" y="2482600"/>
                <a:ext cx="44925" cy="35100"/>
              </a:xfrm>
              <a:custGeom>
                <a:rect b="b" l="l" r="r" t="t"/>
                <a:pathLst>
                  <a:path extrusionOk="0" h="1404" w="1797">
                    <a:moveTo>
                      <a:pt x="357" y="0"/>
                    </a:moveTo>
                    <a:cubicBezTo>
                      <a:pt x="292" y="0"/>
                      <a:pt x="238" y="16"/>
                      <a:pt x="201" y="52"/>
                    </a:cubicBezTo>
                    <a:cubicBezTo>
                      <a:pt x="1" y="253"/>
                      <a:pt x="430" y="998"/>
                      <a:pt x="645" y="1213"/>
                    </a:cubicBezTo>
                    <a:cubicBezTo>
                      <a:pt x="760" y="1348"/>
                      <a:pt x="894" y="1404"/>
                      <a:pt x="1024" y="1404"/>
                    </a:cubicBezTo>
                    <a:cubicBezTo>
                      <a:pt x="1432" y="1404"/>
                      <a:pt x="1797" y="856"/>
                      <a:pt x="1362" y="497"/>
                    </a:cubicBezTo>
                    <a:cubicBezTo>
                      <a:pt x="1186" y="321"/>
                      <a:pt x="654" y="0"/>
                      <a:pt x="3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82" name="Google Shape;1482;p42"/>
          <p:cNvGrpSpPr/>
          <p:nvPr/>
        </p:nvGrpSpPr>
        <p:grpSpPr>
          <a:xfrm>
            <a:off x="4067345" y="986528"/>
            <a:ext cx="870044" cy="1017193"/>
            <a:chOff x="6255375" y="3334550"/>
            <a:chExt cx="919125" cy="1074575"/>
          </a:xfrm>
        </p:grpSpPr>
        <p:sp>
          <p:nvSpPr>
            <p:cNvPr id="1483" name="Google Shape;1483;p42"/>
            <p:cNvSpPr/>
            <p:nvPr/>
          </p:nvSpPr>
          <p:spPr>
            <a:xfrm>
              <a:off x="6255375" y="3334550"/>
              <a:ext cx="919125" cy="1074575"/>
            </a:xfrm>
            <a:custGeom>
              <a:rect b="b" l="l" r="r" t="t"/>
              <a:pathLst>
                <a:path extrusionOk="0" h="42983" w="36765">
                  <a:moveTo>
                    <a:pt x="2535" y="1"/>
                  </a:moveTo>
                  <a:cubicBezTo>
                    <a:pt x="1132" y="1"/>
                    <a:pt x="0" y="1133"/>
                    <a:pt x="0" y="2535"/>
                  </a:cubicBezTo>
                  <a:lnTo>
                    <a:pt x="0" y="3870"/>
                  </a:lnTo>
                  <a:cubicBezTo>
                    <a:pt x="0" y="4748"/>
                    <a:pt x="440" y="5559"/>
                    <a:pt x="1183" y="6015"/>
                  </a:cubicBezTo>
                  <a:lnTo>
                    <a:pt x="1183" y="33082"/>
                  </a:lnTo>
                  <a:cubicBezTo>
                    <a:pt x="440" y="33555"/>
                    <a:pt x="0" y="34366"/>
                    <a:pt x="0" y="35227"/>
                  </a:cubicBezTo>
                  <a:lnTo>
                    <a:pt x="0" y="36562"/>
                  </a:lnTo>
                  <a:cubicBezTo>
                    <a:pt x="0" y="37441"/>
                    <a:pt x="440" y="38252"/>
                    <a:pt x="1183" y="38708"/>
                  </a:cubicBezTo>
                  <a:lnTo>
                    <a:pt x="1183" y="40448"/>
                  </a:lnTo>
                  <a:cubicBezTo>
                    <a:pt x="1183" y="41850"/>
                    <a:pt x="2315" y="42982"/>
                    <a:pt x="3717" y="42982"/>
                  </a:cubicBezTo>
                  <a:lnTo>
                    <a:pt x="5998" y="42982"/>
                  </a:lnTo>
                  <a:cubicBezTo>
                    <a:pt x="7400" y="42982"/>
                    <a:pt x="8532" y="41850"/>
                    <a:pt x="8532" y="40448"/>
                  </a:cubicBezTo>
                  <a:lnTo>
                    <a:pt x="8532" y="39096"/>
                  </a:lnTo>
                  <a:lnTo>
                    <a:pt x="28232" y="39096"/>
                  </a:lnTo>
                  <a:lnTo>
                    <a:pt x="28232" y="40448"/>
                  </a:lnTo>
                  <a:cubicBezTo>
                    <a:pt x="28232" y="41850"/>
                    <a:pt x="29364" y="42982"/>
                    <a:pt x="30767" y="42982"/>
                  </a:cubicBezTo>
                  <a:lnTo>
                    <a:pt x="33047" y="42982"/>
                  </a:lnTo>
                  <a:cubicBezTo>
                    <a:pt x="34450" y="42982"/>
                    <a:pt x="35582" y="41850"/>
                    <a:pt x="35582" y="40448"/>
                  </a:cubicBezTo>
                  <a:lnTo>
                    <a:pt x="35582" y="38708"/>
                  </a:lnTo>
                  <a:cubicBezTo>
                    <a:pt x="36325" y="38252"/>
                    <a:pt x="36764" y="37441"/>
                    <a:pt x="36764" y="36562"/>
                  </a:cubicBezTo>
                  <a:lnTo>
                    <a:pt x="36764" y="35227"/>
                  </a:lnTo>
                  <a:cubicBezTo>
                    <a:pt x="36764" y="34366"/>
                    <a:pt x="36325" y="33555"/>
                    <a:pt x="35582" y="33082"/>
                  </a:cubicBezTo>
                  <a:lnTo>
                    <a:pt x="35582" y="6015"/>
                  </a:lnTo>
                  <a:cubicBezTo>
                    <a:pt x="36325" y="5542"/>
                    <a:pt x="36764" y="4731"/>
                    <a:pt x="36764" y="3870"/>
                  </a:cubicBezTo>
                  <a:lnTo>
                    <a:pt x="36764" y="2535"/>
                  </a:lnTo>
                  <a:cubicBezTo>
                    <a:pt x="36764" y="1133"/>
                    <a:pt x="35632" y="1"/>
                    <a:pt x="34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2"/>
            <p:cNvSpPr/>
            <p:nvPr/>
          </p:nvSpPr>
          <p:spPr>
            <a:xfrm>
              <a:off x="6318725" y="3397900"/>
              <a:ext cx="792425" cy="947850"/>
            </a:xfrm>
            <a:custGeom>
              <a:rect b="b" l="l" r="r" t="t"/>
              <a:pathLst>
                <a:path extrusionOk="0" h="37914" w="31697">
                  <a:moveTo>
                    <a:pt x="1" y="1"/>
                  </a:moveTo>
                  <a:lnTo>
                    <a:pt x="1" y="1336"/>
                  </a:lnTo>
                  <a:lnTo>
                    <a:pt x="1183" y="1336"/>
                  </a:lnTo>
                  <a:lnTo>
                    <a:pt x="1183" y="4191"/>
                  </a:lnTo>
                  <a:lnTo>
                    <a:pt x="1183" y="7063"/>
                  </a:lnTo>
                  <a:lnTo>
                    <a:pt x="1183" y="9935"/>
                  </a:lnTo>
                  <a:lnTo>
                    <a:pt x="1183" y="12791"/>
                  </a:lnTo>
                  <a:lnTo>
                    <a:pt x="1183" y="15663"/>
                  </a:lnTo>
                  <a:lnTo>
                    <a:pt x="1183" y="18518"/>
                  </a:lnTo>
                  <a:lnTo>
                    <a:pt x="1183" y="21390"/>
                  </a:lnTo>
                  <a:lnTo>
                    <a:pt x="1183" y="24246"/>
                  </a:lnTo>
                  <a:lnTo>
                    <a:pt x="1183" y="27118"/>
                  </a:lnTo>
                  <a:lnTo>
                    <a:pt x="1183" y="29990"/>
                  </a:lnTo>
                  <a:lnTo>
                    <a:pt x="1183" y="30446"/>
                  </a:lnTo>
                  <a:lnTo>
                    <a:pt x="1183" y="32693"/>
                  </a:lnTo>
                  <a:lnTo>
                    <a:pt x="1" y="32693"/>
                  </a:lnTo>
                  <a:lnTo>
                    <a:pt x="1" y="34028"/>
                  </a:lnTo>
                  <a:lnTo>
                    <a:pt x="1183" y="34028"/>
                  </a:lnTo>
                  <a:lnTo>
                    <a:pt x="1183" y="37914"/>
                  </a:lnTo>
                  <a:lnTo>
                    <a:pt x="3464" y="37914"/>
                  </a:lnTo>
                  <a:lnTo>
                    <a:pt x="3464" y="34028"/>
                  </a:lnTo>
                  <a:lnTo>
                    <a:pt x="28233" y="34028"/>
                  </a:lnTo>
                  <a:lnTo>
                    <a:pt x="28233" y="37914"/>
                  </a:lnTo>
                  <a:lnTo>
                    <a:pt x="30513" y="37914"/>
                  </a:lnTo>
                  <a:lnTo>
                    <a:pt x="30513" y="34028"/>
                  </a:lnTo>
                  <a:lnTo>
                    <a:pt x="31696" y="34028"/>
                  </a:lnTo>
                  <a:lnTo>
                    <a:pt x="31696" y="32693"/>
                  </a:lnTo>
                  <a:lnTo>
                    <a:pt x="30513" y="32693"/>
                  </a:lnTo>
                  <a:lnTo>
                    <a:pt x="30513" y="30446"/>
                  </a:lnTo>
                  <a:lnTo>
                    <a:pt x="30513" y="29990"/>
                  </a:lnTo>
                  <a:lnTo>
                    <a:pt x="30513" y="27118"/>
                  </a:lnTo>
                  <a:lnTo>
                    <a:pt x="30513" y="24246"/>
                  </a:lnTo>
                  <a:lnTo>
                    <a:pt x="30513" y="21390"/>
                  </a:lnTo>
                  <a:lnTo>
                    <a:pt x="30513" y="18518"/>
                  </a:lnTo>
                  <a:lnTo>
                    <a:pt x="30513" y="15663"/>
                  </a:lnTo>
                  <a:lnTo>
                    <a:pt x="30513" y="12791"/>
                  </a:lnTo>
                  <a:lnTo>
                    <a:pt x="30513" y="9935"/>
                  </a:lnTo>
                  <a:lnTo>
                    <a:pt x="30513" y="7063"/>
                  </a:lnTo>
                  <a:lnTo>
                    <a:pt x="30513" y="4191"/>
                  </a:lnTo>
                  <a:lnTo>
                    <a:pt x="30513" y="1336"/>
                  </a:lnTo>
                  <a:lnTo>
                    <a:pt x="31696" y="1336"/>
                  </a:lnTo>
                  <a:lnTo>
                    <a:pt x="31696" y="1"/>
                  </a:lnTo>
                  <a:close/>
                </a:path>
              </a:pathLst>
            </a:custGeom>
            <a:solidFill>
              <a:srgbClr val="E29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2"/>
            <p:cNvSpPr/>
            <p:nvPr/>
          </p:nvSpPr>
          <p:spPr>
            <a:xfrm>
              <a:off x="6348300" y="4159050"/>
              <a:ext cx="57050" cy="186700"/>
            </a:xfrm>
            <a:custGeom>
              <a:rect b="b" l="l" r="r" t="t"/>
              <a:pathLst>
                <a:path extrusionOk="0" h="7468" w="2282">
                  <a:moveTo>
                    <a:pt x="0" y="0"/>
                  </a:moveTo>
                  <a:lnTo>
                    <a:pt x="0" y="7468"/>
                  </a:lnTo>
                  <a:lnTo>
                    <a:pt x="2281" y="7468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2"/>
            <p:cNvSpPr/>
            <p:nvPr/>
          </p:nvSpPr>
          <p:spPr>
            <a:xfrm>
              <a:off x="7024525" y="4159050"/>
              <a:ext cx="57050" cy="186700"/>
            </a:xfrm>
            <a:custGeom>
              <a:rect b="b" l="l" r="r" t="t"/>
              <a:pathLst>
                <a:path extrusionOk="0" h="7468" w="2282">
                  <a:moveTo>
                    <a:pt x="1" y="0"/>
                  </a:moveTo>
                  <a:lnTo>
                    <a:pt x="1" y="7468"/>
                  </a:lnTo>
                  <a:lnTo>
                    <a:pt x="2281" y="7468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2"/>
            <p:cNvSpPr/>
            <p:nvPr/>
          </p:nvSpPr>
          <p:spPr>
            <a:xfrm>
              <a:off x="6348300" y="4147650"/>
              <a:ext cx="733275" cy="71400"/>
            </a:xfrm>
            <a:custGeom>
              <a:rect b="b" l="l" r="r" t="t"/>
              <a:pathLst>
                <a:path extrusionOk="0" h="2856" w="29331">
                  <a:moveTo>
                    <a:pt x="0" y="0"/>
                  </a:moveTo>
                  <a:lnTo>
                    <a:pt x="0" y="2855"/>
                  </a:lnTo>
                  <a:lnTo>
                    <a:pt x="29330" y="2855"/>
                  </a:lnTo>
                  <a:lnTo>
                    <a:pt x="29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6348300" y="4075825"/>
              <a:ext cx="733275" cy="71425"/>
            </a:xfrm>
            <a:custGeom>
              <a:rect b="b" l="l" r="r" t="t"/>
              <a:pathLst>
                <a:path extrusionOk="0" h="2857" w="29331">
                  <a:moveTo>
                    <a:pt x="0" y="1"/>
                  </a:moveTo>
                  <a:lnTo>
                    <a:pt x="0" y="2856"/>
                  </a:lnTo>
                  <a:lnTo>
                    <a:pt x="29330" y="2856"/>
                  </a:lnTo>
                  <a:lnTo>
                    <a:pt x="29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6348300" y="4004025"/>
              <a:ext cx="733275" cy="71825"/>
            </a:xfrm>
            <a:custGeom>
              <a:rect b="b" l="l" r="r" t="t"/>
              <a:pathLst>
                <a:path extrusionOk="0" h="2873" w="29331">
                  <a:moveTo>
                    <a:pt x="0" y="1"/>
                  </a:moveTo>
                  <a:lnTo>
                    <a:pt x="0" y="2873"/>
                  </a:lnTo>
                  <a:lnTo>
                    <a:pt x="29330" y="2873"/>
                  </a:lnTo>
                  <a:lnTo>
                    <a:pt x="29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6348300" y="3932650"/>
              <a:ext cx="733275" cy="71400"/>
            </a:xfrm>
            <a:custGeom>
              <a:rect b="b" l="l" r="r" t="t"/>
              <a:pathLst>
                <a:path extrusionOk="0" h="2856" w="29331">
                  <a:moveTo>
                    <a:pt x="0" y="0"/>
                  </a:moveTo>
                  <a:lnTo>
                    <a:pt x="0" y="2856"/>
                  </a:lnTo>
                  <a:lnTo>
                    <a:pt x="29330" y="2856"/>
                  </a:lnTo>
                  <a:lnTo>
                    <a:pt x="2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6348300" y="3860850"/>
              <a:ext cx="733275" cy="71825"/>
            </a:xfrm>
            <a:custGeom>
              <a:rect b="b" l="l" r="r" t="t"/>
              <a:pathLst>
                <a:path extrusionOk="0" h="2873" w="29331">
                  <a:moveTo>
                    <a:pt x="0" y="0"/>
                  </a:moveTo>
                  <a:lnTo>
                    <a:pt x="0" y="2872"/>
                  </a:lnTo>
                  <a:lnTo>
                    <a:pt x="29330" y="2872"/>
                  </a:lnTo>
                  <a:lnTo>
                    <a:pt x="29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6348300" y="3789450"/>
              <a:ext cx="733275" cy="71425"/>
            </a:xfrm>
            <a:custGeom>
              <a:rect b="b" l="l" r="r" t="t"/>
              <a:pathLst>
                <a:path extrusionOk="0" h="2857" w="29331">
                  <a:moveTo>
                    <a:pt x="0" y="1"/>
                  </a:moveTo>
                  <a:lnTo>
                    <a:pt x="0" y="2856"/>
                  </a:lnTo>
                  <a:lnTo>
                    <a:pt x="29330" y="2856"/>
                  </a:lnTo>
                  <a:lnTo>
                    <a:pt x="29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6348300" y="3717650"/>
              <a:ext cx="733275" cy="71825"/>
            </a:xfrm>
            <a:custGeom>
              <a:rect b="b" l="l" r="r" t="t"/>
              <a:pathLst>
                <a:path extrusionOk="0" h="2873" w="29331">
                  <a:moveTo>
                    <a:pt x="0" y="1"/>
                  </a:moveTo>
                  <a:lnTo>
                    <a:pt x="0" y="2873"/>
                  </a:lnTo>
                  <a:lnTo>
                    <a:pt x="29330" y="2873"/>
                  </a:lnTo>
                  <a:lnTo>
                    <a:pt x="29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6348300" y="3646275"/>
              <a:ext cx="733275" cy="71400"/>
            </a:xfrm>
            <a:custGeom>
              <a:rect b="b" l="l" r="r" t="t"/>
              <a:pathLst>
                <a:path extrusionOk="0" h="2856" w="29331">
                  <a:moveTo>
                    <a:pt x="0" y="0"/>
                  </a:moveTo>
                  <a:lnTo>
                    <a:pt x="0" y="2856"/>
                  </a:lnTo>
                  <a:lnTo>
                    <a:pt x="29330" y="2856"/>
                  </a:lnTo>
                  <a:lnTo>
                    <a:pt x="2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6348300" y="3574475"/>
              <a:ext cx="733275" cy="71400"/>
            </a:xfrm>
            <a:custGeom>
              <a:rect b="b" l="l" r="r" t="t"/>
              <a:pathLst>
                <a:path extrusionOk="0" h="2856" w="29331">
                  <a:moveTo>
                    <a:pt x="0" y="0"/>
                  </a:moveTo>
                  <a:lnTo>
                    <a:pt x="0" y="2856"/>
                  </a:lnTo>
                  <a:lnTo>
                    <a:pt x="29330" y="2856"/>
                  </a:lnTo>
                  <a:lnTo>
                    <a:pt x="29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6348300" y="3502675"/>
              <a:ext cx="733275" cy="71825"/>
            </a:xfrm>
            <a:custGeom>
              <a:rect b="b" l="l" r="r" t="t"/>
              <a:pathLst>
                <a:path extrusionOk="0" h="2873" w="29331">
                  <a:moveTo>
                    <a:pt x="0" y="0"/>
                  </a:moveTo>
                  <a:lnTo>
                    <a:pt x="0" y="2872"/>
                  </a:lnTo>
                  <a:lnTo>
                    <a:pt x="29330" y="2872"/>
                  </a:lnTo>
                  <a:lnTo>
                    <a:pt x="2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6348300" y="3431275"/>
              <a:ext cx="733275" cy="71400"/>
            </a:xfrm>
            <a:custGeom>
              <a:rect b="b" l="l" r="r" t="t"/>
              <a:pathLst>
                <a:path extrusionOk="0" h="2856" w="29331">
                  <a:moveTo>
                    <a:pt x="0" y="1"/>
                  </a:moveTo>
                  <a:lnTo>
                    <a:pt x="0" y="2856"/>
                  </a:lnTo>
                  <a:lnTo>
                    <a:pt x="29330" y="2856"/>
                  </a:lnTo>
                  <a:lnTo>
                    <a:pt x="29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6318725" y="4215225"/>
              <a:ext cx="792425" cy="33400"/>
            </a:xfrm>
            <a:custGeom>
              <a:rect b="b" l="l" r="r" t="t"/>
              <a:pathLst>
                <a:path extrusionOk="0" h="1336" w="31697">
                  <a:moveTo>
                    <a:pt x="1" y="0"/>
                  </a:moveTo>
                  <a:lnTo>
                    <a:pt x="1" y="1335"/>
                  </a:lnTo>
                  <a:lnTo>
                    <a:pt x="31696" y="1335"/>
                  </a:lnTo>
                  <a:lnTo>
                    <a:pt x="316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6318725" y="3397900"/>
              <a:ext cx="792425" cy="33400"/>
            </a:xfrm>
            <a:custGeom>
              <a:rect b="b" l="l" r="r" t="t"/>
              <a:pathLst>
                <a:path extrusionOk="0" h="1336" w="31697">
                  <a:moveTo>
                    <a:pt x="1" y="1"/>
                  </a:moveTo>
                  <a:lnTo>
                    <a:pt x="1" y="1336"/>
                  </a:lnTo>
                  <a:lnTo>
                    <a:pt x="31696" y="1336"/>
                  </a:lnTo>
                  <a:lnTo>
                    <a:pt x="316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6538800" y="4098225"/>
              <a:ext cx="356075" cy="27050"/>
            </a:xfrm>
            <a:custGeom>
              <a:rect b="b" l="l" r="r" t="t"/>
              <a:pathLst>
                <a:path extrusionOk="0" h="1082" w="14243">
                  <a:moveTo>
                    <a:pt x="541" y="0"/>
                  </a:moveTo>
                  <a:cubicBezTo>
                    <a:pt x="237" y="0"/>
                    <a:pt x="0" y="237"/>
                    <a:pt x="0" y="541"/>
                  </a:cubicBezTo>
                  <a:cubicBezTo>
                    <a:pt x="0" y="845"/>
                    <a:pt x="237" y="1082"/>
                    <a:pt x="541" y="1082"/>
                  </a:cubicBezTo>
                  <a:lnTo>
                    <a:pt x="13702" y="1082"/>
                  </a:lnTo>
                  <a:cubicBezTo>
                    <a:pt x="13989" y="1082"/>
                    <a:pt x="14243" y="845"/>
                    <a:pt x="14243" y="541"/>
                  </a:cubicBezTo>
                  <a:cubicBezTo>
                    <a:pt x="14243" y="237"/>
                    <a:pt x="13989" y="0"/>
                    <a:pt x="13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6538800" y="3954600"/>
              <a:ext cx="356075" cy="27500"/>
            </a:xfrm>
            <a:custGeom>
              <a:rect b="b" l="l" r="r" t="t"/>
              <a:pathLst>
                <a:path extrusionOk="0" h="1100" w="14243">
                  <a:moveTo>
                    <a:pt x="541" y="1"/>
                  </a:moveTo>
                  <a:cubicBezTo>
                    <a:pt x="237" y="1"/>
                    <a:pt x="0" y="254"/>
                    <a:pt x="0" y="558"/>
                  </a:cubicBezTo>
                  <a:cubicBezTo>
                    <a:pt x="0" y="846"/>
                    <a:pt x="237" y="1099"/>
                    <a:pt x="541" y="1099"/>
                  </a:cubicBezTo>
                  <a:lnTo>
                    <a:pt x="13702" y="1099"/>
                  </a:lnTo>
                  <a:cubicBezTo>
                    <a:pt x="13989" y="1099"/>
                    <a:pt x="14243" y="846"/>
                    <a:pt x="14243" y="558"/>
                  </a:cubicBezTo>
                  <a:cubicBezTo>
                    <a:pt x="14243" y="254"/>
                    <a:pt x="13989" y="1"/>
                    <a:pt x="13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6538800" y="3811850"/>
              <a:ext cx="356075" cy="27050"/>
            </a:xfrm>
            <a:custGeom>
              <a:rect b="b" l="l" r="r" t="t"/>
              <a:pathLst>
                <a:path extrusionOk="0" h="1082" w="14243">
                  <a:moveTo>
                    <a:pt x="541" y="0"/>
                  </a:moveTo>
                  <a:cubicBezTo>
                    <a:pt x="237" y="0"/>
                    <a:pt x="0" y="237"/>
                    <a:pt x="0" y="541"/>
                  </a:cubicBezTo>
                  <a:cubicBezTo>
                    <a:pt x="0" y="845"/>
                    <a:pt x="237" y="1082"/>
                    <a:pt x="541" y="1082"/>
                  </a:cubicBezTo>
                  <a:lnTo>
                    <a:pt x="13702" y="1082"/>
                  </a:lnTo>
                  <a:cubicBezTo>
                    <a:pt x="13989" y="1082"/>
                    <a:pt x="14243" y="845"/>
                    <a:pt x="14243" y="541"/>
                  </a:cubicBezTo>
                  <a:cubicBezTo>
                    <a:pt x="14243" y="237"/>
                    <a:pt x="13989" y="0"/>
                    <a:pt x="13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6538800" y="3668225"/>
              <a:ext cx="356075" cy="27500"/>
            </a:xfrm>
            <a:custGeom>
              <a:rect b="b" l="l" r="r" t="t"/>
              <a:pathLst>
                <a:path extrusionOk="0" h="1100" w="14243">
                  <a:moveTo>
                    <a:pt x="541" y="1"/>
                  </a:moveTo>
                  <a:cubicBezTo>
                    <a:pt x="237" y="1"/>
                    <a:pt x="0" y="254"/>
                    <a:pt x="0" y="542"/>
                  </a:cubicBezTo>
                  <a:cubicBezTo>
                    <a:pt x="0" y="846"/>
                    <a:pt x="237" y="1099"/>
                    <a:pt x="541" y="1099"/>
                  </a:cubicBezTo>
                  <a:lnTo>
                    <a:pt x="13702" y="1099"/>
                  </a:lnTo>
                  <a:cubicBezTo>
                    <a:pt x="13989" y="1099"/>
                    <a:pt x="14243" y="846"/>
                    <a:pt x="14243" y="542"/>
                  </a:cubicBezTo>
                  <a:cubicBezTo>
                    <a:pt x="14243" y="254"/>
                    <a:pt x="13989" y="1"/>
                    <a:pt x="13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6538800" y="3525050"/>
              <a:ext cx="356075" cy="27475"/>
            </a:xfrm>
            <a:custGeom>
              <a:rect b="b" l="l" r="r" t="t"/>
              <a:pathLst>
                <a:path extrusionOk="0" h="1099" w="14243">
                  <a:moveTo>
                    <a:pt x="541" y="0"/>
                  </a:moveTo>
                  <a:cubicBezTo>
                    <a:pt x="237" y="0"/>
                    <a:pt x="0" y="237"/>
                    <a:pt x="0" y="541"/>
                  </a:cubicBezTo>
                  <a:cubicBezTo>
                    <a:pt x="0" y="845"/>
                    <a:pt x="237" y="1099"/>
                    <a:pt x="541" y="1099"/>
                  </a:cubicBezTo>
                  <a:lnTo>
                    <a:pt x="13702" y="1099"/>
                  </a:lnTo>
                  <a:cubicBezTo>
                    <a:pt x="13989" y="1099"/>
                    <a:pt x="14243" y="845"/>
                    <a:pt x="14243" y="541"/>
                  </a:cubicBezTo>
                  <a:cubicBezTo>
                    <a:pt x="14243" y="237"/>
                    <a:pt x="13989" y="0"/>
                    <a:pt x="13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6599200" y="3457450"/>
              <a:ext cx="231475" cy="19475"/>
            </a:xfrm>
            <a:custGeom>
              <a:rect b="b" l="l" r="r" t="t"/>
              <a:pathLst>
                <a:path extrusionOk="0" h="779" w="9259">
                  <a:moveTo>
                    <a:pt x="8898" y="0"/>
                  </a:moveTo>
                  <a:cubicBezTo>
                    <a:pt x="8889" y="0"/>
                    <a:pt x="8879" y="0"/>
                    <a:pt x="8870" y="1"/>
                  </a:cubicBezTo>
                  <a:lnTo>
                    <a:pt x="389" y="1"/>
                  </a:lnTo>
                  <a:cubicBezTo>
                    <a:pt x="169" y="1"/>
                    <a:pt x="0" y="170"/>
                    <a:pt x="0" y="390"/>
                  </a:cubicBezTo>
                  <a:cubicBezTo>
                    <a:pt x="0" y="609"/>
                    <a:pt x="169" y="778"/>
                    <a:pt x="389" y="778"/>
                  </a:cubicBezTo>
                  <a:lnTo>
                    <a:pt x="8870" y="778"/>
                  </a:lnTo>
                  <a:cubicBezTo>
                    <a:pt x="9090" y="778"/>
                    <a:pt x="9259" y="609"/>
                    <a:pt x="9259" y="390"/>
                  </a:cubicBezTo>
                  <a:cubicBezTo>
                    <a:pt x="9259" y="179"/>
                    <a:pt x="9104" y="0"/>
                    <a:pt x="8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6599200" y="3600650"/>
              <a:ext cx="231475" cy="19450"/>
            </a:xfrm>
            <a:custGeom>
              <a:rect b="b" l="l" r="r" t="t"/>
              <a:pathLst>
                <a:path extrusionOk="0" h="778" w="9259">
                  <a:moveTo>
                    <a:pt x="389" y="1"/>
                  </a:moveTo>
                  <a:cubicBezTo>
                    <a:pt x="169" y="1"/>
                    <a:pt x="0" y="170"/>
                    <a:pt x="0" y="389"/>
                  </a:cubicBezTo>
                  <a:cubicBezTo>
                    <a:pt x="0" y="609"/>
                    <a:pt x="169" y="778"/>
                    <a:pt x="389" y="778"/>
                  </a:cubicBezTo>
                  <a:lnTo>
                    <a:pt x="8870" y="778"/>
                  </a:lnTo>
                  <a:cubicBezTo>
                    <a:pt x="9090" y="778"/>
                    <a:pt x="9259" y="609"/>
                    <a:pt x="9259" y="389"/>
                  </a:cubicBezTo>
                  <a:cubicBezTo>
                    <a:pt x="9259" y="170"/>
                    <a:pt x="9090" y="1"/>
                    <a:pt x="8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6599200" y="3743850"/>
              <a:ext cx="231475" cy="19450"/>
            </a:xfrm>
            <a:custGeom>
              <a:rect b="b" l="l" r="r" t="t"/>
              <a:pathLst>
                <a:path extrusionOk="0" h="778" w="9259">
                  <a:moveTo>
                    <a:pt x="389" y="0"/>
                  </a:moveTo>
                  <a:cubicBezTo>
                    <a:pt x="169" y="0"/>
                    <a:pt x="0" y="169"/>
                    <a:pt x="0" y="389"/>
                  </a:cubicBezTo>
                  <a:cubicBezTo>
                    <a:pt x="0" y="608"/>
                    <a:pt x="169" y="777"/>
                    <a:pt x="389" y="777"/>
                  </a:cubicBezTo>
                  <a:lnTo>
                    <a:pt x="8870" y="777"/>
                  </a:lnTo>
                  <a:cubicBezTo>
                    <a:pt x="9090" y="777"/>
                    <a:pt x="9259" y="608"/>
                    <a:pt x="9259" y="389"/>
                  </a:cubicBezTo>
                  <a:cubicBezTo>
                    <a:pt x="9259" y="169"/>
                    <a:pt x="9090" y="0"/>
                    <a:pt x="8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6599200" y="3887025"/>
              <a:ext cx="231475" cy="19450"/>
            </a:xfrm>
            <a:custGeom>
              <a:rect b="b" l="l" r="r" t="t"/>
              <a:pathLst>
                <a:path extrusionOk="0" h="778" w="9259">
                  <a:moveTo>
                    <a:pt x="389" y="1"/>
                  </a:moveTo>
                  <a:cubicBezTo>
                    <a:pt x="169" y="1"/>
                    <a:pt x="0" y="170"/>
                    <a:pt x="0" y="389"/>
                  </a:cubicBezTo>
                  <a:cubicBezTo>
                    <a:pt x="0" y="609"/>
                    <a:pt x="169" y="778"/>
                    <a:pt x="389" y="778"/>
                  </a:cubicBezTo>
                  <a:lnTo>
                    <a:pt x="8870" y="778"/>
                  </a:lnTo>
                  <a:cubicBezTo>
                    <a:pt x="9090" y="778"/>
                    <a:pt x="9259" y="609"/>
                    <a:pt x="9259" y="389"/>
                  </a:cubicBezTo>
                  <a:cubicBezTo>
                    <a:pt x="9259" y="170"/>
                    <a:pt x="9090" y="1"/>
                    <a:pt x="8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6599200" y="4030225"/>
              <a:ext cx="231475" cy="19450"/>
            </a:xfrm>
            <a:custGeom>
              <a:rect b="b" l="l" r="r" t="t"/>
              <a:pathLst>
                <a:path extrusionOk="0" h="778" w="9259">
                  <a:moveTo>
                    <a:pt x="389" y="0"/>
                  </a:moveTo>
                  <a:cubicBezTo>
                    <a:pt x="169" y="0"/>
                    <a:pt x="0" y="169"/>
                    <a:pt x="0" y="389"/>
                  </a:cubicBezTo>
                  <a:cubicBezTo>
                    <a:pt x="0" y="608"/>
                    <a:pt x="169" y="777"/>
                    <a:pt x="389" y="777"/>
                  </a:cubicBezTo>
                  <a:lnTo>
                    <a:pt x="8870" y="777"/>
                  </a:lnTo>
                  <a:cubicBezTo>
                    <a:pt x="9090" y="777"/>
                    <a:pt x="9259" y="608"/>
                    <a:pt x="9259" y="389"/>
                  </a:cubicBezTo>
                  <a:cubicBezTo>
                    <a:pt x="9259" y="169"/>
                    <a:pt x="9090" y="0"/>
                    <a:pt x="8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6599200" y="4173400"/>
              <a:ext cx="231475" cy="19875"/>
            </a:xfrm>
            <a:custGeom>
              <a:rect b="b" l="l" r="r" t="t"/>
              <a:pathLst>
                <a:path extrusionOk="0" h="795" w="9259">
                  <a:moveTo>
                    <a:pt x="389" y="1"/>
                  </a:moveTo>
                  <a:cubicBezTo>
                    <a:pt x="169" y="1"/>
                    <a:pt x="0" y="170"/>
                    <a:pt x="0" y="389"/>
                  </a:cubicBezTo>
                  <a:cubicBezTo>
                    <a:pt x="0" y="609"/>
                    <a:pt x="169" y="795"/>
                    <a:pt x="389" y="795"/>
                  </a:cubicBezTo>
                  <a:lnTo>
                    <a:pt x="8870" y="795"/>
                  </a:lnTo>
                  <a:cubicBezTo>
                    <a:pt x="9090" y="795"/>
                    <a:pt x="9259" y="609"/>
                    <a:pt x="9259" y="389"/>
                  </a:cubicBezTo>
                  <a:cubicBezTo>
                    <a:pt x="9259" y="170"/>
                    <a:pt x="9090" y="1"/>
                    <a:pt x="8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1" name="Google Shape;1511;p42"/>
          <p:cNvGrpSpPr/>
          <p:nvPr/>
        </p:nvGrpSpPr>
        <p:grpSpPr>
          <a:xfrm rot="1133825">
            <a:off x="-56430" y="529435"/>
            <a:ext cx="1198304" cy="803079"/>
            <a:chOff x="238125" y="461875"/>
            <a:chExt cx="7107950" cy="4763600"/>
          </a:xfrm>
        </p:grpSpPr>
        <p:sp>
          <p:nvSpPr>
            <p:cNvPr id="1512" name="Google Shape;1512;p42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99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2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2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7" name="Google Shape;1527;p42"/>
          <p:cNvGrpSpPr/>
          <p:nvPr/>
        </p:nvGrpSpPr>
        <p:grpSpPr>
          <a:xfrm>
            <a:off x="1440706" y="1116871"/>
            <a:ext cx="1013572" cy="756499"/>
            <a:chOff x="6121900" y="883900"/>
            <a:chExt cx="1070750" cy="799175"/>
          </a:xfrm>
        </p:grpSpPr>
        <p:sp>
          <p:nvSpPr>
            <p:cNvPr id="1528" name="Google Shape;1528;p42"/>
            <p:cNvSpPr/>
            <p:nvPr/>
          </p:nvSpPr>
          <p:spPr>
            <a:xfrm>
              <a:off x="6121900" y="883900"/>
              <a:ext cx="1070750" cy="799175"/>
            </a:xfrm>
            <a:custGeom>
              <a:rect b="b" l="l" r="r" t="t"/>
              <a:pathLst>
                <a:path extrusionOk="0" h="31967" w="42830">
                  <a:moveTo>
                    <a:pt x="21356" y="0"/>
                  </a:moveTo>
                  <a:cubicBezTo>
                    <a:pt x="16828" y="0"/>
                    <a:pt x="13702" y="1048"/>
                    <a:pt x="13567" y="1099"/>
                  </a:cubicBezTo>
                  <a:cubicBezTo>
                    <a:pt x="12723" y="1386"/>
                    <a:pt x="12097" y="2112"/>
                    <a:pt x="11912" y="2991"/>
                  </a:cubicBezTo>
                  <a:lnTo>
                    <a:pt x="10712" y="8820"/>
                  </a:lnTo>
                  <a:cubicBezTo>
                    <a:pt x="9141" y="8989"/>
                    <a:pt x="7569" y="9259"/>
                    <a:pt x="6015" y="9648"/>
                  </a:cubicBezTo>
                  <a:cubicBezTo>
                    <a:pt x="4866" y="9935"/>
                    <a:pt x="1859" y="10729"/>
                    <a:pt x="1774" y="13314"/>
                  </a:cubicBezTo>
                  <a:cubicBezTo>
                    <a:pt x="1741" y="13415"/>
                    <a:pt x="1724" y="13517"/>
                    <a:pt x="1707" y="13618"/>
                  </a:cubicBezTo>
                  <a:lnTo>
                    <a:pt x="1673" y="13821"/>
                  </a:lnTo>
                  <a:cubicBezTo>
                    <a:pt x="1656" y="13939"/>
                    <a:pt x="1639" y="14040"/>
                    <a:pt x="1639" y="14159"/>
                  </a:cubicBezTo>
                  <a:cubicBezTo>
                    <a:pt x="1605" y="14260"/>
                    <a:pt x="1572" y="14378"/>
                    <a:pt x="1555" y="14497"/>
                  </a:cubicBezTo>
                  <a:lnTo>
                    <a:pt x="1521" y="14699"/>
                  </a:lnTo>
                  <a:cubicBezTo>
                    <a:pt x="1504" y="14818"/>
                    <a:pt x="1487" y="14936"/>
                    <a:pt x="1487" y="15037"/>
                  </a:cubicBezTo>
                  <a:cubicBezTo>
                    <a:pt x="1453" y="15155"/>
                    <a:pt x="1420" y="15257"/>
                    <a:pt x="1403" y="15375"/>
                  </a:cubicBezTo>
                  <a:lnTo>
                    <a:pt x="1369" y="15578"/>
                  </a:lnTo>
                  <a:cubicBezTo>
                    <a:pt x="1352" y="15696"/>
                    <a:pt x="1335" y="15814"/>
                    <a:pt x="1335" y="15933"/>
                  </a:cubicBezTo>
                  <a:cubicBezTo>
                    <a:pt x="1301" y="16034"/>
                    <a:pt x="1268" y="16152"/>
                    <a:pt x="1251" y="16254"/>
                  </a:cubicBezTo>
                  <a:lnTo>
                    <a:pt x="1217" y="16473"/>
                  </a:lnTo>
                  <a:cubicBezTo>
                    <a:pt x="1217" y="16524"/>
                    <a:pt x="1217" y="16592"/>
                    <a:pt x="1200" y="16642"/>
                  </a:cubicBezTo>
                  <a:cubicBezTo>
                    <a:pt x="1183" y="16710"/>
                    <a:pt x="1166" y="16761"/>
                    <a:pt x="1166" y="16828"/>
                  </a:cubicBezTo>
                  <a:lnTo>
                    <a:pt x="930" y="18230"/>
                  </a:lnTo>
                  <a:cubicBezTo>
                    <a:pt x="913" y="18349"/>
                    <a:pt x="896" y="18467"/>
                    <a:pt x="896" y="18568"/>
                  </a:cubicBezTo>
                  <a:cubicBezTo>
                    <a:pt x="862" y="18687"/>
                    <a:pt x="828" y="18805"/>
                    <a:pt x="811" y="18906"/>
                  </a:cubicBezTo>
                  <a:lnTo>
                    <a:pt x="778" y="19126"/>
                  </a:lnTo>
                  <a:cubicBezTo>
                    <a:pt x="761" y="19227"/>
                    <a:pt x="744" y="19345"/>
                    <a:pt x="744" y="19464"/>
                  </a:cubicBezTo>
                  <a:cubicBezTo>
                    <a:pt x="710" y="19565"/>
                    <a:pt x="676" y="19683"/>
                    <a:pt x="659" y="19785"/>
                  </a:cubicBezTo>
                  <a:lnTo>
                    <a:pt x="625" y="20004"/>
                  </a:lnTo>
                  <a:cubicBezTo>
                    <a:pt x="609" y="20123"/>
                    <a:pt x="592" y="20224"/>
                    <a:pt x="592" y="20342"/>
                  </a:cubicBezTo>
                  <a:cubicBezTo>
                    <a:pt x="558" y="20444"/>
                    <a:pt x="524" y="20562"/>
                    <a:pt x="507" y="20680"/>
                  </a:cubicBezTo>
                  <a:lnTo>
                    <a:pt x="473" y="20883"/>
                  </a:lnTo>
                  <a:cubicBezTo>
                    <a:pt x="457" y="21001"/>
                    <a:pt x="440" y="21119"/>
                    <a:pt x="440" y="21221"/>
                  </a:cubicBezTo>
                  <a:cubicBezTo>
                    <a:pt x="406" y="21339"/>
                    <a:pt x="389" y="21441"/>
                    <a:pt x="355" y="21559"/>
                  </a:cubicBezTo>
                  <a:lnTo>
                    <a:pt x="321" y="21778"/>
                  </a:lnTo>
                  <a:cubicBezTo>
                    <a:pt x="304" y="21880"/>
                    <a:pt x="288" y="21998"/>
                    <a:pt x="288" y="22116"/>
                  </a:cubicBezTo>
                  <a:cubicBezTo>
                    <a:pt x="254" y="22218"/>
                    <a:pt x="237" y="22336"/>
                    <a:pt x="203" y="22437"/>
                  </a:cubicBezTo>
                  <a:lnTo>
                    <a:pt x="169" y="22657"/>
                  </a:lnTo>
                  <a:cubicBezTo>
                    <a:pt x="169" y="22725"/>
                    <a:pt x="152" y="22792"/>
                    <a:pt x="152" y="22860"/>
                  </a:cubicBezTo>
                  <a:cubicBezTo>
                    <a:pt x="136" y="22944"/>
                    <a:pt x="119" y="23012"/>
                    <a:pt x="102" y="23079"/>
                  </a:cubicBezTo>
                  <a:lnTo>
                    <a:pt x="51" y="23451"/>
                  </a:lnTo>
                  <a:cubicBezTo>
                    <a:pt x="17" y="23586"/>
                    <a:pt x="17" y="23738"/>
                    <a:pt x="0" y="23873"/>
                  </a:cubicBezTo>
                  <a:cubicBezTo>
                    <a:pt x="17" y="24262"/>
                    <a:pt x="51" y="24651"/>
                    <a:pt x="119" y="25039"/>
                  </a:cubicBezTo>
                  <a:cubicBezTo>
                    <a:pt x="119" y="25056"/>
                    <a:pt x="152" y="25157"/>
                    <a:pt x="152" y="25174"/>
                  </a:cubicBezTo>
                  <a:cubicBezTo>
                    <a:pt x="169" y="25293"/>
                    <a:pt x="203" y="25411"/>
                    <a:pt x="237" y="25529"/>
                  </a:cubicBezTo>
                  <a:cubicBezTo>
                    <a:pt x="288" y="25749"/>
                    <a:pt x="372" y="25935"/>
                    <a:pt x="490" y="26120"/>
                  </a:cubicBezTo>
                  <a:cubicBezTo>
                    <a:pt x="524" y="26323"/>
                    <a:pt x="609" y="26526"/>
                    <a:pt x="710" y="26729"/>
                  </a:cubicBezTo>
                  <a:cubicBezTo>
                    <a:pt x="778" y="26847"/>
                    <a:pt x="845" y="26965"/>
                    <a:pt x="930" y="27084"/>
                  </a:cubicBezTo>
                  <a:cubicBezTo>
                    <a:pt x="1014" y="27236"/>
                    <a:pt x="1132" y="27388"/>
                    <a:pt x="1251" y="27506"/>
                  </a:cubicBezTo>
                  <a:cubicBezTo>
                    <a:pt x="1335" y="27658"/>
                    <a:pt x="1436" y="27810"/>
                    <a:pt x="1555" y="27928"/>
                  </a:cubicBezTo>
                  <a:cubicBezTo>
                    <a:pt x="1757" y="28148"/>
                    <a:pt x="1960" y="28351"/>
                    <a:pt x="2163" y="28537"/>
                  </a:cubicBezTo>
                  <a:cubicBezTo>
                    <a:pt x="2315" y="28672"/>
                    <a:pt x="2501" y="28790"/>
                    <a:pt x="2670" y="28874"/>
                  </a:cubicBezTo>
                  <a:cubicBezTo>
                    <a:pt x="2822" y="29026"/>
                    <a:pt x="2974" y="29145"/>
                    <a:pt x="3143" y="29246"/>
                  </a:cubicBezTo>
                  <a:cubicBezTo>
                    <a:pt x="3227" y="29314"/>
                    <a:pt x="3329" y="29364"/>
                    <a:pt x="3430" y="29432"/>
                  </a:cubicBezTo>
                  <a:lnTo>
                    <a:pt x="3548" y="29500"/>
                  </a:lnTo>
                  <a:cubicBezTo>
                    <a:pt x="3700" y="29601"/>
                    <a:pt x="3886" y="29685"/>
                    <a:pt x="4072" y="29770"/>
                  </a:cubicBezTo>
                  <a:cubicBezTo>
                    <a:pt x="4140" y="29821"/>
                    <a:pt x="4224" y="29837"/>
                    <a:pt x="4292" y="29871"/>
                  </a:cubicBezTo>
                  <a:cubicBezTo>
                    <a:pt x="4376" y="29922"/>
                    <a:pt x="4444" y="29956"/>
                    <a:pt x="4528" y="29990"/>
                  </a:cubicBezTo>
                  <a:lnTo>
                    <a:pt x="4782" y="30108"/>
                  </a:lnTo>
                  <a:cubicBezTo>
                    <a:pt x="5137" y="30175"/>
                    <a:pt x="5474" y="30311"/>
                    <a:pt x="5795" y="30479"/>
                  </a:cubicBezTo>
                  <a:lnTo>
                    <a:pt x="6049" y="30564"/>
                  </a:lnTo>
                  <a:lnTo>
                    <a:pt x="6184" y="30598"/>
                  </a:lnTo>
                  <a:cubicBezTo>
                    <a:pt x="6522" y="30699"/>
                    <a:pt x="6877" y="30800"/>
                    <a:pt x="7265" y="30885"/>
                  </a:cubicBezTo>
                  <a:cubicBezTo>
                    <a:pt x="7586" y="30919"/>
                    <a:pt x="7890" y="30986"/>
                    <a:pt x="8195" y="31105"/>
                  </a:cubicBezTo>
                  <a:lnTo>
                    <a:pt x="8431" y="31155"/>
                  </a:lnTo>
                  <a:cubicBezTo>
                    <a:pt x="8735" y="31155"/>
                    <a:pt x="9039" y="31206"/>
                    <a:pt x="9343" y="31307"/>
                  </a:cubicBezTo>
                  <a:lnTo>
                    <a:pt x="9563" y="31358"/>
                  </a:lnTo>
                  <a:cubicBezTo>
                    <a:pt x="9698" y="31375"/>
                    <a:pt x="9833" y="31375"/>
                    <a:pt x="9969" y="31375"/>
                  </a:cubicBezTo>
                  <a:lnTo>
                    <a:pt x="10070" y="31375"/>
                  </a:lnTo>
                  <a:cubicBezTo>
                    <a:pt x="10205" y="31426"/>
                    <a:pt x="10357" y="31459"/>
                    <a:pt x="10509" y="31476"/>
                  </a:cubicBezTo>
                  <a:lnTo>
                    <a:pt x="10746" y="31510"/>
                  </a:lnTo>
                  <a:cubicBezTo>
                    <a:pt x="10915" y="31510"/>
                    <a:pt x="11101" y="31544"/>
                    <a:pt x="11286" y="31578"/>
                  </a:cubicBezTo>
                  <a:cubicBezTo>
                    <a:pt x="12047" y="31645"/>
                    <a:pt x="12858" y="31730"/>
                    <a:pt x="13736" y="31780"/>
                  </a:cubicBezTo>
                  <a:lnTo>
                    <a:pt x="14057" y="31814"/>
                  </a:lnTo>
                  <a:lnTo>
                    <a:pt x="14209" y="31814"/>
                  </a:lnTo>
                  <a:cubicBezTo>
                    <a:pt x="14294" y="31814"/>
                    <a:pt x="14395" y="31797"/>
                    <a:pt x="14480" y="31797"/>
                  </a:cubicBezTo>
                  <a:cubicBezTo>
                    <a:pt x="14632" y="31831"/>
                    <a:pt x="14767" y="31848"/>
                    <a:pt x="14919" y="31848"/>
                  </a:cubicBezTo>
                  <a:lnTo>
                    <a:pt x="15139" y="31865"/>
                  </a:lnTo>
                  <a:lnTo>
                    <a:pt x="15257" y="31865"/>
                  </a:lnTo>
                  <a:cubicBezTo>
                    <a:pt x="15358" y="31865"/>
                    <a:pt x="15460" y="31865"/>
                    <a:pt x="15561" y="31848"/>
                  </a:cubicBezTo>
                  <a:cubicBezTo>
                    <a:pt x="15696" y="31882"/>
                    <a:pt x="15848" y="31899"/>
                    <a:pt x="15983" y="31899"/>
                  </a:cubicBezTo>
                  <a:lnTo>
                    <a:pt x="16287" y="31899"/>
                  </a:lnTo>
                  <a:cubicBezTo>
                    <a:pt x="16392" y="31885"/>
                    <a:pt x="16500" y="31876"/>
                    <a:pt x="16607" y="31876"/>
                  </a:cubicBezTo>
                  <a:cubicBezTo>
                    <a:pt x="16759" y="31876"/>
                    <a:pt x="16909" y="31893"/>
                    <a:pt x="17048" y="31932"/>
                  </a:cubicBezTo>
                  <a:lnTo>
                    <a:pt x="17352" y="31932"/>
                  </a:lnTo>
                  <a:cubicBezTo>
                    <a:pt x="17458" y="31911"/>
                    <a:pt x="17567" y="31902"/>
                    <a:pt x="17677" y="31902"/>
                  </a:cubicBezTo>
                  <a:cubicBezTo>
                    <a:pt x="17829" y="31902"/>
                    <a:pt x="17982" y="31920"/>
                    <a:pt x="18129" y="31949"/>
                  </a:cubicBezTo>
                  <a:lnTo>
                    <a:pt x="18399" y="31949"/>
                  </a:lnTo>
                  <a:cubicBezTo>
                    <a:pt x="18513" y="31928"/>
                    <a:pt x="18626" y="31919"/>
                    <a:pt x="18739" y="31919"/>
                  </a:cubicBezTo>
                  <a:cubicBezTo>
                    <a:pt x="18896" y="31919"/>
                    <a:pt x="19053" y="31937"/>
                    <a:pt x="19210" y="31966"/>
                  </a:cubicBezTo>
                  <a:lnTo>
                    <a:pt x="19447" y="31966"/>
                  </a:lnTo>
                  <a:cubicBezTo>
                    <a:pt x="19582" y="31966"/>
                    <a:pt x="19717" y="31949"/>
                    <a:pt x="19852" y="31932"/>
                  </a:cubicBezTo>
                  <a:cubicBezTo>
                    <a:pt x="19987" y="31949"/>
                    <a:pt x="20123" y="31966"/>
                    <a:pt x="20275" y="31966"/>
                  </a:cubicBezTo>
                  <a:lnTo>
                    <a:pt x="20494" y="31966"/>
                  </a:lnTo>
                  <a:cubicBezTo>
                    <a:pt x="20630" y="31966"/>
                    <a:pt x="20782" y="31949"/>
                    <a:pt x="20917" y="31932"/>
                  </a:cubicBezTo>
                  <a:cubicBezTo>
                    <a:pt x="21052" y="31949"/>
                    <a:pt x="21204" y="31966"/>
                    <a:pt x="21339" y="31966"/>
                  </a:cubicBezTo>
                  <a:lnTo>
                    <a:pt x="21356" y="31899"/>
                  </a:lnTo>
                  <a:lnTo>
                    <a:pt x="21576" y="31899"/>
                  </a:lnTo>
                  <a:cubicBezTo>
                    <a:pt x="21711" y="31882"/>
                    <a:pt x="21850" y="31873"/>
                    <a:pt x="21992" y="31873"/>
                  </a:cubicBezTo>
                  <a:cubicBezTo>
                    <a:pt x="22133" y="31873"/>
                    <a:pt x="22277" y="31882"/>
                    <a:pt x="22420" y="31899"/>
                  </a:cubicBezTo>
                  <a:lnTo>
                    <a:pt x="22640" y="31899"/>
                  </a:lnTo>
                  <a:cubicBezTo>
                    <a:pt x="22775" y="31899"/>
                    <a:pt x="22927" y="31899"/>
                    <a:pt x="23062" y="31865"/>
                  </a:cubicBezTo>
                  <a:cubicBezTo>
                    <a:pt x="23198" y="31882"/>
                    <a:pt x="23333" y="31899"/>
                    <a:pt x="23451" y="31899"/>
                  </a:cubicBezTo>
                  <a:lnTo>
                    <a:pt x="23704" y="31899"/>
                  </a:lnTo>
                  <a:cubicBezTo>
                    <a:pt x="23853" y="31871"/>
                    <a:pt x="24002" y="31858"/>
                    <a:pt x="24151" y="31858"/>
                  </a:cubicBezTo>
                  <a:cubicBezTo>
                    <a:pt x="24272" y="31858"/>
                    <a:pt x="24394" y="31867"/>
                    <a:pt x="24515" y="31882"/>
                  </a:cubicBezTo>
                  <a:lnTo>
                    <a:pt x="24769" y="31882"/>
                  </a:lnTo>
                  <a:cubicBezTo>
                    <a:pt x="24918" y="31854"/>
                    <a:pt x="25061" y="31841"/>
                    <a:pt x="25206" y="31841"/>
                  </a:cubicBezTo>
                  <a:cubicBezTo>
                    <a:pt x="25323" y="31841"/>
                    <a:pt x="25441" y="31850"/>
                    <a:pt x="25563" y="31865"/>
                  </a:cubicBezTo>
                  <a:lnTo>
                    <a:pt x="25850" y="31865"/>
                  </a:lnTo>
                  <a:cubicBezTo>
                    <a:pt x="26014" y="31832"/>
                    <a:pt x="26177" y="31814"/>
                    <a:pt x="26341" y="31814"/>
                  </a:cubicBezTo>
                  <a:cubicBezTo>
                    <a:pt x="26431" y="31814"/>
                    <a:pt x="26521" y="31819"/>
                    <a:pt x="26610" y="31831"/>
                  </a:cubicBezTo>
                  <a:lnTo>
                    <a:pt x="26915" y="31831"/>
                  </a:lnTo>
                  <a:cubicBezTo>
                    <a:pt x="27078" y="31798"/>
                    <a:pt x="27235" y="31780"/>
                    <a:pt x="27393" y="31780"/>
                  </a:cubicBezTo>
                  <a:cubicBezTo>
                    <a:pt x="27481" y="31780"/>
                    <a:pt x="27568" y="31785"/>
                    <a:pt x="27658" y="31797"/>
                  </a:cubicBezTo>
                  <a:lnTo>
                    <a:pt x="28013" y="31797"/>
                  </a:lnTo>
                  <a:cubicBezTo>
                    <a:pt x="28148" y="31780"/>
                    <a:pt x="28300" y="31764"/>
                    <a:pt x="28435" y="31730"/>
                  </a:cubicBezTo>
                  <a:cubicBezTo>
                    <a:pt x="28520" y="31747"/>
                    <a:pt x="28604" y="31747"/>
                    <a:pt x="28705" y="31747"/>
                  </a:cubicBezTo>
                  <a:lnTo>
                    <a:pt x="28874" y="31747"/>
                  </a:lnTo>
                  <a:lnTo>
                    <a:pt x="29145" y="31730"/>
                  </a:lnTo>
                  <a:cubicBezTo>
                    <a:pt x="30006" y="31679"/>
                    <a:pt x="30834" y="31595"/>
                    <a:pt x="31595" y="31510"/>
                  </a:cubicBezTo>
                  <a:cubicBezTo>
                    <a:pt x="31780" y="31476"/>
                    <a:pt x="31983" y="31442"/>
                    <a:pt x="32186" y="31442"/>
                  </a:cubicBezTo>
                  <a:lnTo>
                    <a:pt x="32406" y="31409"/>
                  </a:lnTo>
                  <a:cubicBezTo>
                    <a:pt x="32558" y="31392"/>
                    <a:pt x="32710" y="31358"/>
                    <a:pt x="32862" y="31307"/>
                  </a:cubicBezTo>
                  <a:lnTo>
                    <a:pt x="32912" y="31307"/>
                  </a:lnTo>
                  <a:cubicBezTo>
                    <a:pt x="33048" y="31307"/>
                    <a:pt x="33183" y="31307"/>
                    <a:pt x="33301" y="31274"/>
                  </a:cubicBezTo>
                  <a:lnTo>
                    <a:pt x="33538" y="31240"/>
                  </a:lnTo>
                  <a:cubicBezTo>
                    <a:pt x="33842" y="31138"/>
                    <a:pt x="34163" y="31088"/>
                    <a:pt x="34467" y="31071"/>
                  </a:cubicBezTo>
                  <a:lnTo>
                    <a:pt x="34686" y="31037"/>
                  </a:lnTo>
                  <a:cubicBezTo>
                    <a:pt x="34991" y="30919"/>
                    <a:pt x="35295" y="30851"/>
                    <a:pt x="35633" y="30817"/>
                  </a:cubicBezTo>
                  <a:cubicBezTo>
                    <a:pt x="35987" y="30733"/>
                    <a:pt x="36325" y="30632"/>
                    <a:pt x="36646" y="30530"/>
                  </a:cubicBezTo>
                  <a:lnTo>
                    <a:pt x="36748" y="30513"/>
                  </a:lnTo>
                  <a:lnTo>
                    <a:pt x="36832" y="30479"/>
                  </a:lnTo>
                  <a:lnTo>
                    <a:pt x="36866" y="30479"/>
                  </a:lnTo>
                  <a:lnTo>
                    <a:pt x="37086" y="30412"/>
                  </a:lnTo>
                  <a:cubicBezTo>
                    <a:pt x="37407" y="30226"/>
                    <a:pt x="37744" y="30108"/>
                    <a:pt x="38099" y="30023"/>
                  </a:cubicBezTo>
                  <a:lnTo>
                    <a:pt x="38370" y="29905"/>
                  </a:lnTo>
                  <a:cubicBezTo>
                    <a:pt x="38437" y="29871"/>
                    <a:pt x="38505" y="29837"/>
                    <a:pt x="38572" y="29804"/>
                  </a:cubicBezTo>
                  <a:cubicBezTo>
                    <a:pt x="38640" y="29787"/>
                    <a:pt x="38707" y="29753"/>
                    <a:pt x="38775" y="29719"/>
                  </a:cubicBezTo>
                  <a:cubicBezTo>
                    <a:pt x="38961" y="29635"/>
                    <a:pt x="39130" y="29533"/>
                    <a:pt x="39299" y="29449"/>
                  </a:cubicBezTo>
                  <a:lnTo>
                    <a:pt x="39400" y="29398"/>
                  </a:lnTo>
                  <a:lnTo>
                    <a:pt x="39485" y="29347"/>
                  </a:lnTo>
                  <a:cubicBezTo>
                    <a:pt x="39569" y="29280"/>
                    <a:pt x="39671" y="29229"/>
                    <a:pt x="39772" y="29162"/>
                  </a:cubicBezTo>
                  <a:cubicBezTo>
                    <a:pt x="39924" y="29060"/>
                    <a:pt x="40059" y="28942"/>
                    <a:pt x="40194" y="28807"/>
                  </a:cubicBezTo>
                  <a:cubicBezTo>
                    <a:pt x="40363" y="28722"/>
                    <a:pt x="40515" y="28604"/>
                    <a:pt x="40667" y="28486"/>
                  </a:cubicBezTo>
                  <a:cubicBezTo>
                    <a:pt x="40904" y="28266"/>
                    <a:pt x="41140" y="28047"/>
                    <a:pt x="41343" y="27810"/>
                  </a:cubicBezTo>
                  <a:cubicBezTo>
                    <a:pt x="41445" y="27692"/>
                    <a:pt x="41546" y="27557"/>
                    <a:pt x="41630" y="27421"/>
                  </a:cubicBezTo>
                  <a:cubicBezTo>
                    <a:pt x="41732" y="27303"/>
                    <a:pt x="41833" y="27168"/>
                    <a:pt x="41918" y="27033"/>
                  </a:cubicBezTo>
                  <a:cubicBezTo>
                    <a:pt x="42002" y="26915"/>
                    <a:pt x="42070" y="26796"/>
                    <a:pt x="42137" y="26678"/>
                  </a:cubicBezTo>
                  <a:cubicBezTo>
                    <a:pt x="42239" y="26492"/>
                    <a:pt x="42306" y="26289"/>
                    <a:pt x="42357" y="26070"/>
                  </a:cubicBezTo>
                  <a:cubicBezTo>
                    <a:pt x="42475" y="25884"/>
                    <a:pt x="42543" y="25698"/>
                    <a:pt x="42610" y="25478"/>
                  </a:cubicBezTo>
                  <a:cubicBezTo>
                    <a:pt x="42644" y="25360"/>
                    <a:pt x="42678" y="25242"/>
                    <a:pt x="42695" y="25107"/>
                  </a:cubicBezTo>
                  <a:cubicBezTo>
                    <a:pt x="42729" y="25005"/>
                    <a:pt x="42729" y="24904"/>
                    <a:pt x="42745" y="24803"/>
                  </a:cubicBezTo>
                  <a:cubicBezTo>
                    <a:pt x="42762" y="24701"/>
                    <a:pt x="42779" y="24600"/>
                    <a:pt x="42796" y="24482"/>
                  </a:cubicBezTo>
                  <a:cubicBezTo>
                    <a:pt x="42813" y="24262"/>
                    <a:pt x="42830" y="24042"/>
                    <a:pt x="42830" y="23823"/>
                  </a:cubicBezTo>
                  <a:cubicBezTo>
                    <a:pt x="42830" y="23688"/>
                    <a:pt x="42813" y="23536"/>
                    <a:pt x="42796" y="23400"/>
                  </a:cubicBezTo>
                  <a:lnTo>
                    <a:pt x="42779" y="23282"/>
                  </a:lnTo>
                  <a:cubicBezTo>
                    <a:pt x="42762" y="23164"/>
                    <a:pt x="42729" y="23062"/>
                    <a:pt x="42695" y="22944"/>
                  </a:cubicBezTo>
                  <a:cubicBezTo>
                    <a:pt x="42695" y="22843"/>
                    <a:pt x="42678" y="22725"/>
                    <a:pt x="42661" y="22623"/>
                  </a:cubicBezTo>
                  <a:lnTo>
                    <a:pt x="42627" y="22404"/>
                  </a:lnTo>
                  <a:cubicBezTo>
                    <a:pt x="42610" y="22285"/>
                    <a:pt x="42576" y="22184"/>
                    <a:pt x="42543" y="22066"/>
                  </a:cubicBezTo>
                  <a:cubicBezTo>
                    <a:pt x="42543" y="21964"/>
                    <a:pt x="42526" y="21846"/>
                    <a:pt x="42509" y="21728"/>
                  </a:cubicBezTo>
                  <a:lnTo>
                    <a:pt x="42475" y="21508"/>
                  </a:lnTo>
                  <a:cubicBezTo>
                    <a:pt x="42458" y="21407"/>
                    <a:pt x="42424" y="21288"/>
                    <a:pt x="42408" y="21187"/>
                  </a:cubicBezTo>
                  <a:cubicBezTo>
                    <a:pt x="42391" y="21069"/>
                    <a:pt x="42391" y="20967"/>
                    <a:pt x="42374" y="20849"/>
                  </a:cubicBezTo>
                  <a:lnTo>
                    <a:pt x="42323" y="20630"/>
                  </a:lnTo>
                  <a:cubicBezTo>
                    <a:pt x="42306" y="20528"/>
                    <a:pt x="42289" y="20410"/>
                    <a:pt x="42255" y="20309"/>
                  </a:cubicBezTo>
                  <a:cubicBezTo>
                    <a:pt x="42255" y="20190"/>
                    <a:pt x="42239" y="20072"/>
                    <a:pt x="42222" y="19971"/>
                  </a:cubicBezTo>
                  <a:lnTo>
                    <a:pt x="42188" y="19751"/>
                  </a:lnTo>
                  <a:cubicBezTo>
                    <a:pt x="42171" y="19633"/>
                    <a:pt x="42137" y="19531"/>
                    <a:pt x="42103" y="19413"/>
                  </a:cubicBezTo>
                  <a:cubicBezTo>
                    <a:pt x="42103" y="19312"/>
                    <a:pt x="42087" y="19193"/>
                    <a:pt x="42070" y="19092"/>
                  </a:cubicBezTo>
                  <a:lnTo>
                    <a:pt x="42036" y="18872"/>
                  </a:lnTo>
                  <a:cubicBezTo>
                    <a:pt x="42019" y="18771"/>
                    <a:pt x="42002" y="18670"/>
                    <a:pt x="41968" y="18585"/>
                  </a:cubicBezTo>
                  <a:cubicBezTo>
                    <a:pt x="41968" y="18484"/>
                    <a:pt x="41951" y="18382"/>
                    <a:pt x="41934" y="18281"/>
                  </a:cubicBezTo>
                  <a:lnTo>
                    <a:pt x="41732" y="17031"/>
                  </a:lnTo>
                  <a:cubicBezTo>
                    <a:pt x="41698" y="16929"/>
                    <a:pt x="41681" y="16828"/>
                    <a:pt x="41647" y="16727"/>
                  </a:cubicBezTo>
                  <a:cubicBezTo>
                    <a:pt x="41647" y="16625"/>
                    <a:pt x="41630" y="16524"/>
                    <a:pt x="41613" y="16423"/>
                  </a:cubicBezTo>
                  <a:lnTo>
                    <a:pt x="41580" y="16220"/>
                  </a:lnTo>
                  <a:cubicBezTo>
                    <a:pt x="41563" y="16102"/>
                    <a:pt x="41546" y="16000"/>
                    <a:pt x="41512" y="15882"/>
                  </a:cubicBezTo>
                  <a:cubicBezTo>
                    <a:pt x="41495" y="15781"/>
                    <a:pt x="41495" y="15662"/>
                    <a:pt x="41478" y="15544"/>
                  </a:cubicBezTo>
                  <a:lnTo>
                    <a:pt x="41428" y="15341"/>
                  </a:lnTo>
                  <a:cubicBezTo>
                    <a:pt x="41411" y="15223"/>
                    <a:pt x="41394" y="15105"/>
                    <a:pt x="41360" y="15003"/>
                  </a:cubicBezTo>
                  <a:cubicBezTo>
                    <a:pt x="41360" y="14885"/>
                    <a:pt x="41343" y="14784"/>
                    <a:pt x="41326" y="14666"/>
                  </a:cubicBezTo>
                  <a:lnTo>
                    <a:pt x="41292" y="14463"/>
                  </a:lnTo>
                  <a:cubicBezTo>
                    <a:pt x="41259" y="14344"/>
                    <a:pt x="41242" y="14226"/>
                    <a:pt x="41208" y="14125"/>
                  </a:cubicBezTo>
                  <a:cubicBezTo>
                    <a:pt x="41208" y="14007"/>
                    <a:pt x="41191" y="13888"/>
                    <a:pt x="41174" y="13787"/>
                  </a:cubicBezTo>
                  <a:lnTo>
                    <a:pt x="41140" y="13567"/>
                  </a:lnTo>
                  <a:cubicBezTo>
                    <a:pt x="41124" y="13466"/>
                    <a:pt x="41090" y="13365"/>
                    <a:pt x="41073" y="13280"/>
                  </a:cubicBezTo>
                  <a:cubicBezTo>
                    <a:pt x="40988" y="10678"/>
                    <a:pt x="37964" y="9901"/>
                    <a:pt x="36815" y="9597"/>
                  </a:cubicBezTo>
                  <a:cubicBezTo>
                    <a:pt x="35278" y="9225"/>
                    <a:pt x="33706" y="8955"/>
                    <a:pt x="32118" y="8786"/>
                  </a:cubicBezTo>
                  <a:lnTo>
                    <a:pt x="32118" y="8769"/>
                  </a:lnTo>
                  <a:cubicBezTo>
                    <a:pt x="32118" y="8735"/>
                    <a:pt x="32101" y="8701"/>
                    <a:pt x="32101" y="8668"/>
                  </a:cubicBezTo>
                  <a:lnTo>
                    <a:pt x="31595" y="6167"/>
                  </a:lnTo>
                  <a:cubicBezTo>
                    <a:pt x="31578" y="6133"/>
                    <a:pt x="31561" y="6100"/>
                    <a:pt x="31561" y="6066"/>
                  </a:cubicBezTo>
                  <a:lnTo>
                    <a:pt x="30936" y="2974"/>
                  </a:lnTo>
                  <a:cubicBezTo>
                    <a:pt x="30733" y="2045"/>
                    <a:pt x="30040" y="1301"/>
                    <a:pt x="29128" y="1048"/>
                  </a:cubicBezTo>
                  <a:cubicBezTo>
                    <a:pt x="26594" y="355"/>
                    <a:pt x="23992" y="0"/>
                    <a:pt x="213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>
              <a:off x="6185675" y="947125"/>
              <a:ext cx="943625" cy="672575"/>
            </a:xfrm>
            <a:custGeom>
              <a:rect b="b" l="l" r="r" t="t"/>
              <a:pathLst>
                <a:path extrusionOk="0" h="26903" w="37745">
                  <a:moveTo>
                    <a:pt x="2180" y="11427"/>
                  </a:moveTo>
                  <a:lnTo>
                    <a:pt x="2231" y="11461"/>
                  </a:lnTo>
                  <a:lnTo>
                    <a:pt x="2180" y="11461"/>
                  </a:lnTo>
                  <a:lnTo>
                    <a:pt x="2180" y="11427"/>
                  </a:lnTo>
                  <a:close/>
                  <a:moveTo>
                    <a:pt x="35751" y="11680"/>
                  </a:moveTo>
                  <a:lnTo>
                    <a:pt x="35751" y="11748"/>
                  </a:lnTo>
                  <a:lnTo>
                    <a:pt x="35650" y="11748"/>
                  </a:lnTo>
                  <a:lnTo>
                    <a:pt x="35751" y="11680"/>
                  </a:lnTo>
                  <a:close/>
                  <a:moveTo>
                    <a:pt x="2619" y="11680"/>
                  </a:moveTo>
                  <a:cubicBezTo>
                    <a:pt x="2738" y="11748"/>
                    <a:pt x="2873" y="11799"/>
                    <a:pt x="3008" y="11849"/>
                  </a:cubicBezTo>
                  <a:lnTo>
                    <a:pt x="3008" y="12356"/>
                  </a:lnTo>
                  <a:lnTo>
                    <a:pt x="2163" y="12356"/>
                  </a:lnTo>
                  <a:lnTo>
                    <a:pt x="2163" y="11680"/>
                  </a:lnTo>
                  <a:close/>
                  <a:moveTo>
                    <a:pt x="4275" y="12221"/>
                  </a:moveTo>
                  <a:cubicBezTo>
                    <a:pt x="4444" y="12272"/>
                    <a:pt x="4613" y="12305"/>
                    <a:pt x="4799" y="12356"/>
                  </a:cubicBezTo>
                  <a:lnTo>
                    <a:pt x="4275" y="12356"/>
                  </a:lnTo>
                  <a:lnTo>
                    <a:pt x="4275" y="12221"/>
                  </a:lnTo>
                  <a:close/>
                  <a:moveTo>
                    <a:pt x="3228" y="11951"/>
                  </a:moveTo>
                  <a:cubicBezTo>
                    <a:pt x="3481" y="12035"/>
                    <a:pt x="3751" y="12120"/>
                    <a:pt x="4072" y="12204"/>
                  </a:cubicBezTo>
                  <a:lnTo>
                    <a:pt x="4072" y="12373"/>
                  </a:lnTo>
                  <a:lnTo>
                    <a:pt x="3228" y="12373"/>
                  </a:lnTo>
                  <a:lnTo>
                    <a:pt x="3228" y="11951"/>
                  </a:lnTo>
                  <a:close/>
                  <a:moveTo>
                    <a:pt x="34687" y="12170"/>
                  </a:moveTo>
                  <a:lnTo>
                    <a:pt x="34687" y="12559"/>
                  </a:lnTo>
                  <a:lnTo>
                    <a:pt x="33842" y="12559"/>
                  </a:lnTo>
                  <a:lnTo>
                    <a:pt x="33842" y="12424"/>
                  </a:lnTo>
                  <a:cubicBezTo>
                    <a:pt x="34146" y="12339"/>
                    <a:pt x="34433" y="12255"/>
                    <a:pt x="34687" y="12170"/>
                  </a:cubicBezTo>
                  <a:close/>
                  <a:moveTo>
                    <a:pt x="3008" y="12559"/>
                  </a:moveTo>
                  <a:lnTo>
                    <a:pt x="3008" y="13235"/>
                  </a:lnTo>
                  <a:lnTo>
                    <a:pt x="2163" y="13235"/>
                  </a:lnTo>
                  <a:lnTo>
                    <a:pt x="2163" y="12559"/>
                  </a:lnTo>
                  <a:close/>
                  <a:moveTo>
                    <a:pt x="4072" y="12559"/>
                  </a:moveTo>
                  <a:lnTo>
                    <a:pt x="4072" y="13252"/>
                  </a:lnTo>
                  <a:lnTo>
                    <a:pt x="3228" y="13252"/>
                  </a:lnTo>
                  <a:lnTo>
                    <a:pt x="3228" y="12559"/>
                  </a:lnTo>
                  <a:close/>
                  <a:moveTo>
                    <a:pt x="5120" y="12559"/>
                  </a:moveTo>
                  <a:lnTo>
                    <a:pt x="5120" y="13252"/>
                  </a:lnTo>
                  <a:lnTo>
                    <a:pt x="4275" y="13252"/>
                  </a:lnTo>
                  <a:lnTo>
                    <a:pt x="4275" y="12559"/>
                  </a:lnTo>
                  <a:close/>
                  <a:moveTo>
                    <a:pt x="5880" y="12559"/>
                  </a:moveTo>
                  <a:lnTo>
                    <a:pt x="6184" y="12610"/>
                  </a:lnTo>
                  <a:lnTo>
                    <a:pt x="6184" y="13235"/>
                  </a:lnTo>
                  <a:lnTo>
                    <a:pt x="5339" y="13268"/>
                  </a:lnTo>
                  <a:lnTo>
                    <a:pt x="5339" y="12559"/>
                  </a:lnTo>
                  <a:close/>
                  <a:moveTo>
                    <a:pt x="6387" y="12694"/>
                  </a:moveTo>
                  <a:cubicBezTo>
                    <a:pt x="6657" y="12745"/>
                    <a:pt x="6945" y="12779"/>
                    <a:pt x="7232" y="12812"/>
                  </a:cubicBezTo>
                  <a:lnTo>
                    <a:pt x="7232" y="13268"/>
                  </a:lnTo>
                  <a:lnTo>
                    <a:pt x="6387" y="13268"/>
                  </a:lnTo>
                  <a:lnTo>
                    <a:pt x="6387" y="12694"/>
                  </a:lnTo>
                  <a:close/>
                  <a:moveTo>
                    <a:pt x="7451" y="12863"/>
                  </a:moveTo>
                  <a:cubicBezTo>
                    <a:pt x="7722" y="12897"/>
                    <a:pt x="8009" y="12931"/>
                    <a:pt x="8296" y="12964"/>
                  </a:cubicBezTo>
                  <a:lnTo>
                    <a:pt x="8296" y="13285"/>
                  </a:lnTo>
                  <a:lnTo>
                    <a:pt x="7451" y="13285"/>
                  </a:lnTo>
                  <a:lnTo>
                    <a:pt x="7451" y="12863"/>
                  </a:lnTo>
                  <a:close/>
                  <a:moveTo>
                    <a:pt x="8499" y="12998"/>
                  </a:moveTo>
                  <a:cubicBezTo>
                    <a:pt x="8786" y="13032"/>
                    <a:pt x="9056" y="13066"/>
                    <a:pt x="9344" y="13100"/>
                  </a:cubicBezTo>
                  <a:lnTo>
                    <a:pt x="9344" y="13285"/>
                  </a:lnTo>
                  <a:lnTo>
                    <a:pt x="8499" y="13285"/>
                  </a:lnTo>
                  <a:lnTo>
                    <a:pt x="8499" y="12998"/>
                  </a:lnTo>
                  <a:close/>
                  <a:moveTo>
                    <a:pt x="9563" y="13116"/>
                  </a:moveTo>
                  <a:lnTo>
                    <a:pt x="10408" y="13201"/>
                  </a:lnTo>
                  <a:lnTo>
                    <a:pt x="10408" y="13302"/>
                  </a:lnTo>
                  <a:lnTo>
                    <a:pt x="9563" y="13302"/>
                  </a:lnTo>
                  <a:lnTo>
                    <a:pt x="9563" y="13116"/>
                  </a:lnTo>
                  <a:close/>
                  <a:moveTo>
                    <a:pt x="10611" y="13235"/>
                  </a:moveTo>
                  <a:lnTo>
                    <a:pt x="11456" y="13302"/>
                  </a:lnTo>
                  <a:lnTo>
                    <a:pt x="11456" y="13319"/>
                  </a:lnTo>
                  <a:lnTo>
                    <a:pt x="10611" y="13319"/>
                  </a:lnTo>
                  <a:lnTo>
                    <a:pt x="10611" y="13235"/>
                  </a:lnTo>
                  <a:close/>
                  <a:moveTo>
                    <a:pt x="27303" y="13353"/>
                  </a:moveTo>
                  <a:lnTo>
                    <a:pt x="27303" y="13437"/>
                  </a:lnTo>
                  <a:lnTo>
                    <a:pt x="26459" y="13437"/>
                  </a:lnTo>
                  <a:lnTo>
                    <a:pt x="26459" y="13421"/>
                  </a:lnTo>
                  <a:lnTo>
                    <a:pt x="27303" y="13353"/>
                  </a:lnTo>
                  <a:close/>
                  <a:moveTo>
                    <a:pt x="28351" y="13049"/>
                  </a:moveTo>
                  <a:lnTo>
                    <a:pt x="28351" y="13235"/>
                  </a:lnTo>
                  <a:lnTo>
                    <a:pt x="27506" y="13454"/>
                  </a:lnTo>
                  <a:lnTo>
                    <a:pt x="27506" y="13133"/>
                  </a:lnTo>
                  <a:lnTo>
                    <a:pt x="28351" y="13049"/>
                  </a:lnTo>
                  <a:close/>
                  <a:moveTo>
                    <a:pt x="29415" y="13150"/>
                  </a:moveTo>
                  <a:lnTo>
                    <a:pt x="29415" y="13454"/>
                  </a:lnTo>
                  <a:lnTo>
                    <a:pt x="28570" y="13454"/>
                  </a:lnTo>
                  <a:lnTo>
                    <a:pt x="28570" y="13252"/>
                  </a:lnTo>
                  <a:cubicBezTo>
                    <a:pt x="28858" y="13218"/>
                    <a:pt x="29128" y="13184"/>
                    <a:pt x="29415" y="13150"/>
                  </a:cubicBezTo>
                  <a:close/>
                  <a:moveTo>
                    <a:pt x="30463" y="12812"/>
                  </a:moveTo>
                  <a:lnTo>
                    <a:pt x="30463" y="13235"/>
                  </a:lnTo>
                  <a:lnTo>
                    <a:pt x="29618" y="13471"/>
                  </a:lnTo>
                  <a:lnTo>
                    <a:pt x="29618" y="12914"/>
                  </a:lnTo>
                  <a:cubicBezTo>
                    <a:pt x="29905" y="12880"/>
                    <a:pt x="30192" y="12846"/>
                    <a:pt x="30463" y="12812"/>
                  </a:cubicBezTo>
                  <a:close/>
                  <a:moveTo>
                    <a:pt x="31527" y="12880"/>
                  </a:moveTo>
                  <a:lnTo>
                    <a:pt x="31527" y="13471"/>
                  </a:lnTo>
                  <a:lnTo>
                    <a:pt x="30682" y="13471"/>
                  </a:lnTo>
                  <a:lnTo>
                    <a:pt x="30682" y="13015"/>
                  </a:lnTo>
                  <a:cubicBezTo>
                    <a:pt x="30970" y="12981"/>
                    <a:pt x="31257" y="12931"/>
                    <a:pt x="31527" y="12880"/>
                  </a:cubicBezTo>
                  <a:close/>
                  <a:moveTo>
                    <a:pt x="32575" y="12812"/>
                  </a:moveTo>
                  <a:lnTo>
                    <a:pt x="32575" y="13488"/>
                  </a:lnTo>
                  <a:lnTo>
                    <a:pt x="31730" y="13488"/>
                  </a:lnTo>
                  <a:lnTo>
                    <a:pt x="31730" y="12846"/>
                  </a:lnTo>
                  <a:lnTo>
                    <a:pt x="32000" y="12812"/>
                  </a:lnTo>
                  <a:close/>
                  <a:moveTo>
                    <a:pt x="33639" y="12474"/>
                  </a:moveTo>
                  <a:lnTo>
                    <a:pt x="33639" y="12559"/>
                  </a:lnTo>
                  <a:lnTo>
                    <a:pt x="33282" y="12559"/>
                  </a:lnTo>
                  <a:cubicBezTo>
                    <a:pt x="33211" y="12575"/>
                    <a:pt x="33139" y="12591"/>
                    <a:pt x="33065" y="12610"/>
                  </a:cubicBezTo>
                  <a:lnTo>
                    <a:pt x="33639" y="12610"/>
                  </a:lnTo>
                  <a:lnTo>
                    <a:pt x="33639" y="13488"/>
                  </a:lnTo>
                  <a:lnTo>
                    <a:pt x="32794" y="13488"/>
                  </a:lnTo>
                  <a:lnTo>
                    <a:pt x="32794" y="12559"/>
                  </a:lnTo>
                  <a:lnTo>
                    <a:pt x="33282" y="12559"/>
                  </a:lnTo>
                  <a:cubicBezTo>
                    <a:pt x="33404" y="12532"/>
                    <a:pt x="33521" y="12506"/>
                    <a:pt x="33639" y="12474"/>
                  </a:cubicBezTo>
                  <a:close/>
                  <a:moveTo>
                    <a:pt x="34687" y="12626"/>
                  </a:moveTo>
                  <a:lnTo>
                    <a:pt x="34687" y="13505"/>
                  </a:lnTo>
                  <a:lnTo>
                    <a:pt x="33842" y="13505"/>
                  </a:lnTo>
                  <a:lnTo>
                    <a:pt x="33842" y="12626"/>
                  </a:lnTo>
                  <a:close/>
                  <a:moveTo>
                    <a:pt x="35734" y="11951"/>
                  </a:moveTo>
                  <a:lnTo>
                    <a:pt x="35749" y="12559"/>
                  </a:lnTo>
                  <a:lnTo>
                    <a:pt x="35751" y="12559"/>
                  </a:lnTo>
                  <a:lnTo>
                    <a:pt x="35751" y="13505"/>
                  </a:lnTo>
                  <a:lnTo>
                    <a:pt x="34906" y="13505"/>
                  </a:lnTo>
                  <a:lnTo>
                    <a:pt x="34906" y="12626"/>
                  </a:lnTo>
                  <a:lnTo>
                    <a:pt x="35751" y="12626"/>
                  </a:lnTo>
                  <a:lnTo>
                    <a:pt x="35749" y="12559"/>
                  </a:lnTo>
                  <a:lnTo>
                    <a:pt x="34906" y="12559"/>
                  </a:lnTo>
                  <a:lnTo>
                    <a:pt x="34906" y="12103"/>
                  </a:lnTo>
                  <a:cubicBezTo>
                    <a:pt x="35024" y="12052"/>
                    <a:pt x="35143" y="12001"/>
                    <a:pt x="35244" y="11951"/>
                  </a:cubicBezTo>
                  <a:close/>
                  <a:moveTo>
                    <a:pt x="3008" y="13454"/>
                  </a:moveTo>
                  <a:lnTo>
                    <a:pt x="3008" y="14130"/>
                  </a:lnTo>
                  <a:lnTo>
                    <a:pt x="2163" y="14130"/>
                  </a:lnTo>
                  <a:lnTo>
                    <a:pt x="2163" y="13454"/>
                  </a:lnTo>
                  <a:close/>
                  <a:moveTo>
                    <a:pt x="4072" y="13454"/>
                  </a:moveTo>
                  <a:lnTo>
                    <a:pt x="4072" y="14130"/>
                  </a:lnTo>
                  <a:lnTo>
                    <a:pt x="3228" y="14130"/>
                  </a:lnTo>
                  <a:lnTo>
                    <a:pt x="3228" y="13454"/>
                  </a:lnTo>
                  <a:close/>
                  <a:moveTo>
                    <a:pt x="5120" y="13471"/>
                  </a:moveTo>
                  <a:lnTo>
                    <a:pt x="5120" y="14147"/>
                  </a:lnTo>
                  <a:lnTo>
                    <a:pt x="4275" y="14147"/>
                  </a:lnTo>
                  <a:lnTo>
                    <a:pt x="4275" y="13471"/>
                  </a:lnTo>
                  <a:close/>
                  <a:moveTo>
                    <a:pt x="6184" y="13471"/>
                  </a:moveTo>
                  <a:lnTo>
                    <a:pt x="6184" y="14147"/>
                  </a:lnTo>
                  <a:lnTo>
                    <a:pt x="5339" y="14147"/>
                  </a:lnTo>
                  <a:lnTo>
                    <a:pt x="5339" y="13471"/>
                  </a:lnTo>
                  <a:close/>
                  <a:moveTo>
                    <a:pt x="7232" y="13488"/>
                  </a:moveTo>
                  <a:lnTo>
                    <a:pt x="7232" y="14164"/>
                  </a:lnTo>
                  <a:lnTo>
                    <a:pt x="6387" y="14164"/>
                  </a:lnTo>
                  <a:lnTo>
                    <a:pt x="6387" y="13488"/>
                  </a:lnTo>
                  <a:close/>
                  <a:moveTo>
                    <a:pt x="8296" y="13488"/>
                  </a:moveTo>
                  <a:lnTo>
                    <a:pt x="8296" y="14164"/>
                  </a:lnTo>
                  <a:lnTo>
                    <a:pt x="7451" y="14164"/>
                  </a:lnTo>
                  <a:lnTo>
                    <a:pt x="7451" y="13488"/>
                  </a:lnTo>
                  <a:close/>
                  <a:moveTo>
                    <a:pt x="9344" y="13505"/>
                  </a:moveTo>
                  <a:lnTo>
                    <a:pt x="9344" y="14181"/>
                  </a:lnTo>
                  <a:lnTo>
                    <a:pt x="8499" y="14181"/>
                  </a:lnTo>
                  <a:lnTo>
                    <a:pt x="8499" y="13505"/>
                  </a:lnTo>
                  <a:close/>
                  <a:moveTo>
                    <a:pt x="10408" y="13505"/>
                  </a:moveTo>
                  <a:lnTo>
                    <a:pt x="10408" y="14181"/>
                  </a:lnTo>
                  <a:lnTo>
                    <a:pt x="9563" y="14181"/>
                  </a:lnTo>
                  <a:lnTo>
                    <a:pt x="9563" y="13505"/>
                  </a:lnTo>
                  <a:close/>
                  <a:moveTo>
                    <a:pt x="11456" y="13522"/>
                  </a:moveTo>
                  <a:lnTo>
                    <a:pt x="11456" y="14198"/>
                  </a:lnTo>
                  <a:lnTo>
                    <a:pt x="10611" y="14198"/>
                  </a:lnTo>
                  <a:lnTo>
                    <a:pt x="10611" y="13522"/>
                  </a:lnTo>
                  <a:close/>
                  <a:moveTo>
                    <a:pt x="12520" y="13539"/>
                  </a:moveTo>
                  <a:lnTo>
                    <a:pt x="12520" y="14198"/>
                  </a:lnTo>
                  <a:lnTo>
                    <a:pt x="11675" y="14198"/>
                  </a:lnTo>
                  <a:lnTo>
                    <a:pt x="11675" y="13539"/>
                  </a:lnTo>
                  <a:close/>
                  <a:moveTo>
                    <a:pt x="13567" y="13539"/>
                  </a:moveTo>
                  <a:lnTo>
                    <a:pt x="13567" y="14215"/>
                  </a:lnTo>
                  <a:lnTo>
                    <a:pt x="12723" y="14215"/>
                  </a:lnTo>
                  <a:lnTo>
                    <a:pt x="12723" y="13539"/>
                  </a:lnTo>
                  <a:close/>
                  <a:moveTo>
                    <a:pt x="14632" y="13556"/>
                  </a:moveTo>
                  <a:lnTo>
                    <a:pt x="14632" y="14215"/>
                  </a:lnTo>
                  <a:lnTo>
                    <a:pt x="13787" y="14215"/>
                  </a:lnTo>
                  <a:lnTo>
                    <a:pt x="13787" y="13556"/>
                  </a:lnTo>
                  <a:close/>
                  <a:moveTo>
                    <a:pt x="15679" y="13556"/>
                  </a:moveTo>
                  <a:lnTo>
                    <a:pt x="15679" y="14232"/>
                  </a:lnTo>
                  <a:lnTo>
                    <a:pt x="14835" y="14232"/>
                  </a:lnTo>
                  <a:lnTo>
                    <a:pt x="14835" y="13556"/>
                  </a:lnTo>
                  <a:close/>
                  <a:moveTo>
                    <a:pt x="16034" y="13573"/>
                  </a:moveTo>
                  <a:lnTo>
                    <a:pt x="16744" y="13589"/>
                  </a:lnTo>
                  <a:lnTo>
                    <a:pt x="16744" y="14248"/>
                  </a:lnTo>
                  <a:lnTo>
                    <a:pt x="15899" y="14232"/>
                  </a:lnTo>
                  <a:lnTo>
                    <a:pt x="15899" y="13573"/>
                  </a:lnTo>
                  <a:close/>
                  <a:moveTo>
                    <a:pt x="16947" y="13589"/>
                  </a:moveTo>
                  <a:lnTo>
                    <a:pt x="17791" y="13606"/>
                  </a:lnTo>
                  <a:lnTo>
                    <a:pt x="17791" y="14232"/>
                  </a:lnTo>
                  <a:lnTo>
                    <a:pt x="16947" y="14248"/>
                  </a:lnTo>
                  <a:lnTo>
                    <a:pt x="16947" y="13589"/>
                  </a:lnTo>
                  <a:close/>
                  <a:moveTo>
                    <a:pt x="18856" y="13623"/>
                  </a:moveTo>
                  <a:lnTo>
                    <a:pt x="18856" y="14248"/>
                  </a:lnTo>
                  <a:lnTo>
                    <a:pt x="18011" y="14248"/>
                  </a:lnTo>
                  <a:lnTo>
                    <a:pt x="18011" y="13623"/>
                  </a:lnTo>
                  <a:close/>
                  <a:moveTo>
                    <a:pt x="19903" y="13623"/>
                  </a:moveTo>
                  <a:lnTo>
                    <a:pt x="19903" y="14265"/>
                  </a:lnTo>
                  <a:lnTo>
                    <a:pt x="19058" y="14265"/>
                  </a:lnTo>
                  <a:lnTo>
                    <a:pt x="19058" y="13623"/>
                  </a:lnTo>
                  <a:close/>
                  <a:moveTo>
                    <a:pt x="20968" y="13623"/>
                  </a:moveTo>
                  <a:lnTo>
                    <a:pt x="20968" y="14282"/>
                  </a:lnTo>
                  <a:lnTo>
                    <a:pt x="20123" y="14265"/>
                  </a:lnTo>
                  <a:lnTo>
                    <a:pt x="20123" y="13640"/>
                  </a:lnTo>
                  <a:lnTo>
                    <a:pt x="20968" y="13623"/>
                  </a:lnTo>
                  <a:close/>
                  <a:moveTo>
                    <a:pt x="22015" y="13606"/>
                  </a:moveTo>
                  <a:lnTo>
                    <a:pt x="22015" y="14282"/>
                  </a:lnTo>
                  <a:lnTo>
                    <a:pt x="21170" y="14282"/>
                  </a:lnTo>
                  <a:lnTo>
                    <a:pt x="21170" y="13623"/>
                  </a:lnTo>
                  <a:lnTo>
                    <a:pt x="21829" y="13606"/>
                  </a:lnTo>
                  <a:close/>
                  <a:moveTo>
                    <a:pt x="23080" y="13623"/>
                  </a:moveTo>
                  <a:lnTo>
                    <a:pt x="23080" y="14282"/>
                  </a:lnTo>
                  <a:lnTo>
                    <a:pt x="22235" y="14282"/>
                  </a:lnTo>
                  <a:lnTo>
                    <a:pt x="22235" y="13623"/>
                  </a:lnTo>
                  <a:close/>
                  <a:moveTo>
                    <a:pt x="24127" y="13623"/>
                  </a:moveTo>
                  <a:lnTo>
                    <a:pt x="24127" y="14299"/>
                  </a:lnTo>
                  <a:lnTo>
                    <a:pt x="23282" y="14299"/>
                  </a:lnTo>
                  <a:lnTo>
                    <a:pt x="23282" y="13623"/>
                  </a:lnTo>
                  <a:close/>
                  <a:moveTo>
                    <a:pt x="25191" y="13640"/>
                  </a:moveTo>
                  <a:lnTo>
                    <a:pt x="25191" y="14299"/>
                  </a:lnTo>
                  <a:lnTo>
                    <a:pt x="24347" y="14299"/>
                  </a:lnTo>
                  <a:lnTo>
                    <a:pt x="24347" y="13640"/>
                  </a:lnTo>
                  <a:close/>
                  <a:moveTo>
                    <a:pt x="26239" y="13640"/>
                  </a:moveTo>
                  <a:lnTo>
                    <a:pt x="26239" y="14316"/>
                  </a:lnTo>
                  <a:lnTo>
                    <a:pt x="25394" y="14316"/>
                  </a:lnTo>
                  <a:lnTo>
                    <a:pt x="25394" y="13640"/>
                  </a:lnTo>
                  <a:close/>
                  <a:moveTo>
                    <a:pt x="27303" y="13657"/>
                  </a:moveTo>
                  <a:lnTo>
                    <a:pt x="27303" y="14316"/>
                  </a:lnTo>
                  <a:lnTo>
                    <a:pt x="26459" y="14316"/>
                  </a:lnTo>
                  <a:lnTo>
                    <a:pt x="26459" y="13657"/>
                  </a:lnTo>
                  <a:close/>
                  <a:moveTo>
                    <a:pt x="28351" y="13657"/>
                  </a:moveTo>
                  <a:lnTo>
                    <a:pt x="28351" y="14333"/>
                  </a:lnTo>
                  <a:lnTo>
                    <a:pt x="27506" y="14333"/>
                  </a:lnTo>
                  <a:lnTo>
                    <a:pt x="27506" y="13657"/>
                  </a:lnTo>
                  <a:close/>
                  <a:moveTo>
                    <a:pt x="29415" y="13674"/>
                  </a:moveTo>
                  <a:lnTo>
                    <a:pt x="29415" y="14350"/>
                  </a:lnTo>
                  <a:lnTo>
                    <a:pt x="28570" y="14350"/>
                  </a:lnTo>
                  <a:lnTo>
                    <a:pt x="28570" y="13674"/>
                  </a:lnTo>
                  <a:close/>
                  <a:moveTo>
                    <a:pt x="30463" y="13674"/>
                  </a:moveTo>
                  <a:lnTo>
                    <a:pt x="30463" y="14350"/>
                  </a:lnTo>
                  <a:lnTo>
                    <a:pt x="29618" y="14350"/>
                  </a:lnTo>
                  <a:lnTo>
                    <a:pt x="29618" y="13674"/>
                  </a:lnTo>
                  <a:close/>
                  <a:moveTo>
                    <a:pt x="31527" y="13691"/>
                  </a:moveTo>
                  <a:lnTo>
                    <a:pt x="31527" y="14367"/>
                  </a:lnTo>
                  <a:lnTo>
                    <a:pt x="30682" y="14367"/>
                  </a:lnTo>
                  <a:lnTo>
                    <a:pt x="30682" y="13691"/>
                  </a:lnTo>
                  <a:close/>
                  <a:moveTo>
                    <a:pt x="32575" y="13691"/>
                  </a:moveTo>
                  <a:lnTo>
                    <a:pt x="32575" y="14367"/>
                  </a:lnTo>
                  <a:lnTo>
                    <a:pt x="31730" y="14367"/>
                  </a:lnTo>
                  <a:lnTo>
                    <a:pt x="31730" y="13691"/>
                  </a:lnTo>
                  <a:close/>
                  <a:moveTo>
                    <a:pt x="33639" y="13708"/>
                  </a:moveTo>
                  <a:lnTo>
                    <a:pt x="33639" y="14384"/>
                  </a:lnTo>
                  <a:lnTo>
                    <a:pt x="32794" y="14384"/>
                  </a:lnTo>
                  <a:lnTo>
                    <a:pt x="32794" y="13708"/>
                  </a:lnTo>
                  <a:close/>
                  <a:moveTo>
                    <a:pt x="34687" y="13708"/>
                  </a:moveTo>
                  <a:lnTo>
                    <a:pt x="34687" y="14384"/>
                  </a:lnTo>
                  <a:lnTo>
                    <a:pt x="33842" y="14384"/>
                  </a:lnTo>
                  <a:lnTo>
                    <a:pt x="33842" y="13708"/>
                  </a:lnTo>
                  <a:close/>
                  <a:moveTo>
                    <a:pt x="35751" y="13725"/>
                  </a:moveTo>
                  <a:lnTo>
                    <a:pt x="35751" y="14400"/>
                  </a:lnTo>
                  <a:lnTo>
                    <a:pt x="34906" y="14400"/>
                  </a:lnTo>
                  <a:lnTo>
                    <a:pt x="34906" y="13725"/>
                  </a:lnTo>
                  <a:close/>
                  <a:moveTo>
                    <a:pt x="3008" y="14333"/>
                  </a:moveTo>
                  <a:lnTo>
                    <a:pt x="3008" y="15009"/>
                  </a:lnTo>
                  <a:lnTo>
                    <a:pt x="2163" y="15009"/>
                  </a:lnTo>
                  <a:lnTo>
                    <a:pt x="2163" y="14333"/>
                  </a:lnTo>
                  <a:close/>
                  <a:moveTo>
                    <a:pt x="4072" y="14350"/>
                  </a:moveTo>
                  <a:lnTo>
                    <a:pt x="4072" y="15009"/>
                  </a:lnTo>
                  <a:lnTo>
                    <a:pt x="3228" y="15009"/>
                  </a:lnTo>
                  <a:lnTo>
                    <a:pt x="3228" y="14350"/>
                  </a:lnTo>
                  <a:close/>
                  <a:moveTo>
                    <a:pt x="5120" y="14350"/>
                  </a:moveTo>
                  <a:lnTo>
                    <a:pt x="5120" y="15026"/>
                  </a:lnTo>
                  <a:lnTo>
                    <a:pt x="4275" y="15026"/>
                  </a:lnTo>
                  <a:lnTo>
                    <a:pt x="4275" y="14350"/>
                  </a:lnTo>
                  <a:close/>
                  <a:moveTo>
                    <a:pt x="6184" y="14367"/>
                  </a:moveTo>
                  <a:lnTo>
                    <a:pt x="6184" y="15026"/>
                  </a:lnTo>
                  <a:lnTo>
                    <a:pt x="5339" y="15026"/>
                  </a:lnTo>
                  <a:lnTo>
                    <a:pt x="5339" y="14367"/>
                  </a:lnTo>
                  <a:close/>
                  <a:moveTo>
                    <a:pt x="7232" y="14367"/>
                  </a:moveTo>
                  <a:lnTo>
                    <a:pt x="7232" y="15042"/>
                  </a:lnTo>
                  <a:lnTo>
                    <a:pt x="6387" y="15042"/>
                  </a:lnTo>
                  <a:lnTo>
                    <a:pt x="6387" y="14367"/>
                  </a:lnTo>
                  <a:close/>
                  <a:moveTo>
                    <a:pt x="8296" y="14384"/>
                  </a:moveTo>
                  <a:lnTo>
                    <a:pt x="8296" y="15042"/>
                  </a:lnTo>
                  <a:lnTo>
                    <a:pt x="7451" y="15042"/>
                  </a:lnTo>
                  <a:lnTo>
                    <a:pt x="7451" y="14384"/>
                  </a:lnTo>
                  <a:close/>
                  <a:moveTo>
                    <a:pt x="9344" y="14384"/>
                  </a:moveTo>
                  <a:lnTo>
                    <a:pt x="9344" y="15059"/>
                  </a:lnTo>
                  <a:lnTo>
                    <a:pt x="8499" y="15059"/>
                  </a:lnTo>
                  <a:lnTo>
                    <a:pt x="8499" y="14384"/>
                  </a:lnTo>
                  <a:close/>
                  <a:moveTo>
                    <a:pt x="10408" y="14400"/>
                  </a:moveTo>
                  <a:lnTo>
                    <a:pt x="10408" y="15059"/>
                  </a:lnTo>
                  <a:lnTo>
                    <a:pt x="9563" y="15059"/>
                  </a:lnTo>
                  <a:lnTo>
                    <a:pt x="9563" y="14400"/>
                  </a:lnTo>
                  <a:close/>
                  <a:moveTo>
                    <a:pt x="11456" y="14400"/>
                  </a:moveTo>
                  <a:lnTo>
                    <a:pt x="11456" y="15076"/>
                  </a:lnTo>
                  <a:lnTo>
                    <a:pt x="10611" y="15076"/>
                  </a:lnTo>
                  <a:lnTo>
                    <a:pt x="10611" y="14400"/>
                  </a:lnTo>
                  <a:close/>
                  <a:moveTo>
                    <a:pt x="12520" y="14417"/>
                  </a:moveTo>
                  <a:lnTo>
                    <a:pt x="12520" y="15093"/>
                  </a:lnTo>
                  <a:lnTo>
                    <a:pt x="11675" y="15093"/>
                  </a:lnTo>
                  <a:lnTo>
                    <a:pt x="11675" y="14417"/>
                  </a:lnTo>
                  <a:close/>
                  <a:moveTo>
                    <a:pt x="13567" y="14417"/>
                  </a:moveTo>
                  <a:lnTo>
                    <a:pt x="13567" y="15093"/>
                  </a:lnTo>
                  <a:lnTo>
                    <a:pt x="12723" y="15093"/>
                  </a:lnTo>
                  <a:lnTo>
                    <a:pt x="12723" y="14417"/>
                  </a:lnTo>
                  <a:close/>
                  <a:moveTo>
                    <a:pt x="14632" y="14434"/>
                  </a:moveTo>
                  <a:lnTo>
                    <a:pt x="14632" y="15110"/>
                  </a:lnTo>
                  <a:lnTo>
                    <a:pt x="13787" y="15110"/>
                  </a:lnTo>
                  <a:lnTo>
                    <a:pt x="13787" y="14434"/>
                  </a:lnTo>
                  <a:close/>
                  <a:moveTo>
                    <a:pt x="15679" y="14434"/>
                  </a:moveTo>
                  <a:lnTo>
                    <a:pt x="15679" y="15110"/>
                  </a:lnTo>
                  <a:lnTo>
                    <a:pt x="14835" y="15110"/>
                  </a:lnTo>
                  <a:lnTo>
                    <a:pt x="14835" y="14434"/>
                  </a:lnTo>
                  <a:close/>
                  <a:moveTo>
                    <a:pt x="16744" y="14451"/>
                  </a:moveTo>
                  <a:lnTo>
                    <a:pt x="16744" y="15127"/>
                  </a:lnTo>
                  <a:lnTo>
                    <a:pt x="15899" y="15127"/>
                  </a:lnTo>
                  <a:lnTo>
                    <a:pt x="15899" y="14451"/>
                  </a:lnTo>
                  <a:close/>
                  <a:moveTo>
                    <a:pt x="17791" y="14451"/>
                  </a:moveTo>
                  <a:lnTo>
                    <a:pt x="17791" y="15127"/>
                  </a:lnTo>
                  <a:lnTo>
                    <a:pt x="16947" y="15127"/>
                  </a:lnTo>
                  <a:lnTo>
                    <a:pt x="16947" y="14451"/>
                  </a:lnTo>
                  <a:close/>
                  <a:moveTo>
                    <a:pt x="18856" y="14468"/>
                  </a:moveTo>
                  <a:lnTo>
                    <a:pt x="18856" y="15144"/>
                  </a:lnTo>
                  <a:lnTo>
                    <a:pt x="18011" y="15144"/>
                  </a:lnTo>
                  <a:lnTo>
                    <a:pt x="18011" y="14468"/>
                  </a:lnTo>
                  <a:close/>
                  <a:moveTo>
                    <a:pt x="19903" y="14468"/>
                  </a:moveTo>
                  <a:lnTo>
                    <a:pt x="19903" y="15144"/>
                  </a:lnTo>
                  <a:lnTo>
                    <a:pt x="19058" y="15144"/>
                  </a:lnTo>
                  <a:lnTo>
                    <a:pt x="19058" y="14468"/>
                  </a:lnTo>
                  <a:close/>
                  <a:moveTo>
                    <a:pt x="20968" y="14485"/>
                  </a:moveTo>
                  <a:lnTo>
                    <a:pt x="20968" y="15161"/>
                  </a:lnTo>
                  <a:lnTo>
                    <a:pt x="20123" y="15161"/>
                  </a:lnTo>
                  <a:lnTo>
                    <a:pt x="20123" y="14485"/>
                  </a:lnTo>
                  <a:close/>
                  <a:moveTo>
                    <a:pt x="22015" y="14485"/>
                  </a:moveTo>
                  <a:lnTo>
                    <a:pt x="22015" y="15161"/>
                  </a:lnTo>
                  <a:lnTo>
                    <a:pt x="21170" y="15161"/>
                  </a:lnTo>
                  <a:lnTo>
                    <a:pt x="21170" y="14485"/>
                  </a:lnTo>
                  <a:close/>
                  <a:moveTo>
                    <a:pt x="23080" y="14502"/>
                  </a:moveTo>
                  <a:lnTo>
                    <a:pt x="23080" y="15178"/>
                  </a:lnTo>
                  <a:lnTo>
                    <a:pt x="22235" y="15178"/>
                  </a:lnTo>
                  <a:lnTo>
                    <a:pt x="22235" y="14502"/>
                  </a:lnTo>
                  <a:close/>
                  <a:moveTo>
                    <a:pt x="24127" y="14502"/>
                  </a:moveTo>
                  <a:lnTo>
                    <a:pt x="24127" y="15178"/>
                  </a:lnTo>
                  <a:lnTo>
                    <a:pt x="23282" y="15178"/>
                  </a:lnTo>
                  <a:lnTo>
                    <a:pt x="23282" y="14502"/>
                  </a:lnTo>
                  <a:close/>
                  <a:moveTo>
                    <a:pt x="25191" y="14519"/>
                  </a:moveTo>
                  <a:lnTo>
                    <a:pt x="25191" y="15195"/>
                  </a:lnTo>
                  <a:lnTo>
                    <a:pt x="24347" y="15195"/>
                  </a:lnTo>
                  <a:lnTo>
                    <a:pt x="24347" y="14519"/>
                  </a:lnTo>
                  <a:close/>
                  <a:moveTo>
                    <a:pt x="26239" y="14519"/>
                  </a:moveTo>
                  <a:lnTo>
                    <a:pt x="26239" y="15195"/>
                  </a:lnTo>
                  <a:lnTo>
                    <a:pt x="25394" y="15195"/>
                  </a:lnTo>
                  <a:lnTo>
                    <a:pt x="25394" y="14519"/>
                  </a:lnTo>
                  <a:close/>
                  <a:moveTo>
                    <a:pt x="27303" y="14536"/>
                  </a:moveTo>
                  <a:lnTo>
                    <a:pt x="27303" y="15211"/>
                  </a:lnTo>
                  <a:lnTo>
                    <a:pt x="26459" y="15211"/>
                  </a:lnTo>
                  <a:lnTo>
                    <a:pt x="26459" y="14536"/>
                  </a:lnTo>
                  <a:close/>
                  <a:moveTo>
                    <a:pt x="28351" y="14553"/>
                  </a:moveTo>
                  <a:lnTo>
                    <a:pt x="28351" y="15211"/>
                  </a:lnTo>
                  <a:lnTo>
                    <a:pt x="27506" y="15211"/>
                  </a:lnTo>
                  <a:lnTo>
                    <a:pt x="27506" y="14553"/>
                  </a:lnTo>
                  <a:close/>
                  <a:moveTo>
                    <a:pt x="29415" y="14553"/>
                  </a:moveTo>
                  <a:lnTo>
                    <a:pt x="29415" y="15228"/>
                  </a:lnTo>
                  <a:lnTo>
                    <a:pt x="28570" y="15228"/>
                  </a:lnTo>
                  <a:lnTo>
                    <a:pt x="28570" y="14553"/>
                  </a:lnTo>
                  <a:close/>
                  <a:moveTo>
                    <a:pt x="30463" y="14569"/>
                  </a:moveTo>
                  <a:lnTo>
                    <a:pt x="30463" y="15228"/>
                  </a:lnTo>
                  <a:lnTo>
                    <a:pt x="29618" y="15228"/>
                  </a:lnTo>
                  <a:lnTo>
                    <a:pt x="29618" y="14569"/>
                  </a:lnTo>
                  <a:close/>
                  <a:moveTo>
                    <a:pt x="31527" y="14569"/>
                  </a:moveTo>
                  <a:lnTo>
                    <a:pt x="31527" y="15245"/>
                  </a:lnTo>
                  <a:lnTo>
                    <a:pt x="30682" y="15245"/>
                  </a:lnTo>
                  <a:lnTo>
                    <a:pt x="30682" y="14569"/>
                  </a:lnTo>
                  <a:close/>
                  <a:moveTo>
                    <a:pt x="32575" y="14586"/>
                  </a:moveTo>
                  <a:lnTo>
                    <a:pt x="32575" y="15245"/>
                  </a:lnTo>
                  <a:lnTo>
                    <a:pt x="31730" y="15245"/>
                  </a:lnTo>
                  <a:lnTo>
                    <a:pt x="31730" y="14586"/>
                  </a:lnTo>
                  <a:close/>
                  <a:moveTo>
                    <a:pt x="33639" y="14586"/>
                  </a:moveTo>
                  <a:lnTo>
                    <a:pt x="33639" y="15262"/>
                  </a:lnTo>
                  <a:lnTo>
                    <a:pt x="32794" y="15262"/>
                  </a:lnTo>
                  <a:lnTo>
                    <a:pt x="32794" y="14586"/>
                  </a:lnTo>
                  <a:close/>
                  <a:moveTo>
                    <a:pt x="34687" y="14603"/>
                  </a:moveTo>
                  <a:lnTo>
                    <a:pt x="34687" y="15262"/>
                  </a:lnTo>
                  <a:lnTo>
                    <a:pt x="33842" y="15262"/>
                  </a:lnTo>
                  <a:lnTo>
                    <a:pt x="33842" y="14603"/>
                  </a:lnTo>
                  <a:close/>
                  <a:moveTo>
                    <a:pt x="35751" y="14603"/>
                  </a:moveTo>
                  <a:lnTo>
                    <a:pt x="35751" y="15279"/>
                  </a:lnTo>
                  <a:lnTo>
                    <a:pt x="34906" y="15279"/>
                  </a:lnTo>
                  <a:lnTo>
                    <a:pt x="34906" y="14603"/>
                  </a:lnTo>
                  <a:close/>
                  <a:moveTo>
                    <a:pt x="36756" y="15499"/>
                  </a:moveTo>
                  <a:lnTo>
                    <a:pt x="36798" y="15758"/>
                  </a:lnTo>
                  <a:lnTo>
                    <a:pt x="36798" y="15499"/>
                  </a:lnTo>
                  <a:close/>
                  <a:moveTo>
                    <a:pt x="1960" y="15211"/>
                  </a:moveTo>
                  <a:lnTo>
                    <a:pt x="1960" y="15887"/>
                  </a:lnTo>
                  <a:lnTo>
                    <a:pt x="1116" y="15887"/>
                  </a:lnTo>
                  <a:lnTo>
                    <a:pt x="1116" y="15211"/>
                  </a:lnTo>
                  <a:close/>
                  <a:moveTo>
                    <a:pt x="3008" y="15211"/>
                  </a:moveTo>
                  <a:lnTo>
                    <a:pt x="3008" y="15887"/>
                  </a:lnTo>
                  <a:lnTo>
                    <a:pt x="2163" y="15887"/>
                  </a:lnTo>
                  <a:lnTo>
                    <a:pt x="2163" y="15211"/>
                  </a:lnTo>
                  <a:close/>
                  <a:moveTo>
                    <a:pt x="4072" y="15228"/>
                  </a:moveTo>
                  <a:lnTo>
                    <a:pt x="4072" y="15904"/>
                  </a:lnTo>
                  <a:lnTo>
                    <a:pt x="3228" y="15904"/>
                  </a:lnTo>
                  <a:lnTo>
                    <a:pt x="3228" y="15228"/>
                  </a:lnTo>
                  <a:close/>
                  <a:moveTo>
                    <a:pt x="5120" y="15228"/>
                  </a:moveTo>
                  <a:lnTo>
                    <a:pt x="5120" y="15904"/>
                  </a:lnTo>
                  <a:lnTo>
                    <a:pt x="4275" y="15904"/>
                  </a:lnTo>
                  <a:lnTo>
                    <a:pt x="4275" y="15228"/>
                  </a:lnTo>
                  <a:close/>
                  <a:moveTo>
                    <a:pt x="6184" y="15245"/>
                  </a:moveTo>
                  <a:lnTo>
                    <a:pt x="6184" y="15921"/>
                  </a:lnTo>
                  <a:lnTo>
                    <a:pt x="5339" y="15921"/>
                  </a:lnTo>
                  <a:lnTo>
                    <a:pt x="5339" y="15245"/>
                  </a:lnTo>
                  <a:close/>
                  <a:moveTo>
                    <a:pt x="7232" y="15245"/>
                  </a:moveTo>
                  <a:lnTo>
                    <a:pt x="7232" y="15921"/>
                  </a:lnTo>
                  <a:lnTo>
                    <a:pt x="6387" y="15921"/>
                  </a:lnTo>
                  <a:lnTo>
                    <a:pt x="6387" y="15245"/>
                  </a:lnTo>
                  <a:close/>
                  <a:moveTo>
                    <a:pt x="8296" y="15262"/>
                  </a:moveTo>
                  <a:lnTo>
                    <a:pt x="8296" y="15938"/>
                  </a:lnTo>
                  <a:lnTo>
                    <a:pt x="7451" y="15938"/>
                  </a:lnTo>
                  <a:lnTo>
                    <a:pt x="7451" y="15262"/>
                  </a:lnTo>
                  <a:close/>
                  <a:moveTo>
                    <a:pt x="9344" y="15262"/>
                  </a:moveTo>
                  <a:lnTo>
                    <a:pt x="9344" y="15938"/>
                  </a:lnTo>
                  <a:lnTo>
                    <a:pt x="8499" y="15938"/>
                  </a:lnTo>
                  <a:lnTo>
                    <a:pt x="8499" y="15262"/>
                  </a:lnTo>
                  <a:close/>
                  <a:moveTo>
                    <a:pt x="10408" y="15279"/>
                  </a:moveTo>
                  <a:lnTo>
                    <a:pt x="10408" y="15955"/>
                  </a:lnTo>
                  <a:lnTo>
                    <a:pt x="9563" y="15955"/>
                  </a:lnTo>
                  <a:lnTo>
                    <a:pt x="9563" y="15279"/>
                  </a:lnTo>
                  <a:close/>
                  <a:moveTo>
                    <a:pt x="11456" y="15296"/>
                  </a:moveTo>
                  <a:lnTo>
                    <a:pt x="11456" y="15955"/>
                  </a:lnTo>
                  <a:lnTo>
                    <a:pt x="10611" y="15955"/>
                  </a:lnTo>
                  <a:lnTo>
                    <a:pt x="10611" y="15296"/>
                  </a:lnTo>
                  <a:close/>
                  <a:moveTo>
                    <a:pt x="12520" y="15296"/>
                  </a:moveTo>
                  <a:lnTo>
                    <a:pt x="12520" y="15972"/>
                  </a:lnTo>
                  <a:lnTo>
                    <a:pt x="11675" y="15972"/>
                  </a:lnTo>
                  <a:lnTo>
                    <a:pt x="11675" y="15296"/>
                  </a:lnTo>
                  <a:close/>
                  <a:moveTo>
                    <a:pt x="13567" y="15313"/>
                  </a:moveTo>
                  <a:lnTo>
                    <a:pt x="13567" y="15972"/>
                  </a:lnTo>
                  <a:lnTo>
                    <a:pt x="12723" y="15972"/>
                  </a:lnTo>
                  <a:lnTo>
                    <a:pt x="12723" y="15313"/>
                  </a:lnTo>
                  <a:close/>
                  <a:moveTo>
                    <a:pt x="14632" y="15313"/>
                  </a:moveTo>
                  <a:lnTo>
                    <a:pt x="14632" y="15989"/>
                  </a:lnTo>
                  <a:lnTo>
                    <a:pt x="13787" y="15989"/>
                  </a:lnTo>
                  <a:lnTo>
                    <a:pt x="13787" y="15313"/>
                  </a:lnTo>
                  <a:close/>
                  <a:moveTo>
                    <a:pt x="15679" y="15330"/>
                  </a:moveTo>
                  <a:lnTo>
                    <a:pt x="15679" y="15989"/>
                  </a:lnTo>
                  <a:lnTo>
                    <a:pt x="14835" y="15989"/>
                  </a:lnTo>
                  <a:lnTo>
                    <a:pt x="14835" y="15330"/>
                  </a:lnTo>
                  <a:close/>
                  <a:moveTo>
                    <a:pt x="16744" y="15330"/>
                  </a:moveTo>
                  <a:lnTo>
                    <a:pt x="16744" y="16006"/>
                  </a:lnTo>
                  <a:lnTo>
                    <a:pt x="15899" y="16006"/>
                  </a:lnTo>
                  <a:lnTo>
                    <a:pt x="15899" y="15330"/>
                  </a:lnTo>
                  <a:close/>
                  <a:moveTo>
                    <a:pt x="17791" y="15347"/>
                  </a:moveTo>
                  <a:lnTo>
                    <a:pt x="17791" y="16006"/>
                  </a:lnTo>
                  <a:lnTo>
                    <a:pt x="16947" y="16006"/>
                  </a:lnTo>
                  <a:lnTo>
                    <a:pt x="16947" y="15347"/>
                  </a:lnTo>
                  <a:close/>
                  <a:moveTo>
                    <a:pt x="18856" y="15347"/>
                  </a:moveTo>
                  <a:lnTo>
                    <a:pt x="18856" y="16022"/>
                  </a:lnTo>
                  <a:lnTo>
                    <a:pt x="18011" y="16022"/>
                  </a:lnTo>
                  <a:lnTo>
                    <a:pt x="18011" y="15347"/>
                  </a:lnTo>
                  <a:close/>
                  <a:moveTo>
                    <a:pt x="19903" y="15364"/>
                  </a:moveTo>
                  <a:lnTo>
                    <a:pt x="19903" y="16022"/>
                  </a:lnTo>
                  <a:lnTo>
                    <a:pt x="19058" y="16022"/>
                  </a:lnTo>
                  <a:lnTo>
                    <a:pt x="19058" y="15364"/>
                  </a:lnTo>
                  <a:close/>
                  <a:moveTo>
                    <a:pt x="20968" y="15364"/>
                  </a:moveTo>
                  <a:lnTo>
                    <a:pt x="20968" y="16039"/>
                  </a:lnTo>
                  <a:lnTo>
                    <a:pt x="20123" y="16039"/>
                  </a:lnTo>
                  <a:lnTo>
                    <a:pt x="20123" y="15364"/>
                  </a:lnTo>
                  <a:close/>
                  <a:moveTo>
                    <a:pt x="22015" y="15380"/>
                  </a:moveTo>
                  <a:lnTo>
                    <a:pt x="22015" y="16039"/>
                  </a:lnTo>
                  <a:lnTo>
                    <a:pt x="21170" y="16039"/>
                  </a:lnTo>
                  <a:lnTo>
                    <a:pt x="21170" y="15380"/>
                  </a:lnTo>
                  <a:close/>
                  <a:moveTo>
                    <a:pt x="23080" y="15380"/>
                  </a:moveTo>
                  <a:lnTo>
                    <a:pt x="23080" y="16056"/>
                  </a:lnTo>
                  <a:lnTo>
                    <a:pt x="22235" y="16056"/>
                  </a:lnTo>
                  <a:lnTo>
                    <a:pt x="22235" y="15380"/>
                  </a:lnTo>
                  <a:close/>
                  <a:moveTo>
                    <a:pt x="24127" y="15397"/>
                  </a:moveTo>
                  <a:lnTo>
                    <a:pt x="24127" y="16056"/>
                  </a:lnTo>
                  <a:lnTo>
                    <a:pt x="23282" y="16056"/>
                  </a:lnTo>
                  <a:lnTo>
                    <a:pt x="23282" y="15397"/>
                  </a:lnTo>
                  <a:close/>
                  <a:moveTo>
                    <a:pt x="25191" y="15397"/>
                  </a:moveTo>
                  <a:lnTo>
                    <a:pt x="25191" y="16073"/>
                  </a:lnTo>
                  <a:lnTo>
                    <a:pt x="24347" y="16073"/>
                  </a:lnTo>
                  <a:lnTo>
                    <a:pt x="24347" y="15397"/>
                  </a:lnTo>
                  <a:close/>
                  <a:moveTo>
                    <a:pt x="26239" y="15414"/>
                  </a:moveTo>
                  <a:lnTo>
                    <a:pt x="26239" y="16073"/>
                  </a:lnTo>
                  <a:lnTo>
                    <a:pt x="25394" y="16073"/>
                  </a:lnTo>
                  <a:lnTo>
                    <a:pt x="25394" y="15414"/>
                  </a:lnTo>
                  <a:close/>
                  <a:moveTo>
                    <a:pt x="28351" y="15431"/>
                  </a:moveTo>
                  <a:lnTo>
                    <a:pt x="28351" y="16090"/>
                  </a:lnTo>
                  <a:lnTo>
                    <a:pt x="27506" y="16090"/>
                  </a:lnTo>
                  <a:lnTo>
                    <a:pt x="27506" y="15431"/>
                  </a:lnTo>
                  <a:close/>
                  <a:moveTo>
                    <a:pt x="29415" y="15431"/>
                  </a:moveTo>
                  <a:lnTo>
                    <a:pt x="29415" y="16090"/>
                  </a:lnTo>
                  <a:lnTo>
                    <a:pt x="28570" y="16090"/>
                  </a:lnTo>
                  <a:lnTo>
                    <a:pt x="28570" y="15431"/>
                  </a:lnTo>
                  <a:close/>
                  <a:moveTo>
                    <a:pt x="30463" y="15448"/>
                  </a:moveTo>
                  <a:lnTo>
                    <a:pt x="30463" y="16090"/>
                  </a:lnTo>
                  <a:lnTo>
                    <a:pt x="29618" y="16090"/>
                  </a:lnTo>
                  <a:lnTo>
                    <a:pt x="29618" y="15448"/>
                  </a:lnTo>
                  <a:close/>
                  <a:moveTo>
                    <a:pt x="31527" y="15448"/>
                  </a:moveTo>
                  <a:lnTo>
                    <a:pt x="31527" y="16090"/>
                  </a:lnTo>
                  <a:lnTo>
                    <a:pt x="30682" y="16090"/>
                  </a:lnTo>
                  <a:lnTo>
                    <a:pt x="30682" y="15448"/>
                  </a:lnTo>
                  <a:close/>
                  <a:moveTo>
                    <a:pt x="32575" y="15465"/>
                  </a:moveTo>
                  <a:lnTo>
                    <a:pt x="32575" y="16090"/>
                  </a:lnTo>
                  <a:lnTo>
                    <a:pt x="31730" y="16090"/>
                  </a:lnTo>
                  <a:lnTo>
                    <a:pt x="31730" y="15465"/>
                  </a:lnTo>
                  <a:close/>
                  <a:moveTo>
                    <a:pt x="33639" y="15465"/>
                  </a:moveTo>
                  <a:lnTo>
                    <a:pt x="33639" y="16090"/>
                  </a:lnTo>
                  <a:lnTo>
                    <a:pt x="32794" y="16090"/>
                  </a:lnTo>
                  <a:lnTo>
                    <a:pt x="32794" y="15465"/>
                  </a:lnTo>
                  <a:close/>
                  <a:moveTo>
                    <a:pt x="34687" y="15482"/>
                  </a:moveTo>
                  <a:lnTo>
                    <a:pt x="34687" y="16090"/>
                  </a:lnTo>
                  <a:lnTo>
                    <a:pt x="33842" y="16090"/>
                  </a:lnTo>
                  <a:lnTo>
                    <a:pt x="33842" y="15482"/>
                  </a:lnTo>
                  <a:close/>
                  <a:moveTo>
                    <a:pt x="35751" y="15482"/>
                  </a:moveTo>
                  <a:lnTo>
                    <a:pt x="35751" y="16090"/>
                  </a:lnTo>
                  <a:lnTo>
                    <a:pt x="34906" y="16090"/>
                  </a:lnTo>
                  <a:lnTo>
                    <a:pt x="34906" y="15482"/>
                  </a:lnTo>
                  <a:close/>
                  <a:moveTo>
                    <a:pt x="1960" y="16090"/>
                  </a:moveTo>
                  <a:lnTo>
                    <a:pt x="1960" y="16766"/>
                  </a:lnTo>
                  <a:lnTo>
                    <a:pt x="1116" y="16766"/>
                  </a:lnTo>
                  <a:lnTo>
                    <a:pt x="1116" y="16090"/>
                  </a:lnTo>
                  <a:close/>
                  <a:moveTo>
                    <a:pt x="3008" y="16090"/>
                  </a:moveTo>
                  <a:lnTo>
                    <a:pt x="3008" y="16766"/>
                  </a:lnTo>
                  <a:lnTo>
                    <a:pt x="2163" y="16766"/>
                  </a:lnTo>
                  <a:lnTo>
                    <a:pt x="2163" y="16090"/>
                  </a:lnTo>
                  <a:close/>
                  <a:moveTo>
                    <a:pt x="4072" y="16090"/>
                  </a:moveTo>
                  <a:lnTo>
                    <a:pt x="4072" y="16783"/>
                  </a:lnTo>
                  <a:lnTo>
                    <a:pt x="3228" y="16783"/>
                  </a:lnTo>
                  <a:lnTo>
                    <a:pt x="3228" y="16090"/>
                  </a:lnTo>
                  <a:close/>
                  <a:moveTo>
                    <a:pt x="5120" y="16090"/>
                  </a:moveTo>
                  <a:lnTo>
                    <a:pt x="5120" y="16783"/>
                  </a:lnTo>
                  <a:lnTo>
                    <a:pt x="4275" y="16783"/>
                  </a:lnTo>
                  <a:lnTo>
                    <a:pt x="4275" y="16090"/>
                  </a:lnTo>
                  <a:close/>
                  <a:moveTo>
                    <a:pt x="6184" y="16090"/>
                  </a:moveTo>
                  <a:lnTo>
                    <a:pt x="6184" y="16800"/>
                  </a:lnTo>
                  <a:lnTo>
                    <a:pt x="5339" y="16800"/>
                  </a:lnTo>
                  <a:lnTo>
                    <a:pt x="5339" y="16090"/>
                  </a:lnTo>
                  <a:close/>
                  <a:moveTo>
                    <a:pt x="7232" y="16090"/>
                  </a:moveTo>
                  <a:lnTo>
                    <a:pt x="7232" y="16800"/>
                  </a:lnTo>
                  <a:lnTo>
                    <a:pt x="6387" y="16800"/>
                  </a:lnTo>
                  <a:lnTo>
                    <a:pt x="6387" y="16090"/>
                  </a:lnTo>
                  <a:close/>
                  <a:moveTo>
                    <a:pt x="8296" y="16090"/>
                  </a:moveTo>
                  <a:lnTo>
                    <a:pt x="8296" y="16816"/>
                  </a:lnTo>
                  <a:lnTo>
                    <a:pt x="7451" y="16816"/>
                  </a:lnTo>
                  <a:lnTo>
                    <a:pt x="7451" y="16090"/>
                  </a:lnTo>
                  <a:close/>
                  <a:moveTo>
                    <a:pt x="9344" y="16090"/>
                  </a:moveTo>
                  <a:lnTo>
                    <a:pt x="9344" y="16816"/>
                  </a:lnTo>
                  <a:lnTo>
                    <a:pt x="8499" y="16816"/>
                  </a:lnTo>
                  <a:lnTo>
                    <a:pt x="8499" y="16090"/>
                  </a:lnTo>
                  <a:close/>
                  <a:moveTo>
                    <a:pt x="10408" y="16090"/>
                  </a:moveTo>
                  <a:lnTo>
                    <a:pt x="10408" y="16833"/>
                  </a:lnTo>
                  <a:lnTo>
                    <a:pt x="9563" y="16833"/>
                  </a:lnTo>
                  <a:lnTo>
                    <a:pt x="9563" y="16090"/>
                  </a:lnTo>
                  <a:close/>
                  <a:moveTo>
                    <a:pt x="11456" y="16090"/>
                  </a:moveTo>
                  <a:lnTo>
                    <a:pt x="11456" y="16850"/>
                  </a:lnTo>
                  <a:lnTo>
                    <a:pt x="10611" y="16850"/>
                  </a:lnTo>
                  <a:lnTo>
                    <a:pt x="10611" y="16090"/>
                  </a:lnTo>
                  <a:close/>
                  <a:moveTo>
                    <a:pt x="12520" y="16090"/>
                  </a:moveTo>
                  <a:lnTo>
                    <a:pt x="12520" y="16850"/>
                  </a:lnTo>
                  <a:lnTo>
                    <a:pt x="11675" y="16850"/>
                  </a:lnTo>
                  <a:lnTo>
                    <a:pt x="11675" y="16090"/>
                  </a:lnTo>
                  <a:close/>
                  <a:moveTo>
                    <a:pt x="13567" y="16090"/>
                  </a:moveTo>
                  <a:lnTo>
                    <a:pt x="13567" y="16867"/>
                  </a:lnTo>
                  <a:lnTo>
                    <a:pt x="12723" y="16867"/>
                  </a:lnTo>
                  <a:lnTo>
                    <a:pt x="12723" y="16090"/>
                  </a:lnTo>
                  <a:close/>
                  <a:moveTo>
                    <a:pt x="14632" y="16090"/>
                  </a:moveTo>
                  <a:lnTo>
                    <a:pt x="14632" y="16867"/>
                  </a:lnTo>
                  <a:lnTo>
                    <a:pt x="13787" y="16867"/>
                  </a:lnTo>
                  <a:lnTo>
                    <a:pt x="13787" y="16090"/>
                  </a:lnTo>
                  <a:close/>
                  <a:moveTo>
                    <a:pt x="15679" y="16090"/>
                  </a:moveTo>
                  <a:lnTo>
                    <a:pt x="15679" y="16884"/>
                  </a:lnTo>
                  <a:lnTo>
                    <a:pt x="14835" y="16884"/>
                  </a:lnTo>
                  <a:lnTo>
                    <a:pt x="14835" y="16090"/>
                  </a:lnTo>
                  <a:close/>
                  <a:moveTo>
                    <a:pt x="16744" y="16090"/>
                  </a:moveTo>
                  <a:lnTo>
                    <a:pt x="16744" y="16884"/>
                  </a:lnTo>
                  <a:lnTo>
                    <a:pt x="15899" y="16884"/>
                  </a:lnTo>
                  <a:lnTo>
                    <a:pt x="15899" y="16090"/>
                  </a:lnTo>
                  <a:close/>
                  <a:moveTo>
                    <a:pt x="17791" y="16090"/>
                  </a:moveTo>
                  <a:lnTo>
                    <a:pt x="17791" y="16901"/>
                  </a:lnTo>
                  <a:lnTo>
                    <a:pt x="16947" y="16901"/>
                  </a:lnTo>
                  <a:lnTo>
                    <a:pt x="16947" y="16090"/>
                  </a:lnTo>
                  <a:close/>
                  <a:moveTo>
                    <a:pt x="18856" y="16090"/>
                  </a:moveTo>
                  <a:lnTo>
                    <a:pt x="18856" y="16901"/>
                  </a:lnTo>
                  <a:lnTo>
                    <a:pt x="18011" y="16901"/>
                  </a:lnTo>
                  <a:lnTo>
                    <a:pt x="18011" y="16090"/>
                  </a:lnTo>
                  <a:close/>
                  <a:moveTo>
                    <a:pt x="19903" y="16090"/>
                  </a:moveTo>
                  <a:lnTo>
                    <a:pt x="19903" y="16918"/>
                  </a:lnTo>
                  <a:lnTo>
                    <a:pt x="19058" y="16918"/>
                  </a:lnTo>
                  <a:lnTo>
                    <a:pt x="19058" y="16090"/>
                  </a:lnTo>
                  <a:close/>
                  <a:moveTo>
                    <a:pt x="20968" y="16090"/>
                  </a:moveTo>
                  <a:lnTo>
                    <a:pt x="20968" y="16918"/>
                  </a:lnTo>
                  <a:lnTo>
                    <a:pt x="20123" y="16918"/>
                  </a:lnTo>
                  <a:lnTo>
                    <a:pt x="20123" y="16090"/>
                  </a:lnTo>
                  <a:close/>
                  <a:moveTo>
                    <a:pt x="22015" y="16090"/>
                  </a:moveTo>
                  <a:lnTo>
                    <a:pt x="22015" y="16935"/>
                  </a:lnTo>
                  <a:lnTo>
                    <a:pt x="21170" y="16935"/>
                  </a:lnTo>
                  <a:lnTo>
                    <a:pt x="21170" y="16090"/>
                  </a:lnTo>
                  <a:close/>
                  <a:moveTo>
                    <a:pt x="23080" y="16090"/>
                  </a:moveTo>
                  <a:lnTo>
                    <a:pt x="23080" y="16935"/>
                  </a:lnTo>
                  <a:lnTo>
                    <a:pt x="22235" y="16935"/>
                  </a:lnTo>
                  <a:lnTo>
                    <a:pt x="22235" y="16090"/>
                  </a:lnTo>
                  <a:close/>
                  <a:moveTo>
                    <a:pt x="24127" y="16090"/>
                  </a:moveTo>
                  <a:lnTo>
                    <a:pt x="24127" y="16952"/>
                  </a:lnTo>
                  <a:lnTo>
                    <a:pt x="23282" y="16952"/>
                  </a:lnTo>
                  <a:lnTo>
                    <a:pt x="23282" y="16090"/>
                  </a:lnTo>
                  <a:close/>
                  <a:moveTo>
                    <a:pt x="25191" y="16090"/>
                  </a:moveTo>
                  <a:lnTo>
                    <a:pt x="25191" y="16952"/>
                  </a:lnTo>
                  <a:lnTo>
                    <a:pt x="24347" y="16952"/>
                  </a:lnTo>
                  <a:lnTo>
                    <a:pt x="24347" y="16090"/>
                  </a:lnTo>
                  <a:close/>
                  <a:moveTo>
                    <a:pt x="26239" y="16090"/>
                  </a:moveTo>
                  <a:lnTo>
                    <a:pt x="26239" y="16969"/>
                  </a:lnTo>
                  <a:lnTo>
                    <a:pt x="25394" y="16969"/>
                  </a:lnTo>
                  <a:lnTo>
                    <a:pt x="25394" y="16090"/>
                  </a:lnTo>
                  <a:close/>
                  <a:moveTo>
                    <a:pt x="27303" y="15414"/>
                  </a:moveTo>
                  <a:lnTo>
                    <a:pt x="27303" y="16090"/>
                  </a:lnTo>
                  <a:lnTo>
                    <a:pt x="27303" y="16969"/>
                  </a:lnTo>
                  <a:lnTo>
                    <a:pt x="26459" y="16969"/>
                  </a:lnTo>
                  <a:lnTo>
                    <a:pt x="26459" y="16090"/>
                  </a:lnTo>
                  <a:lnTo>
                    <a:pt x="26459" y="15414"/>
                  </a:lnTo>
                  <a:close/>
                  <a:moveTo>
                    <a:pt x="28351" y="16107"/>
                  </a:moveTo>
                  <a:lnTo>
                    <a:pt x="28351" y="16985"/>
                  </a:lnTo>
                  <a:lnTo>
                    <a:pt x="27506" y="16985"/>
                  </a:lnTo>
                  <a:lnTo>
                    <a:pt x="27506" y="16107"/>
                  </a:lnTo>
                  <a:close/>
                  <a:moveTo>
                    <a:pt x="29415" y="16107"/>
                  </a:moveTo>
                  <a:lnTo>
                    <a:pt x="29415" y="16985"/>
                  </a:lnTo>
                  <a:lnTo>
                    <a:pt x="28570" y="16985"/>
                  </a:lnTo>
                  <a:lnTo>
                    <a:pt x="28570" y="16107"/>
                  </a:lnTo>
                  <a:close/>
                  <a:moveTo>
                    <a:pt x="30463" y="16124"/>
                  </a:moveTo>
                  <a:lnTo>
                    <a:pt x="30463" y="17002"/>
                  </a:lnTo>
                  <a:lnTo>
                    <a:pt x="29618" y="17002"/>
                  </a:lnTo>
                  <a:lnTo>
                    <a:pt x="29618" y="16124"/>
                  </a:lnTo>
                  <a:close/>
                  <a:moveTo>
                    <a:pt x="31527" y="16124"/>
                  </a:moveTo>
                  <a:lnTo>
                    <a:pt x="31527" y="17002"/>
                  </a:lnTo>
                  <a:lnTo>
                    <a:pt x="30682" y="17002"/>
                  </a:lnTo>
                  <a:lnTo>
                    <a:pt x="30682" y="16124"/>
                  </a:lnTo>
                  <a:close/>
                  <a:moveTo>
                    <a:pt x="32575" y="16141"/>
                  </a:moveTo>
                  <a:lnTo>
                    <a:pt x="32575" y="17019"/>
                  </a:lnTo>
                  <a:lnTo>
                    <a:pt x="31730" y="17019"/>
                  </a:lnTo>
                  <a:lnTo>
                    <a:pt x="31730" y="16141"/>
                  </a:lnTo>
                  <a:close/>
                  <a:moveTo>
                    <a:pt x="33639" y="16141"/>
                  </a:moveTo>
                  <a:lnTo>
                    <a:pt x="33639" y="17019"/>
                  </a:lnTo>
                  <a:lnTo>
                    <a:pt x="32794" y="17019"/>
                  </a:lnTo>
                  <a:lnTo>
                    <a:pt x="32794" y="16141"/>
                  </a:lnTo>
                  <a:close/>
                  <a:moveTo>
                    <a:pt x="34687" y="16158"/>
                  </a:moveTo>
                  <a:lnTo>
                    <a:pt x="34687" y="17036"/>
                  </a:lnTo>
                  <a:lnTo>
                    <a:pt x="33842" y="17036"/>
                  </a:lnTo>
                  <a:lnTo>
                    <a:pt x="33842" y="16158"/>
                  </a:lnTo>
                  <a:close/>
                  <a:moveTo>
                    <a:pt x="35751" y="16158"/>
                  </a:moveTo>
                  <a:lnTo>
                    <a:pt x="35751" y="17036"/>
                  </a:lnTo>
                  <a:lnTo>
                    <a:pt x="34906" y="17036"/>
                  </a:lnTo>
                  <a:lnTo>
                    <a:pt x="34906" y="16158"/>
                  </a:lnTo>
                  <a:close/>
                  <a:moveTo>
                    <a:pt x="36798" y="16174"/>
                  </a:moveTo>
                  <a:lnTo>
                    <a:pt x="36798" y="17053"/>
                  </a:lnTo>
                  <a:lnTo>
                    <a:pt x="35954" y="17053"/>
                  </a:lnTo>
                  <a:lnTo>
                    <a:pt x="35954" y="16174"/>
                  </a:lnTo>
                  <a:close/>
                  <a:moveTo>
                    <a:pt x="1960" y="16969"/>
                  </a:moveTo>
                  <a:lnTo>
                    <a:pt x="1960" y="17644"/>
                  </a:lnTo>
                  <a:lnTo>
                    <a:pt x="1116" y="17644"/>
                  </a:lnTo>
                  <a:lnTo>
                    <a:pt x="1116" y="16969"/>
                  </a:lnTo>
                  <a:close/>
                  <a:moveTo>
                    <a:pt x="3008" y="16985"/>
                  </a:moveTo>
                  <a:lnTo>
                    <a:pt x="3008" y="17661"/>
                  </a:lnTo>
                  <a:lnTo>
                    <a:pt x="2163" y="17661"/>
                  </a:lnTo>
                  <a:lnTo>
                    <a:pt x="2163" y="16985"/>
                  </a:lnTo>
                  <a:close/>
                  <a:moveTo>
                    <a:pt x="4072" y="16985"/>
                  </a:moveTo>
                  <a:lnTo>
                    <a:pt x="4072" y="17661"/>
                  </a:lnTo>
                  <a:lnTo>
                    <a:pt x="3228" y="17661"/>
                  </a:lnTo>
                  <a:lnTo>
                    <a:pt x="3228" y="16985"/>
                  </a:lnTo>
                  <a:close/>
                  <a:moveTo>
                    <a:pt x="5120" y="17002"/>
                  </a:moveTo>
                  <a:lnTo>
                    <a:pt x="5120" y="17678"/>
                  </a:lnTo>
                  <a:lnTo>
                    <a:pt x="4275" y="17678"/>
                  </a:lnTo>
                  <a:lnTo>
                    <a:pt x="4275" y="17002"/>
                  </a:lnTo>
                  <a:close/>
                  <a:moveTo>
                    <a:pt x="6184" y="17002"/>
                  </a:moveTo>
                  <a:lnTo>
                    <a:pt x="6184" y="17678"/>
                  </a:lnTo>
                  <a:lnTo>
                    <a:pt x="5339" y="17678"/>
                  </a:lnTo>
                  <a:lnTo>
                    <a:pt x="5339" y="17002"/>
                  </a:lnTo>
                  <a:close/>
                  <a:moveTo>
                    <a:pt x="7232" y="17019"/>
                  </a:moveTo>
                  <a:lnTo>
                    <a:pt x="7232" y="17695"/>
                  </a:lnTo>
                  <a:lnTo>
                    <a:pt x="6387" y="17695"/>
                  </a:lnTo>
                  <a:lnTo>
                    <a:pt x="6387" y="17019"/>
                  </a:lnTo>
                  <a:close/>
                  <a:moveTo>
                    <a:pt x="8296" y="17019"/>
                  </a:moveTo>
                  <a:lnTo>
                    <a:pt x="8296" y="17695"/>
                  </a:lnTo>
                  <a:lnTo>
                    <a:pt x="7451" y="17695"/>
                  </a:lnTo>
                  <a:lnTo>
                    <a:pt x="7451" y="17019"/>
                  </a:lnTo>
                  <a:close/>
                  <a:moveTo>
                    <a:pt x="9344" y="17036"/>
                  </a:moveTo>
                  <a:lnTo>
                    <a:pt x="9344" y="17712"/>
                  </a:lnTo>
                  <a:lnTo>
                    <a:pt x="8499" y="17712"/>
                  </a:lnTo>
                  <a:lnTo>
                    <a:pt x="8499" y="17036"/>
                  </a:lnTo>
                  <a:close/>
                  <a:moveTo>
                    <a:pt x="10408" y="17036"/>
                  </a:moveTo>
                  <a:lnTo>
                    <a:pt x="10408" y="17712"/>
                  </a:lnTo>
                  <a:lnTo>
                    <a:pt x="9563" y="17712"/>
                  </a:lnTo>
                  <a:lnTo>
                    <a:pt x="9563" y="17036"/>
                  </a:lnTo>
                  <a:close/>
                  <a:moveTo>
                    <a:pt x="11456" y="17053"/>
                  </a:moveTo>
                  <a:lnTo>
                    <a:pt x="11456" y="17729"/>
                  </a:lnTo>
                  <a:lnTo>
                    <a:pt x="10611" y="17729"/>
                  </a:lnTo>
                  <a:lnTo>
                    <a:pt x="10611" y="17053"/>
                  </a:lnTo>
                  <a:close/>
                  <a:moveTo>
                    <a:pt x="12520" y="17070"/>
                  </a:moveTo>
                  <a:lnTo>
                    <a:pt x="12520" y="17729"/>
                  </a:lnTo>
                  <a:lnTo>
                    <a:pt x="11675" y="17729"/>
                  </a:lnTo>
                  <a:lnTo>
                    <a:pt x="11675" y="17070"/>
                  </a:lnTo>
                  <a:close/>
                  <a:moveTo>
                    <a:pt x="13567" y="17070"/>
                  </a:moveTo>
                  <a:lnTo>
                    <a:pt x="13567" y="17746"/>
                  </a:lnTo>
                  <a:lnTo>
                    <a:pt x="12723" y="17746"/>
                  </a:lnTo>
                  <a:lnTo>
                    <a:pt x="12723" y="17070"/>
                  </a:lnTo>
                  <a:close/>
                  <a:moveTo>
                    <a:pt x="14632" y="17087"/>
                  </a:moveTo>
                  <a:lnTo>
                    <a:pt x="14632" y="17746"/>
                  </a:lnTo>
                  <a:lnTo>
                    <a:pt x="13787" y="17746"/>
                  </a:lnTo>
                  <a:lnTo>
                    <a:pt x="13787" y="17087"/>
                  </a:lnTo>
                  <a:close/>
                  <a:moveTo>
                    <a:pt x="15679" y="17087"/>
                  </a:moveTo>
                  <a:lnTo>
                    <a:pt x="15679" y="17763"/>
                  </a:lnTo>
                  <a:lnTo>
                    <a:pt x="14835" y="17763"/>
                  </a:lnTo>
                  <a:lnTo>
                    <a:pt x="14835" y="17087"/>
                  </a:lnTo>
                  <a:close/>
                  <a:moveTo>
                    <a:pt x="16744" y="17104"/>
                  </a:moveTo>
                  <a:lnTo>
                    <a:pt x="16744" y="17763"/>
                  </a:lnTo>
                  <a:lnTo>
                    <a:pt x="15899" y="17763"/>
                  </a:lnTo>
                  <a:lnTo>
                    <a:pt x="15899" y="17104"/>
                  </a:lnTo>
                  <a:close/>
                  <a:moveTo>
                    <a:pt x="17791" y="17104"/>
                  </a:moveTo>
                  <a:lnTo>
                    <a:pt x="17791" y="17780"/>
                  </a:lnTo>
                  <a:lnTo>
                    <a:pt x="16947" y="17780"/>
                  </a:lnTo>
                  <a:lnTo>
                    <a:pt x="16947" y="17104"/>
                  </a:lnTo>
                  <a:close/>
                  <a:moveTo>
                    <a:pt x="18856" y="17121"/>
                  </a:moveTo>
                  <a:lnTo>
                    <a:pt x="18856" y="17780"/>
                  </a:lnTo>
                  <a:lnTo>
                    <a:pt x="18011" y="17780"/>
                  </a:lnTo>
                  <a:lnTo>
                    <a:pt x="18011" y="17121"/>
                  </a:lnTo>
                  <a:close/>
                  <a:moveTo>
                    <a:pt x="19903" y="17121"/>
                  </a:moveTo>
                  <a:lnTo>
                    <a:pt x="19903" y="17796"/>
                  </a:lnTo>
                  <a:lnTo>
                    <a:pt x="19058" y="17796"/>
                  </a:lnTo>
                  <a:lnTo>
                    <a:pt x="19058" y="17121"/>
                  </a:lnTo>
                  <a:close/>
                  <a:moveTo>
                    <a:pt x="20968" y="17138"/>
                  </a:moveTo>
                  <a:lnTo>
                    <a:pt x="20968" y="17796"/>
                  </a:lnTo>
                  <a:lnTo>
                    <a:pt x="20123" y="17796"/>
                  </a:lnTo>
                  <a:lnTo>
                    <a:pt x="20123" y="17138"/>
                  </a:lnTo>
                  <a:close/>
                  <a:moveTo>
                    <a:pt x="22015" y="17138"/>
                  </a:moveTo>
                  <a:lnTo>
                    <a:pt x="22015" y="17813"/>
                  </a:lnTo>
                  <a:lnTo>
                    <a:pt x="21170" y="17813"/>
                  </a:lnTo>
                  <a:lnTo>
                    <a:pt x="21170" y="17138"/>
                  </a:lnTo>
                  <a:close/>
                  <a:moveTo>
                    <a:pt x="23080" y="17154"/>
                  </a:moveTo>
                  <a:lnTo>
                    <a:pt x="23080" y="17813"/>
                  </a:lnTo>
                  <a:lnTo>
                    <a:pt x="22235" y="17813"/>
                  </a:lnTo>
                  <a:lnTo>
                    <a:pt x="22235" y="17154"/>
                  </a:lnTo>
                  <a:close/>
                  <a:moveTo>
                    <a:pt x="24127" y="17154"/>
                  </a:moveTo>
                  <a:lnTo>
                    <a:pt x="24127" y="17830"/>
                  </a:lnTo>
                  <a:lnTo>
                    <a:pt x="23282" y="17830"/>
                  </a:lnTo>
                  <a:lnTo>
                    <a:pt x="23282" y="17154"/>
                  </a:lnTo>
                  <a:close/>
                  <a:moveTo>
                    <a:pt x="25191" y="17171"/>
                  </a:moveTo>
                  <a:lnTo>
                    <a:pt x="25191" y="17830"/>
                  </a:lnTo>
                  <a:lnTo>
                    <a:pt x="24347" y="17830"/>
                  </a:lnTo>
                  <a:lnTo>
                    <a:pt x="24347" y="17171"/>
                  </a:lnTo>
                  <a:close/>
                  <a:moveTo>
                    <a:pt x="26239" y="17171"/>
                  </a:moveTo>
                  <a:lnTo>
                    <a:pt x="26239" y="17847"/>
                  </a:lnTo>
                  <a:lnTo>
                    <a:pt x="25394" y="17847"/>
                  </a:lnTo>
                  <a:lnTo>
                    <a:pt x="25394" y="17171"/>
                  </a:lnTo>
                  <a:close/>
                  <a:moveTo>
                    <a:pt x="27303" y="17188"/>
                  </a:moveTo>
                  <a:lnTo>
                    <a:pt x="27303" y="17847"/>
                  </a:lnTo>
                  <a:lnTo>
                    <a:pt x="26459" y="17847"/>
                  </a:lnTo>
                  <a:lnTo>
                    <a:pt x="26459" y="17188"/>
                  </a:lnTo>
                  <a:close/>
                  <a:moveTo>
                    <a:pt x="29415" y="17205"/>
                  </a:moveTo>
                  <a:lnTo>
                    <a:pt x="29415" y="17864"/>
                  </a:lnTo>
                  <a:lnTo>
                    <a:pt x="28570" y="17864"/>
                  </a:lnTo>
                  <a:lnTo>
                    <a:pt x="28570" y="17205"/>
                  </a:lnTo>
                  <a:close/>
                  <a:moveTo>
                    <a:pt x="30463" y="17205"/>
                  </a:moveTo>
                  <a:lnTo>
                    <a:pt x="30463" y="17864"/>
                  </a:lnTo>
                  <a:lnTo>
                    <a:pt x="29618" y="17864"/>
                  </a:lnTo>
                  <a:lnTo>
                    <a:pt x="29618" y="17205"/>
                  </a:lnTo>
                  <a:close/>
                  <a:moveTo>
                    <a:pt x="31527" y="17222"/>
                  </a:moveTo>
                  <a:lnTo>
                    <a:pt x="31527" y="17864"/>
                  </a:lnTo>
                  <a:lnTo>
                    <a:pt x="30682" y="17864"/>
                  </a:lnTo>
                  <a:lnTo>
                    <a:pt x="30682" y="17222"/>
                  </a:lnTo>
                  <a:close/>
                  <a:moveTo>
                    <a:pt x="32575" y="17222"/>
                  </a:moveTo>
                  <a:lnTo>
                    <a:pt x="32575" y="17864"/>
                  </a:lnTo>
                  <a:lnTo>
                    <a:pt x="31730" y="17864"/>
                  </a:lnTo>
                  <a:lnTo>
                    <a:pt x="31730" y="17222"/>
                  </a:lnTo>
                  <a:close/>
                  <a:moveTo>
                    <a:pt x="33639" y="17239"/>
                  </a:moveTo>
                  <a:lnTo>
                    <a:pt x="33639" y="17864"/>
                  </a:lnTo>
                  <a:lnTo>
                    <a:pt x="32794" y="17864"/>
                  </a:lnTo>
                  <a:lnTo>
                    <a:pt x="32794" y="17239"/>
                  </a:lnTo>
                  <a:close/>
                  <a:moveTo>
                    <a:pt x="34687" y="17239"/>
                  </a:moveTo>
                  <a:lnTo>
                    <a:pt x="34687" y="17864"/>
                  </a:lnTo>
                  <a:lnTo>
                    <a:pt x="33842" y="17864"/>
                  </a:lnTo>
                  <a:lnTo>
                    <a:pt x="33842" y="17239"/>
                  </a:lnTo>
                  <a:close/>
                  <a:moveTo>
                    <a:pt x="35751" y="17256"/>
                  </a:moveTo>
                  <a:lnTo>
                    <a:pt x="35751" y="17864"/>
                  </a:lnTo>
                  <a:lnTo>
                    <a:pt x="34906" y="17864"/>
                  </a:lnTo>
                  <a:lnTo>
                    <a:pt x="34906" y="17256"/>
                  </a:lnTo>
                  <a:close/>
                  <a:moveTo>
                    <a:pt x="36798" y="17256"/>
                  </a:moveTo>
                  <a:lnTo>
                    <a:pt x="36798" y="17864"/>
                  </a:lnTo>
                  <a:lnTo>
                    <a:pt x="35954" y="17864"/>
                  </a:lnTo>
                  <a:lnTo>
                    <a:pt x="35954" y="17256"/>
                  </a:lnTo>
                  <a:close/>
                  <a:moveTo>
                    <a:pt x="1960" y="17864"/>
                  </a:moveTo>
                  <a:lnTo>
                    <a:pt x="1960" y="18523"/>
                  </a:lnTo>
                  <a:lnTo>
                    <a:pt x="1116" y="18523"/>
                  </a:lnTo>
                  <a:lnTo>
                    <a:pt x="1116" y="17864"/>
                  </a:lnTo>
                  <a:close/>
                  <a:moveTo>
                    <a:pt x="3008" y="17864"/>
                  </a:moveTo>
                  <a:lnTo>
                    <a:pt x="3008" y="18540"/>
                  </a:lnTo>
                  <a:lnTo>
                    <a:pt x="2163" y="18540"/>
                  </a:lnTo>
                  <a:lnTo>
                    <a:pt x="2163" y="17864"/>
                  </a:lnTo>
                  <a:close/>
                  <a:moveTo>
                    <a:pt x="4072" y="17864"/>
                  </a:moveTo>
                  <a:lnTo>
                    <a:pt x="4072" y="18540"/>
                  </a:lnTo>
                  <a:lnTo>
                    <a:pt x="3228" y="18540"/>
                  </a:lnTo>
                  <a:lnTo>
                    <a:pt x="3228" y="17864"/>
                  </a:lnTo>
                  <a:close/>
                  <a:moveTo>
                    <a:pt x="5120" y="17864"/>
                  </a:moveTo>
                  <a:lnTo>
                    <a:pt x="5120" y="18557"/>
                  </a:lnTo>
                  <a:lnTo>
                    <a:pt x="4275" y="18557"/>
                  </a:lnTo>
                  <a:lnTo>
                    <a:pt x="4275" y="17864"/>
                  </a:lnTo>
                  <a:close/>
                  <a:moveTo>
                    <a:pt x="6184" y="17864"/>
                  </a:moveTo>
                  <a:lnTo>
                    <a:pt x="6184" y="18557"/>
                  </a:lnTo>
                  <a:lnTo>
                    <a:pt x="5339" y="18557"/>
                  </a:lnTo>
                  <a:lnTo>
                    <a:pt x="5339" y="17864"/>
                  </a:lnTo>
                  <a:close/>
                  <a:moveTo>
                    <a:pt x="7232" y="17864"/>
                  </a:moveTo>
                  <a:lnTo>
                    <a:pt x="7232" y="18574"/>
                  </a:lnTo>
                  <a:lnTo>
                    <a:pt x="6387" y="18574"/>
                  </a:lnTo>
                  <a:lnTo>
                    <a:pt x="6387" y="17864"/>
                  </a:lnTo>
                  <a:close/>
                  <a:moveTo>
                    <a:pt x="8296" y="17864"/>
                  </a:moveTo>
                  <a:lnTo>
                    <a:pt x="8296" y="18574"/>
                  </a:lnTo>
                  <a:lnTo>
                    <a:pt x="7451" y="18574"/>
                  </a:lnTo>
                  <a:lnTo>
                    <a:pt x="7451" y="17864"/>
                  </a:lnTo>
                  <a:close/>
                  <a:moveTo>
                    <a:pt x="9344" y="17864"/>
                  </a:moveTo>
                  <a:lnTo>
                    <a:pt x="9344" y="18590"/>
                  </a:lnTo>
                  <a:lnTo>
                    <a:pt x="8499" y="18590"/>
                  </a:lnTo>
                  <a:lnTo>
                    <a:pt x="8499" y="17864"/>
                  </a:lnTo>
                  <a:close/>
                  <a:moveTo>
                    <a:pt x="10408" y="17864"/>
                  </a:moveTo>
                  <a:lnTo>
                    <a:pt x="10408" y="18590"/>
                  </a:lnTo>
                  <a:lnTo>
                    <a:pt x="9563" y="18590"/>
                  </a:lnTo>
                  <a:lnTo>
                    <a:pt x="9563" y="17864"/>
                  </a:lnTo>
                  <a:close/>
                  <a:moveTo>
                    <a:pt x="11456" y="17864"/>
                  </a:moveTo>
                  <a:lnTo>
                    <a:pt x="11456" y="18607"/>
                  </a:lnTo>
                  <a:lnTo>
                    <a:pt x="10611" y="18607"/>
                  </a:lnTo>
                  <a:lnTo>
                    <a:pt x="10611" y="17864"/>
                  </a:lnTo>
                  <a:close/>
                  <a:moveTo>
                    <a:pt x="12520" y="17864"/>
                  </a:moveTo>
                  <a:lnTo>
                    <a:pt x="12520" y="18624"/>
                  </a:lnTo>
                  <a:lnTo>
                    <a:pt x="11675" y="18624"/>
                  </a:lnTo>
                  <a:lnTo>
                    <a:pt x="11675" y="17864"/>
                  </a:lnTo>
                  <a:close/>
                  <a:moveTo>
                    <a:pt x="13567" y="17864"/>
                  </a:moveTo>
                  <a:lnTo>
                    <a:pt x="13567" y="18624"/>
                  </a:lnTo>
                  <a:lnTo>
                    <a:pt x="12723" y="18624"/>
                  </a:lnTo>
                  <a:lnTo>
                    <a:pt x="12723" y="17864"/>
                  </a:lnTo>
                  <a:close/>
                  <a:moveTo>
                    <a:pt x="14632" y="17864"/>
                  </a:moveTo>
                  <a:lnTo>
                    <a:pt x="14632" y="18641"/>
                  </a:lnTo>
                  <a:lnTo>
                    <a:pt x="13787" y="18641"/>
                  </a:lnTo>
                  <a:lnTo>
                    <a:pt x="13787" y="17864"/>
                  </a:lnTo>
                  <a:close/>
                  <a:moveTo>
                    <a:pt x="15679" y="17864"/>
                  </a:moveTo>
                  <a:lnTo>
                    <a:pt x="15679" y="18641"/>
                  </a:lnTo>
                  <a:lnTo>
                    <a:pt x="14835" y="18641"/>
                  </a:lnTo>
                  <a:lnTo>
                    <a:pt x="14835" y="17864"/>
                  </a:lnTo>
                  <a:close/>
                  <a:moveTo>
                    <a:pt x="16744" y="17864"/>
                  </a:moveTo>
                  <a:lnTo>
                    <a:pt x="16744" y="18658"/>
                  </a:lnTo>
                  <a:lnTo>
                    <a:pt x="15899" y="18658"/>
                  </a:lnTo>
                  <a:lnTo>
                    <a:pt x="15899" y="17864"/>
                  </a:lnTo>
                  <a:close/>
                  <a:moveTo>
                    <a:pt x="17791" y="17864"/>
                  </a:moveTo>
                  <a:lnTo>
                    <a:pt x="17791" y="18658"/>
                  </a:lnTo>
                  <a:lnTo>
                    <a:pt x="16947" y="18658"/>
                  </a:lnTo>
                  <a:lnTo>
                    <a:pt x="16947" y="17864"/>
                  </a:lnTo>
                  <a:close/>
                  <a:moveTo>
                    <a:pt x="18856" y="17864"/>
                  </a:moveTo>
                  <a:lnTo>
                    <a:pt x="18856" y="18675"/>
                  </a:lnTo>
                  <a:lnTo>
                    <a:pt x="18011" y="18675"/>
                  </a:lnTo>
                  <a:lnTo>
                    <a:pt x="18011" y="17864"/>
                  </a:lnTo>
                  <a:close/>
                  <a:moveTo>
                    <a:pt x="19903" y="17864"/>
                  </a:moveTo>
                  <a:lnTo>
                    <a:pt x="19903" y="18675"/>
                  </a:lnTo>
                  <a:lnTo>
                    <a:pt x="19058" y="18675"/>
                  </a:lnTo>
                  <a:lnTo>
                    <a:pt x="19058" y="17864"/>
                  </a:lnTo>
                  <a:close/>
                  <a:moveTo>
                    <a:pt x="20968" y="17864"/>
                  </a:moveTo>
                  <a:lnTo>
                    <a:pt x="20968" y="18692"/>
                  </a:lnTo>
                  <a:lnTo>
                    <a:pt x="20123" y="18692"/>
                  </a:lnTo>
                  <a:lnTo>
                    <a:pt x="20123" y="17864"/>
                  </a:lnTo>
                  <a:close/>
                  <a:moveTo>
                    <a:pt x="22015" y="17864"/>
                  </a:moveTo>
                  <a:lnTo>
                    <a:pt x="22015" y="18692"/>
                  </a:lnTo>
                  <a:lnTo>
                    <a:pt x="21170" y="18692"/>
                  </a:lnTo>
                  <a:lnTo>
                    <a:pt x="21170" y="17864"/>
                  </a:lnTo>
                  <a:close/>
                  <a:moveTo>
                    <a:pt x="23080" y="17864"/>
                  </a:moveTo>
                  <a:lnTo>
                    <a:pt x="23080" y="18709"/>
                  </a:lnTo>
                  <a:lnTo>
                    <a:pt x="22235" y="18709"/>
                  </a:lnTo>
                  <a:lnTo>
                    <a:pt x="22235" y="17864"/>
                  </a:lnTo>
                  <a:close/>
                  <a:moveTo>
                    <a:pt x="24127" y="17864"/>
                  </a:moveTo>
                  <a:lnTo>
                    <a:pt x="24127" y="18709"/>
                  </a:lnTo>
                  <a:lnTo>
                    <a:pt x="23282" y="18709"/>
                  </a:lnTo>
                  <a:lnTo>
                    <a:pt x="23282" y="17864"/>
                  </a:lnTo>
                  <a:close/>
                  <a:moveTo>
                    <a:pt x="25191" y="17864"/>
                  </a:moveTo>
                  <a:lnTo>
                    <a:pt x="25191" y="18726"/>
                  </a:lnTo>
                  <a:lnTo>
                    <a:pt x="24347" y="18726"/>
                  </a:lnTo>
                  <a:lnTo>
                    <a:pt x="24347" y="17864"/>
                  </a:lnTo>
                  <a:close/>
                  <a:moveTo>
                    <a:pt x="26239" y="17864"/>
                  </a:moveTo>
                  <a:lnTo>
                    <a:pt x="26239" y="18726"/>
                  </a:lnTo>
                  <a:lnTo>
                    <a:pt x="25394" y="18726"/>
                  </a:lnTo>
                  <a:lnTo>
                    <a:pt x="25394" y="17864"/>
                  </a:lnTo>
                  <a:close/>
                  <a:moveTo>
                    <a:pt x="27303" y="17864"/>
                  </a:moveTo>
                  <a:lnTo>
                    <a:pt x="27303" y="18743"/>
                  </a:lnTo>
                  <a:lnTo>
                    <a:pt x="26459" y="18743"/>
                  </a:lnTo>
                  <a:lnTo>
                    <a:pt x="26459" y="17864"/>
                  </a:lnTo>
                  <a:close/>
                  <a:moveTo>
                    <a:pt x="28351" y="17188"/>
                  </a:moveTo>
                  <a:lnTo>
                    <a:pt x="28351" y="17864"/>
                  </a:lnTo>
                  <a:lnTo>
                    <a:pt x="28351" y="18743"/>
                  </a:lnTo>
                  <a:lnTo>
                    <a:pt x="27506" y="18743"/>
                  </a:lnTo>
                  <a:lnTo>
                    <a:pt x="27506" y="17864"/>
                  </a:lnTo>
                  <a:lnTo>
                    <a:pt x="27506" y="17188"/>
                  </a:lnTo>
                  <a:close/>
                  <a:moveTo>
                    <a:pt x="29415" y="17881"/>
                  </a:moveTo>
                  <a:lnTo>
                    <a:pt x="29415" y="18759"/>
                  </a:lnTo>
                  <a:lnTo>
                    <a:pt x="28570" y="18759"/>
                  </a:lnTo>
                  <a:lnTo>
                    <a:pt x="28570" y="17881"/>
                  </a:lnTo>
                  <a:close/>
                  <a:moveTo>
                    <a:pt x="30463" y="17881"/>
                  </a:moveTo>
                  <a:lnTo>
                    <a:pt x="30463" y="18759"/>
                  </a:lnTo>
                  <a:lnTo>
                    <a:pt x="29618" y="18759"/>
                  </a:lnTo>
                  <a:lnTo>
                    <a:pt x="29618" y="17881"/>
                  </a:lnTo>
                  <a:close/>
                  <a:moveTo>
                    <a:pt x="31527" y="17898"/>
                  </a:moveTo>
                  <a:lnTo>
                    <a:pt x="31527" y="18776"/>
                  </a:lnTo>
                  <a:lnTo>
                    <a:pt x="30682" y="18776"/>
                  </a:lnTo>
                  <a:lnTo>
                    <a:pt x="30682" y="17898"/>
                  </a:lnTo>
                  <a:close/>
                  <a:moveTo>
                    <a:pt x="32575" y="17898"/>
                  </a:moveTo>
                  <a:lnTo>
                    <a:pt x="32575" y="18776"/>
                  </a:lnTo>
                  <a:lnTo>
                    <a:pt x="31730" y="18776"/>
                  </a:lnTo>
                  <a:lnTo>
                    <a:pt x="31730" y="17898"/>
                  </a:lnTo>
                  <a:close/>
                  <a:moveTo>
                    <a:pt x="33639" y="17915"/>
                  </a:moveTo>
                  <a:lnTo>
                    <a:pt x="33639" y="18793"/>
                  </a:lnTo>
                  <a:lnTo>
                    <a:pt x="32794" y="18793"/>
                  </a:lnTo>
                  <a:lnTo>
                    <a:pt x="32794" y="17915"/>
                  </a:lnTo>
                  <a:close/>
                  <a:moveTo>
                    <a:pt x="34687" y="17915"/>
                  </a:moveTo>
                  <a:lnTo>
                    <a:pt x="34687" y="18793"/>
                  </a:lnTo>
                  <a:lnTo>
                    <a:pt x="33842" y="18793"/>
                  </a:lnTo>
                  <a:lnTo>
                    <a:pt x="33842" y="17915"/>
                  </a:lnTo>
                  <a:close/>
                  <a:moveTo>
                    <a:pt x="35751" y="17932"/>
                  </a:moveTo>
                  <a:lnTo>
                    <a:pt x="35751" y="18810"/>
                  </a:lnTo>
                  <a:lnTo>
                    <a:pt x="34906" y="18810"/>
                  </a:lnTo>
                  <a:lnTo>
                    <a:pt x="34906" y="17932"/>
                  </a:lnTo>
                  <a:close/>
                  <a:moveTo>
                    <a:pt x="36798" y="17932"/>
                  </a:moveTo>
                  <a:lnTo>
                    <a:pt x="36798" y="18810"/>
                  </a:lnTo>
                  <a:lnTo>
                    <a:pt x="35954" y="18810"/>
                  </a:lnTo>
                  <a:lnTo>
                    <a:pt x="35954" y="17932"/>
                  </a:lnTo>
                  <a:close/>
                  <a:moveTo>
                    <a:pt x="1960" y="18743"/>
                  </a:moveTo>
                  <a:lnTo>
                    <a:pt x="1960" y="19418"/>
                  </a:lnTo>
                  <a:lnTo>
                    <a:pt x="1116" y="19418"/>
                  </a:lnTo>
                  <a:lnTo>
                    <a:pt x="1116" y="18743"/>
                  </a:lnTo>
                  <a:close/>
                  <a:moveTo>
                    <a:pt x="3008" y="18743"/>
                  </a:moveTo>
                  <a:lnTo>
                    <a:pt x="3008" y="19418"/>
                  </a:lnTo>
                  <a:lnTo>
                    <a:pt x="2163" y="19418"/>
                  </a:lnTo>
                  <a:lnTo>
                    <a:pt x="2163" y="18743"/>
                  </a:lnTo>
                  <a:close/>
                  <a:moveTo>
                    <a:pt x="4072" y="18759"/>
                  </a:moveTo>
                  <a:lnTo>
                    <a:pt x="4072" y="19435"/>
                  </a:lnTo>
                  <a:lnTo>
                    <a:pt x="3228" y="19435"/>
                  </a:lnTo>
                  <a:lnTo>
                    <a:pt x="3228" y="18759"/>
                  </a:lnTo>
                  <a:close/>
                  <a:moveTo>
                    <a:pt x="5120" y="18759"/>
                  </a:moveTo>
                  <a:lnTo>
                    <a:pt x="5120" y="19435"/>
                  </a:lnTo>
                  <a:lnTo>
                    <a:pt x="4275" y="19435"/>
                  </a:lnTo>
                  <a:lnTo>
                    <a:pt x="4275" y="18759"/>
                  </a:lnTo>
                  <a:close/>
                  <a:moveTo>
                    <a:pt x="6184" y="18776"/>
                  </a:moveTo>
                  <a:lnTo>
                    <a:pt x="6184" y="19452"/>
                  </a:lnTo>
                  <a:lnTo>
                    <a:pt x="5339" y="19452"/>
                  </a:lnTo>
                  <a:lnTo>
                    <a:pt x="5339" y="18776"/>
                  </a:lnTo>
                  <a:close/>
                  <a:moveTo>
                    <a:pt x="7232" y="18776"/>
                  </a:moveTo>
                  <a:lnTo>
                    <a:pt x="7232" y="19452"/>
                  </a:lnTo>
                  <a:lnTo>
                    <a:pt x="6387" y="19452"/>
                  </a:lnTo>
                  <a:lnTo>
                    <a:pt x="6387" y="18776"/>
                  </a:lnTo>
                  <a:close/>
                  <a:moveTo>
                    <a:pt x="8296" y="18793"/>
                  </a:moveTo>
                  <a:lnTo>
                    <a:pt x="8296" y="19469"/>
                  </a:lnTo>
                  <a:lnTo>
                    <a:pt x="7451" y="19469"/>
                  </a:lnTo>
                  <a:lnTo>
                    <a:pt x="7451" y="18793"/>
                  </a:lnTo>
                  <a:close/>
                  <a:moveTo>
                    <a:pt x="9344" y="18793"/>
                  </a:moveTo>
                  <a:lnTo>
                    <a:pt x="9344" y="19469"/>
                  </a:lnTo>
                  <a:lnTo>
                    <a:pt x="8499" y="19469"/>
                  </a:lnTo>
                  <a:lnTo>
                    <a:pt x="8499" y="18793"/>
                  </a:lnTo>
                  <a:close/>
                  <a:moveTo>
                    <a:pt x="10408" y="18810"/>
                  </a:moveTo>
                  <a:lnTo>
                    <a:pt x="10408" y="19486"/>
                  </a:lnTo>
                  <a:lnTo>
                    <a:pt x="9563" y="19486"/>
                  </a:lnTo>
                  <a:lnTo>
                    <a:pt x="9563" y="18810"/>
                  </a:lnTo>
                  <a:close/>
                  <a:moveTo>
                    <a:pt x="11456" y="18827"/>
                  </a:moveTo>
                  <a:lnTo>
                    <a:pt x="11456" y="19486"/>
                  </a:lnTo>
                  <a:lnTo>
                    <a:pt x="10611" y="19486"/>
                  </a:lnTo>
                  <a:lnTo>
                    <a:pt x="10611" y="18827"/>
                  </a:lnTo>
                  <a:close/>
                  <a:moveTo>
                    <a:pt x="12520" y="18827"/>
                  </a:moveTo>
                  <a:lnTo>
                    <a:pt x="12520" y="19503"/>
                  </a:lnTo>
                  <a:lnTo>
                    <a:pt x="11675" y="19503"/>
                  </a:lnTo>
                  <a:lnTo>
                    <a:pt x="11675" y="18827"/>
                  </a:lnTo>
                  <a:close/>
                  <a:moveTo>
                    <a:pt x="13567" y="18844"/>
                  </a:moveTo>
                  <a:lnTo>
                    <a:pt x="13567" y="19503"/>
                  </a:lnTo>
                  <a:lnTo>
                    <a:pt x="12723" y="19503"/>
                  </a:lnTo>
                  <a:lnTo>
                    <a:pt x="12723" y="18844"/>
                  </a:lnTo>
                  <a:close/>
                  <a:moveTo>
                    <a:pt x="14632" y="18844"/>
                  </a:moveTo>
                  <a:lnTo>
                    <a:pt x="14632" y="19520"/>
                  </a:lnTo>
                  <a:lnTo>
                    <a:pt x="13787" y="19520"/>
                  </a:lnTo>
                  <a:lnTo>
                    <a:pt x="13787" y="18844"/>
                  </a:lnTo>
                  <a:close/>
                  <a:moveTo>
                    <a:pt x="15679" y="18861"/>
                  </a:moveTo>
                  <a:lnTo>
                    <a:pt x="15679" y="19520"/>
                  </a:lnTo>
                  <a:lnTo>
                    <a:pt x="14835" y="19520"/>
                  </a:lnTo>
                  <a:lnTo>
                    <a:pt x="14835" y="18861"/>
                  </a:lnTo>
                  <a:close/>
                  <a:moveTo>
                    <a:pt x="16744" y="18861"/>
                  </a:moveTo>
                  <a:lnTo>
                    <a:pt x="16744" y="19537"/>
                  </a:lnTo>
                  <a:lnTo>
                    <a:pt x="15899" y="19537"/>
                  </a:lnTo>
                  <a:lnTo>
                    <a:pt x="15899" y="18861"/>
                  </a:lnTo>
                  <a:close/>
                  <a:moveTo>
                    <a:pt x="17791" y="18878"/>
                  </a:moveTo>
                  <a:lnTo>
                    <a:pt x="17791" y="19537"/>
                  </a:lnTo>
                  <a:lnTo>
                    <a:pt x="16947" y="19537"/>
                  </a:lnTo>
                  <a:lnTo>
                    <a:pt x="16947" y="18878"/>
                  </a:lnTo>
                  <a:close/>
                  <a:moveTo>
                    <a:pt x="18856" y="18878"/>
                  </a:moveTo>
                  <a:lnTo>
                    <a:pt x="18856" y="19554"/>
                  </a:lnTo>
                  <a:lnTo>
                    <a:pt x="18011" y="19554"/>
                  </a:lnTo>
                  <a:lnTo>
                    <a:pt x="18011" y="18878"/>
                  </a:lnTo>
                  <a:close/>
                  <a:moveTo>
                    <a:pt x="19903" y="18895"/>
                  </a:moveTo>
                  <a:lnTo>
                    <a:pt x="19903" y="19554"/>
                  </a:lnTo>
                  <a:lnTo>
                    <a:pt x="19058" y="19554"/>
                  </a:lnTo>
                  <a:lnTo>
                    <a:pt x="19058" y="18895"/>
                  </a:lnTo>
                  <a:close/>
                  <a:moveTo>
                    <a:pt x="20968" y="18895"/>
                  </a:moveTo>
                  <a:lnTo>
                    <a:pt x="20968" y="19570"/>
                  </a:lnTo>
                  <a:lnTo>
                    <a:pt x="20123" y="19570"/>
                  </a:lnTo>
                  <a:lnTo>
                    <a:pt x="20123" y="18895"/>
                  </a:lnTo>
                  <a:close/>
                  <a:moveTo>
                    <a:pt x="22015" y="18912"/>
                  </a:moveTo>
                  <a:lnTo>
                    <a:pt x="22015" y="19570"/>
                  </a:lnTo>
                  <a:lnTo>
                    <a:pt x="21170" y="19570"/>
                  </a:lnTo>
                  <a:lnTo>
                    <a:pt x="21170" y="18912"/>
                  </a:lnTo>
                  <a:close/>
                  <a:moveTo>
                    <a:pt x="23080" y="18912"/>
                  </a:moveTo>
                  <a:lnTo>
                    <a:pt x="23080" y="19587"/>
                  </a:lnTo>
                  <a:lnTo>
                    <a:pt x="22235" y="19587"/>
                  </a:lnTo>
                  <a:lnTo>
                    <a:pt x="22235" y="18912"/>
                  </a:lnTo>
                  <a:close/>
                  <a:moveTo>
                    <a:pt x="24127" y="18928"/>
                  </a:moveTo>
                  <a:lnTo>
                    <a:pt x="24127" y="19587"/>
                  </a:lnTo>
                  <a:lnTo>
                    <a:pt x="23282" y="19587"/>
                  </a:lnTo>
                  <a:lnTo>
                    <a:pt x="23282" y="18928"/>
                  </a:lnTo>
                  <a:close/>
                  <a:moveTo>
                    <a:pt x="25191" y="18928"/>
                  </a:moveTo>
                  <a:lnTo>
                    <a:pt x="25191" y="19604"/>
                  </a:lnTo>
                  <a:lnTo>
                    <a:pt x="24347" y="19604"/>
                  </a:lnTo>
                  <a:lnTo>
                    <a:pt x="24347" y="18928"/>
                  </a:lnTo>
                  <a:close/>
                  <a:moveTo>
                    <a:pt x="26239" y="18945"/>
                  </a:moveTo>
                  <a:lnTo>
                    <a:pt x="26239" y="19604"/>
                  </a:lnTo>
                  <a:lnTo>
                    <a:pt x="25394" y="19604"/>
                  </a:lnTo>
                  <a:lnTo>
                    <a:pt x="25394" y="18945"/>
                  </a:lnTo>
                  <a:close/>
                  <a:moveTo>
                    <a:pt x="27303" y="18945"/>
                  </a:moveTo>
                  <a:lnTo>
                    <a:pt x="27303" y="19621"/>
                  </a:lnTo>
                  <a:lnTo>
                    <a:pt x="26459" y="19621"/>
                  </a:lnTo>
                  <a:lnTo>
                    <a:pt x="26459" y="18945"/>
                  </a:lnTo>
                  <a:close/>
                  <a:moveTo>
                    <a:pt x="28351" y="18962"/>
                  </a:moveTo>
                  <a:lnTo>
                    <a:pt x="28351" y="19638"/>
                  </a:lnTo>
                  <a:lnTo>
                    <a:pt x="27506" y="19638"/>
                  </a:lnTo>
                  <a:lnTo>
                    <a:pt x="27506" y="18962"/>
                  </a:lnTo>
                  <a:close/>
                  <a:moveTo>
                    <a:pt x="29415" y="18962"/>
                  </a:moveTo>
                  <a:lnTo>
                    <a:pt x="29415" y="19638"/>
                  </a:lnTo>
                  <a:lnTo>
                    <a:pt x="28570" y="19638"/>
                  </a:lnTo>
                  <a:lnTo>
                    <a:pt x="28570" y="18962"/>
                  </a:lnTo>
                  <a:close/>
                  <a:moveTo>
                    <a:pt x="30463" y="18979"/>
                  </a:moveTo>
                  <a:lnTo>
                    <a:pt x="30463" y="19655"/>
                  </a:lnTo>
                  <a:lnTo>
                    <a:pt x="29618" y="19655"/>
                  </a:lnTo>
                  <a:lnTo>
                    <a:pt x="29618" y="18979"/>
                  </a:lnTo>
                  <a:close/>
                  <a:moveTo>
                    <a:pt x="31527" y="18979"/>
                  </a:moveTo>
                  <a:lnTo>
                    <a:pt x="31527" y="19655"/>
                  </a:lnTo>
                  <a:lnTo>
                    <a:pt x="30682" y="19655"/>
                  </a:lnTo>
                  <a:lnTo>
                    <a:pt x="30682" y="18979"/>
                  </a:lnTo>
                  <a:close/>
                  <a:moveTo>
                    <a:pt x="32575" y="18996"/>
                  </a:moveTo>
                  <a:lnTo>
                    <a:pt x="32575" y="19672"/>
                  </a:lnTo>
                  <a:lnTo>
                    <a:pt x="31730" y="19672"/>
                  </a:lnTo>
                  <a:lnTo>
                    <a:pt x="31730" y="18996"/>
                  </a:lnTo>
                  <a:close/>
                  <a:moveTo>
                    <a:pt x="33639" y="18996"/>
                  </a:moveTo>
                  <a:lnTo>
                    <a:pt x="33639" y="19672"/>
                  </a:lnTo>
                  <a:lnTo>
                    <a:pt x="32794" y="19672"/>
                  </a:lnTo>
                  <a:lnTo>
                    <a:pt x="32794" y="18996"/>
                  </a:lnTo>
                  <a:close/>
                  <a:moveTo>
                    <a:pt x="34687" y="19013"/>
                  </a:moveTo>
                  <a:lnTo>
                    <a:pt x="34687" y="19689"/>
                  </a:lnTo>
                  <a:lnTo>
                    <a:pt x="33842" y="19689"/>
                  </a:lnTo>
                  <a:lnTo>
                    <a:pt x="33842" y="19013"/>
                  </a:lnTo>
                  <a:close/>
                  <a:moveTo>
                    <a:pt x="35751" y="19013"/>
                  </a:moveTo>
                  <a:lnTo>
                    <a:pt x="35751" y="19689"/>
                  </a:lnTo>
                  <a:lnTo>
                    <a:pt x="34906" y="19689"/>
                  </a:lnTo>
                  <a:lnTo>
                    <a:pt x="34906" y="19013"/>
                  </a:lnTo>
                  <a:close/>
                  <a:moveTo>
                    <a:pt x="36798" y="19030"/>
                  </a:moveTo>
                  <a:lnTo>
                    <a:pt x="36798" y="19706"/>
                  </a:lnTo>
                  <a:lnTo>
                    <a:pt x="35954" y="19706"/>
                  </a:lnTo>
                  <a:lnTo>
                    <a:pt x="35954" y="19030"/>
                  </a:lnTo>
                  <a:close/>
                  <a:moveTo>
                    <a:pt x="1960" y="19621"/>
                  </a:moveTo>
                  <a:lnTo>
                    <a:pt x="1960" y="20297"/>
                  </a:lnTo>
                  <a:lnTo>
                    <a:pt x="1116" y="20297"/>
                  </a:lnTo>
                  <a:lnTo>
                    <a:pt x="1116" y="19621"/>
                  </a:lnTo>
                  <a:close/>
                  <a:moveTo>
                    <a:pt x="3008" y="19638"/>
                  </a:moveTo>
                  <a:lnTo>
                    <a:pt x="3008" y="20297"/>
                  </a:lnTo>
                  <a:lnTo>
                    <a:pt x="2163" y="20297"/>
                  </a:lnTo>
                  <a:lnTo>
                    <a:pt x="2163" y="19638"/>
                  </a:lnTo>
                  <a:close/>
                  <a:moveTo>
                    <a:pt x="4072" y="19638"/>
                  </a:moveTo>
                  <a:lnTo>
                    <a:pt x="4072" y="20314"/>
                  </a:lnTo>
                  <a:lnTo>
                    <a:pt x="3228" y="20314"/>
                  </a:lnTo>
                  <a:lnTo>
                    <a:pt x="3228" y="19638"/>
                  </a:lnTo>
                  <a:close/>
                  <a:moveTo>
                    <a:pt x="5120" y="19655"/>
                  </a:moveTo>
                  <a:lnTo>
                    <a:pt x="5120" y="20314"/>
                  </a:lnTo>
                  <a:lnTo>
                    <a:pt x="4275" y="20314"/>
                  </a:lnTo>
                  <a:lnTo>
                    <a:pt x="4275" y="19655"/>
                  </a:lnTo>
                  <a:close/>
                  <a:moveTo>
                    <a:pt x="6184" y="19655"/>
                  </a:moveTo>
                  <a:lnTo>
                    <a:pt x="6184" y="20331"/>
                  </a:lnTo>
                  <a:lnTo>
                    <a:pt x="5339" y="20331"/>
                  </a:lnTo>
                  <a:lnTo>
                    <a:pt x="5339" y="19655"/>
                  </a:lnTo>
                  <a:close/>
                  <a:moveTo>
                    <a:pt x="7232" y="19672"/>
                  </a:moveTo>
                  <a:lnTo>
                    <a:pt x="7232" y="20331"/>
                  </a:lnTo>
                  <a:lnTo>
                    <a:pt x="6387" y="20331"/>
                  </a:lnTo>
                  <a:lnTo>
                    <a:pt x="6387" y="19672"/>
                  </a:lnTo>
                  <a:close/>
                  <a:moveTo>
                    <a:pt x="8296" y="19672"/>
                  </a:moveTo>
                  <a:lnTo>
                    <a:pt x="8296" y="20348"/>
                  </a:lnTo>
                  <a:lnTo>
                    <a:pt x="7451" y="20348"/>
                  </a:lnTo>
                  <a:lnTo>
                    <a:pt x="7451" y="19672"/>
                  </a:lnTo>
                  <a:close/>
                  <a:moveTo>
                    <a:pt x="9344" y="19689"/>
                  </a:moveTo>
                  <a:lnTo>
                    <a:pt x="9344" y="20348"/>
                  </a:lnTo>
                  <a:lnTo>
                    <a:pt x="8499" y="20348"/>
                  </a:lnTo>
                  <a:lnTo>
                    <a:pt x="8499" y="19689"/>
                  </a:lnTo>
                  <a:close/>
                  <a:moveTo>
                    <a:pt x="10408" y="19689"/>
                  </a:moveTo>
                  <a:lnTo>
                    <a:pt x="10408" y="20364"/>
                  </a:lnTo>
                  <a:lnTo>
                    <a:pt x="9563" y="20364"/>
                  </a:lnTo>
                  <a:lnTo>
                    <a:pt x="9563" y="19689"/>
                  </a:lnTo>
                  <a:close/>
                  <a:moveTo>
                    <a:pt x="11456" y="19706"/>
                  </a:moveTo>
                  <a:lnTo>
                    <a:pt x="11456" y="20381"/>
                  </a:lnTo>
                  <a:lnTo>
                    <a:pt x="10611" y="20381"/>
                  </a:lnTo>
                  <a:lnTo>
                    <a:pt x="10611" y="19706"/>
                  </a:lnTo>
                  <a:close/>
                  <a:moveTo>
                    <a:pt x="12520" y="19706"/>
                  </a:moveTo>
                  <a:lnTo>
                    <a:pt x="12520" y="20381"/>
                  </a:lnTo>
                  <a:lnTo>
                    <a:pt x="11675" y="20381"/>
                  </a:lnTo>
                  <a:lnTo>
                    <a:pt x="11675" y="19706"/>
                  </a:lnTo>
                  <a:close/>
                  <a:moveTo>
                    <a:pt x="13567" y="19722"/>
                  </a:moveTo>
                  <a:lnTo>
                    <a:pt x="13567" y="20398"/>
                  </a:lnTo>
                  <a:lnTo>
                    <a:pt x="12723" y="20398"/>
                  </a:lnTo>
                  <a:lnTo>
                    <a:pt x="12723" y="19722"/>
                  </a:lnTo>
                  <a:close/>
                  <a:moveTo>
                    <a:pt x="14632" y="19722"/>
                  </a:moveTo>
                  <a:lnTo>
                    <a:pt x="14632" y="20398"/>
                  </a:lnTo>
                  <a:lnTo>
                    <a:pt x="13787" y="20398"/>
                  </a:lnTo>
                  <a:lnTo>
                    <a:pt x="13787" y="19722"/>
                  </a:lnTo>
                  <a:close/>
                  <a:moveTo>
                    <a:pt x="15679" y="19739"/>
                  </a:moveTo>
                  <a:lnTo>
                    <a:pt x="15679" y="20415"/>
                  </a:lnTo>
                  <a:lnTo>
                    <a:pt x="14835" y="20415"/>
                  </a:lnTo>
                  <a:lnTo>
                    <a:pt x="14835" y="19739"/>
                  </a:lnTo>
                  <a:close/>
                  <a:moveTo>
                    <a:pt x="16744" y="19739"/>
                  </a:moveTo>
                  <a:lnTo>
                    <a:pt x="16744" y="20415"/>
                  </a:lnTo>
                  <a:lnTo>
                    <a:pt x="15899" y="20415"/>
                  </a:lnTo>
                  <a:lnTo>
                    <a:pt x="15899" y="19739"/>
                  </a:lnTo>
                  <a:close/>
                  <a:moveTo>
                    <a:pt x="17791" y="19756"/>
                  </a:moveTo>
                  <a:lnTo>
                    <a:pt x="17791" y="20432"/>
                  </a:lnTo>
                  <a:lnTo>
                    <a:pt x="16947" y="20432"/>
                  </a:lnTo>
                  <a:lnTo>
                    <a:pt x="16947" y="19756"/>
                  </a:lnTo>
                  <a:close/>
                  <a:moveTo>
                    <a:pt x="18856" y="19756"/>
                  </a:moveTo>
                  <a:lnTo>
                    <a:pt x="18856" y="20432"/>
                  </a:lnTo>
                  <a:lnTo>
                    <a:pt x="18011" y="20432"/>
                  </a:lnTo>
                  <a:lnTo>
                    <a:pt x="18011" y="19756"/>
                  </a:lnTo>
                  <a:close/>
                  <a:moveTo>
                    <a:pt x="19903" y="19773"/>
                  </a:moveTo>
                  <a:lnTo>
                    <a:pt x="19903" y="20449"/>
                  </a:lnTo>
                  <a:lnTo>
                    <a:pt x="19058" y="20449"/>
                  </a:lnTo>
                  <a:lnTo>
                    <a:pt x="19058" y="19773"/>
                  </a:lnTo>
                  <a:close/>
                  <a:moveTo>
                    <a:pt x="20968" y="19773"/>
                  </a:moveTo>
                  <a:lnTo>
                    <a:pt x="20968" y="20449"/>
                  </a:lnTo>
                  <a:lnTo>
                    <a:pt x="20123" y="20449"/>
                  </a:lnTo>
                  <a:lnTo>
                    <a:pt x="20123" y="19773"/>
                  </a:lnTo>
                  <a:close/>
                  <a:moveTo>
                    <a:pt x="22015" y="19790"/>
                  </a:moveTo>
                  <a:lnTo>
                    <a:pt x="22015" y="20466"/>
                  </a:lnTo>
                  <a:lnTo>
                    <a:pt x="21170" y="20466"/>
                  </a:lnTo>
                  <a:lnTo>
                    <a:pt x="21170" y="19790"/>
                  </a:lnTo>
                  <a:close/>
                  <a:moveTo>
                    <a:pt x="23080" y="19790"/>
                  </a:moveTo>
                  <a:lnTo>
                    <a:pt x="23080" y="20466"/>
                  </a:lnTo>
                  <a:lnTo>
                    <a:pt x="22235" y="20466"/>
                  </a:lnTo>
                  <a:lnTo>
                    <a:pt x="22235" y="19790"/>
                  </a:lnTo>
                  <a:close/>
                  <a:moveTo>
                    <a:pt x="24127" y="19807"/>
                  </a:moveTo>
                  <a:lnTo>
                    <a:pt x="24127" y="20483"/>
                  </a:lnTo>
                  <a:lnTo>
                    <a:pt x="23282" y="20483"/>
                  </a:lnTo>
                  <a:lnTo>
                    <a:pt x="23282" y="19807"/>
                  </a:lnTo>
                  <a:close/>
                  <a:moveTo>
                    <a:pt x="25191" y="19807"/>
                  </a:moveTo>
                  <a:lnTo>
                    <a:pt x="25191" y="20483"/>
                  </a:lnTo>
                  <a:lnTo>
                    <a:pt x="24347" y="20483"/>
                  </a:lnTo>
                  <a:lnTo>
                    <a:pt x="24347" y="19807"/>
                  </a:lnTo>
                  <a:close/>
                  <a:moveTo>
                    <a:pt x="26239" y="19824"/>
                  </a:moveTo>
                  <a:lnTo>
                    <a:pt x="26239" y="20500"/>
                  </a:lnTo>
                  <a:lnTo>
                    <a:pt x="25394" y="20500"/>
                  </a:lnTo>
                  <a:lnTo>
                    <a:pt x="25394" y="19824"/>
                  </a:lnTo>
                  <a:close/>
                  <a:moveTo>
                    <a:pt x="27303" y="19824"/>
                  </a:moveTo>
                  <a:lnTo>
                    <a:pt x="27303" y="20500"/>
                  </a:lnTo>
                  <a:lnTo>
                    <a:pt x="26459" y="20500"/>
                  </a:lnTo>
                  <a:lnTo>
                    <a:pt x="26459" y="19824"/>
                  </a:lnTo>
                  <a:close/>
                  <a:moveTo>
                    <a:pt x="30463" y="19858"/>
                  </a:moveTo>
                  <a:lnTo>
                    <a:pt x="30463" y="20517"/>
                  </a:lnTo>
                  <a:lnTo>
                    <a:pt x="29618" y="20517"/>
                  </a:lnTo>
                  <a:lnTo>
                    <a:pt x="29618" y="19858"/>
                  </a:lnTo>
                  <a:close/>
                  <a:moveTo>
                    <a:pt x="31527" y="19875"/>
                  </a:moveTo>
                  <a:lnTo>
                    <a:pt x="31527" y="20517"/>
                  </a:lnTo>
                  <a:lnTo>
                    <a:pt x="30682" y="20517"/>
                  </a:lnTo>
                  <a:lnTo>
                    <a:pt x="30682" y="19875"/>
                  </a:lnTo>
                  <a:close/>
                  <a:moveTo>
                    <a:pt x="32575" y="19875"/>
                  </a:moveTo>
                  <a:lnTo>
                    <a:pt x="32575" y="20517"/>
                  </a:lnTo>
                  <a:lnTo>
                    <a:pt x="31730" y="20517"/>
                  </a:lnTo>
                  <a:lnTo>
                    <a:pt x="31730" y="19875"/>
                  </a:lnTo>
                  <a:close/>
                  <a:moveTo>
                    <a:pt x="33639" y="19891"/>
                  </a:moveTo>
                  <a:lnTo>
                    <a:pt x="33639" y="20517"/>
                  </a:lnTo>
                  <a:lnTo>
                    <a:pt x="32794" y="20517"/>
                  </a:lnTo>
                  <a:lnTo>
                    <a:pt x="32794" y="19891"/>
                  </a:lnTo>
                  <a:close/>
                  <a:moveTo>
                    <a:pt x="34687" y="19891"/>
                  </a:moveTo>
                  <a:lnTo>
                    <a:pt x="34687" y="20517"/>
                  </a:lnTo>
                  <a:lnTo>
                    <a:pt x="33842" y="20517"/>
                  </a:lnTo>
                  <a:lnTo>
                    <a:pt x="33842" y="19891"/>
                  </a:lnTo>
                  <a:close/>
                  <a:moveTo>
                    <a:pt x="35751" y="19908"/>
                  </a:moveTo>
                  <a:lnTo>
                    <a:pt x="35751" y="20517"/>
                  </a:lnTo>
                  <a:lnTo>
                    <a:pt x="34906" y="20517"/>
                  </a:lnTo>
                  <a:lnTo>
                    <a:pt x="34906" y="19908"/>
                  </a:lnTo>
                  <a:close/>
                  <a:moveTo>
                    <a:pt x="36798" y="19908"/>
                  </a:moveTo>
                  <a:lnTo>
                    <a:pt x="36798" y="20517"/>
                  </a:lnTo>
                  <a:lnTo>
                    <a:pt x="35954" y="20517"/>
                  </a:lnTo>
                  <a:lnTo>
                    <a:pt x="35954" y="19908"/>
                  </a:lnTo>
                  <a:close/>
                  <a:moveTo>
                    <a:pt x="1960" y="20517"/>
                  </a:moveTo>
                  <a:lnTo>
                    <a:pt x="1960" y="21175"/>
                  </a:lnTo>
                  <a:lnTo>
                    <a:pt x="1116" y="21175"/>
                  </a:lnTo>
                  <a:lnTo>
                    <a:pt x="1116" y="20517"/>
                  </a:lnTo>
                  <a:close/>
                  <a:moveTo>
                    <a:pt x="3008" y="20517"/>
                  </a:moveTo>
                  <a:lnTo>
                    <a:pt x="3008" y="21192"/>
                  </a:lnTo>
                  <a:lnTo>
                    <a:pt x="2163" y="21192"/>
                  </a:lnTo>
                  <a:lnTo>
                    <a:pt x="2163" y="20517"/>
                  </a:lnTo>
                  <a:close/>
                  <a:moveTo>
                    <a:pt x="4072" y="20517"/>
                  </a:moveTo>
                  <a:lnTo>
                    <a:pt x="4072" y="21192"/>
                  </a:lnTo>
                  <a:lnTo>
                    <a:pt x="3228" y="21192"/>
                  </a:lnTo>
                  <a:lnTo>
                    <a:pt x="3228" y="20517"/>
                  </a:lnTo>
                  <a:close/>
                  <a:moveTo>
                    <a:pt x="5120" y="20517"/>
                  </a:moveTo>
                  <a:lnTo>
                    <a:pt x="5120" y="21209"/>
                  </a:lnTo>
                  <a:lnTo>
                    <a:pt x="4275" y="21209"/>
                  </a:lnTo>
                  <a:lnTo>
                    <a:pt x="4275" y="20517"/>
                  </a:lnTo>
                  <a:close/>
                  <a:moveTo>
                    <a:pt x="6184" y="20517"/>
                  </a:moveTo>
                  <a:lnTo>
                    <a:pt x="6184" y="21209"/>
                  </a:lnTo>
                  <a:lnTo>
                    <a:pt x="5339" y="21209"/>
                  </a:lnTo>
                  <a:lnTo>
                    <a:pt x="5339" y="20517"/>
                  </a:lnTo>
                  <a:close/>
                  <a:moveTo>
                    <a:pt x="7232" y="20517"/>
                  </a:moveTo>
                  <a:lnTo>
                    <a:pt x="7232" y="21226"/>
                  </a:lnTo>
                  <a:lnTo>
                    <a:pt x="6387" y="21226"/>
                  </a:lnTo>
                  <a:lnTo>
                    <a:pt x="6387" y="20517"/>
                  </a:lnTo>
                  <a:close/>
                  <a:moveTo>
                    <a:pt x="8296" y="20517"/>
                  </a:moveTo>
                  <a:lnTo>
                    <a:pt x="8296" y="21226"/>
                  </a:lnTo>
                  <a:lnTo>
                    <a:pt x="7451" y="21226"/>
                  </a:lnTo>
                  <a:lnTo>
                    <a:pt x="7451" y="20517"/>
                  </a:lnTo>
                  <a:close/>
                  <a:moveTo>
                    <a:pt x="9344" y="20517"/>
                  </a:moveTo>
                  <a:lnTo>
                    <a:pt x="9344" y="21243"/>
                  </a:lnTo>
                  <a:lnTo>
                    <a:pt x="8499" y="21243"/>
                  </a:lnTo>
                  <a:lnTo>
                    <a:pt x="8499" y="20517"/>
                  </a:lnTo>
                  <a:close/>
                  <a:moveTo>
                    <a:pt x="10408" y="20517"/>
                  </a:moveTo>
                  <a:lnTo>
                    <a:pt x="10408" y="21243"/>
                  </a:lnTo>
                  <a:lnTo>
                    <a:pt x="9563" y="21243"/>
                  </a:lnTo>
                  <a:lnTo>
                    <a:pt x="9563" y="20517"/>
                  </a:lnTo>
                  <a:close/>
                  <a:moveTo>
                    <a:pt x="11456" y="20517"/>
                  </a:moveTo>
                  <a:lnTo>
                    <a:pt x="11456" y="21260"/>
                  </a:lnTo>
                  <a:lnTo>
                    <a:pt x="10611" y="21260"/>
                  </a:lnTo>
                  <a:lnTo>
                    <a:pt x="10611" y="20517"/>
                  </a:lnTo>
                  <a:close/>
                  <a:moveTo>
                    <a:pt x="12520" y="20517"/>
                  </a:moveTo>
                  <a:lnTo>
                    <a:pt x="12520" y="21260"/>
                  </a:lnTo>
                  <a:lnTo>
                    <a:pt x="11675" y="21260"/>
                  </a:lnTo>
                  <a:lnTo>
                    <a:pt x="11675" y="20517"/>
                  </a:lnTo>
                  <a:close/>
                  <a:moveTo>
                    <a:pt x="13567" y="20517"/>
                  </a:moveTo>
                  <a:lnTo>
                    <a:pt x="13567" y="21277"/>
                  </a:lnTo>
                  <a:lnTo>
                    <a:pt x="12723" y="21277"/>
                  </a:lnTo>
                  <a:lnTo>
                    <a:pt x="12723" y="20517"/>
                  </a:lnTo>
                  <a:close/>
                  <a:moveTo>
                    <a:pt x="14632" y="20517"/>
                  </a:moveTo>
                  <a:lnTo>
                    <a:pt x="14632" y="21277"/>
                  </a:lnTo>
                  <a:lnTo>
                    <a:pt x="13787" y="21277"/>
                  </a:lnTo>
                  <a:lnTo>
                    <a:pt x="13787" y="20517"/>
                  </a:lnTo>
                  <a:close/>
                  <a:moveTo>
                    <a:pt x="15679" y="20517"/>
                  </a:moveTo>
                  <a:lnTo>
                    <a:pt x="15679" y="21294"/>
                  </a:lnTo>
                  <a:lnTo>
                    <a:pt x="14835" y="21294"/>
                  </a:lnTo>
                  <a:lnTo>
                    <a:pt x="14835" y="20517"/>
                  </a:lnTo>
                  <a:close/>
                  <a:moveTo>
                    <a:pt x="16744" y="20517"/>
                  </a:moveTo>
                  <a:lnTo>
                    <a:pt x="16744" y="21294"/>
                  </a:lnTo>
                  <a:lnTo>
                    <a:pt x="15899" y="21294"/>
                  </a:lnTo>
                  <a:lnTo>
                    <a:pt x="15899" y="20517"/>
                  </a:lnTo>
                  <a:close/>
                  <a:moveTo>
                    <a:pt x="17791" y="20517"/>
                  </a:moveTo>
                  <a:lnTo>
                    <a:pt x="17791" y="21311"/>
                  </a:lnTo>
                  <a:lnTo>
                    <a:pt x="16947" y="21311"/>
                  </a:lnTo>
                  <a:lnTo>
                    <a:pt x="16947" y="20517"/>
                  </a:lnTo>
                  <a:close/>
                  <a:moveTo>
                    <a:pt x="18856" y="20517"/>
                  </a:moveTo>
                  <a:lnTo>
                    <a:pt x="18856" y="21311"/>
                  </a:lnTo>
                  <a:lnTo>
                    <a:pt x="18011" y="21311"/>
                  </a:lnTo>
                  <a:lnTo>
                    <a:pt x="18011" y="20517"/>
                  </a:lnTo>
                  <a:close/>
                  <a:moveTo>
                    <a:pt x="19903" y="20517"/>
                  </a:moveTo>
                  <a:lnTo>
                    <a:pt x="19903" y="21328"/>
                  </a:lnTo>
                  <a:lnTo>
                    <a:pt x="19058" y="21328"/>
                  </a:lnTo>
                  <a:lnTo>
                    <a:pt x="19058" y="20517"/>
                  </a:lnTo>
                  <a:close/>
                  <a:moveTo>
                    <a:pt x="20968" y="20517"/>
                  </a:moveTo>
                  <a:lnTo>
                    <a:pt x="20968" y="21328"/>
                  </a:lnTo>
                  <a:lnTo>
                    <a:pt x="20123" y="21328"/>
                  </a:lnTo>
                  <a:lnTo>
                    <a:pt x="20123" y="20517"/>
                  </a:lnTo>
                  <a:close/>
                  <a:moveTo>
                    <a:pt x="22015" y="20517"/>
                  </a:moveTo>
                  <a:lnTo>
                    <a:pt x="22015" y="21344"/>
                  </a:lnTo>
                  <a:lnTo>
                    <a:pt x="21170" y="21344"/>
                  </a:lnTo>
                  <a:lnTo>
                    <a:pt x="21170" y="20517"/>
                  </a:lnTo>
                  <a:close/>
                  <a:moveTo>
                    <a:pt x="23080" y="20517"/>
                  </a:moveTo>
                  <a:lnTo>
                    <a:pt x="23080" y="21344"/>
                  </a:lnTo>
                  <a:lnTo>
                    <a:pt x="22235" y="21344"/>
                  </a:lnTo>
                  <a:lnTo>
                    <a:pt x="22235" y="20517"/>
                  </a:lnTo>
                  <a:close/>
                  <a:moveTo>
                    <a:pt x="24127" y="20517"/>
                  </a:moveTo>
                  <a:lnTo>
                    <a:pt x="24127" y="21361"/>
                  </a:lnTo>
                  <a:lnTo>
                    <a:pt x="23282" y="21361"/>
                  </a:lnTo>
                  <a:lnTo>
                    <a:pt x="23282" y="20517"/>
                  </a:lnTo>
                  <a:close/>
                  <a:moveTo>
                    <a:pt x="25191" y="20517"/>
                  </a:moveTo>
                  <a:lnTo>
                    <a:pt x="25191" y="21361"/>
                  </a:lnTo>
                  <a:lnTo>
                    <a:pt x="24347" y="21361"/>
                  </a:lnTo>
                  <a:lnTo>
                    <a:pt x="24347" y="20517"/>
                  </a:lnTo>
                  <a:close/>
                  <a:moveTo>
                    <a:pt x="26239" y="20517"/>
                  </a:moveTo>
                  <a:lnTo>
                    <a:pt x="26239" y="21378"/>
                  </a:lnTo>
                  <a:lnTo>
                    <a:pt x="25394" y="21378"/>
                  </a:lnTo>
                  <a:lnTo>
                    <a:pt x="25394" y="20517"/>
                  </a:lnTo>
                  <a:close/>
                  <a:moveTo>
                    <a:pt x="27303" y="20517"/>
                  </a:moveTo>
                  <a:lnTo>
                    <a:pt x="27303" y="21378"/>
                  </a:lnTo>
                  <a:lnTo>
                    <a:pt x="26459" y="21378"/>
                  </a:lnTo>
                  <a:lnTo>
                    <a:pt x="26459" y="20517"/>
                  </a:lnTo>
                  <a:close/>
                  <a:moveTo>
                    <a:pt x="28351" y="19841"/>
                  </a:moveTo>
                  <a:lnTo>
                    <a:pt x="28351" y="20517"/>
                  </a:lnTo>
                  <a:lnTo>
                    <a:pt x="28351" y="21395"/>
                  </a:lnTo>
                  <a:lnTo>
                    <a:pt x="27506" y="21395"/>
                  </a:lnTo>
                  <a:lnTo>
                    <a:pt x="27506" y="20517"/>
                  </a:lnTo>
                  <a:lnTo>
                    <a:pt x="27506" y="19841"/>
                  </a:lnTo>
                  <a:close/>
                  <a:moveTo>
                    <a:pt x="29415" y="19858"/>
                  </a:moveTo>
                  <a:lnTo>
                    <a:pt x="29415" y="20517"/>
                  </a:lnTo>
                  <a:lnTo>
                    <a:pt x="29415" y="21412"/>
                  </a:lnTo>
                  <a:lnTo>
                    <a:pt x="28570" y="21412"/>
                  </a:lnTo>
                  <a:lnTo>
                    <a:pt x="28570" y="20517"/>
                  </a:lnTo>
                  <a:lnTo>
                    <a:pt x="28570" y="19858"/>
                  </a:lnTo>
                  <a:close/>
                  <a:moveTo>
                    <a:pt x="30463" y="20533"/>
                  </a:moveTo>
                  <a:lnTo>
                    <a:pt x="30463" y="21412"/>
                  </a:lnTo>
                  <a:lnTo>
                    <a:pt x="29618" y="21412"/>
                  </a:lnTo>
                  <a:lnTo>
                    <a:pt x="29618" y="20533"/>
                  </a:lnTo>
                  <a:close/>
                  <a:moveTo>
                    <a:pt x="31527" y="20533"/>
                  </a:moveTo>
                  <a:lnTo>
                    <a:pt x="31527" y="21429"/>
                  </a:lnTo>
                  <a:lnTo>
                    <a:pt x="30682" y="21429"/>
                  </a:lnTo>
                  <a:lnTo>
                    <a:pt x="30682" y="20533"/>
                  </a:lnTo>
                  <a:close/>
                  <a:moveTo>
                    <a:pt x="32575" y="20550"/>
                  </a:moveTo>
                  <a:lnTo>
                    <a:pt x="32575" y="21429"/>
                  </a:lnTo>
                  <a:lnTo>
                    <a:pt x="31730" y="21429"/>
                  </a:lnTo>
                  <a:lnTo>
                    <a:pt x="31730" y="20550"/>
                  </a:lnTo>
                  <a:close/>
                  <a:moveTo>
                    <a:pt x="33639" y="20550"/>
                  </a:moveTo>
                  <a:lnTo>
                    <a:pt x="33639" y="21446"/>
                  </a:lnTo>
                  <a:lnTo>
                    <a:pt x="32794" y="21446"/>
                  </a:lnTo>
                  <a:lnTo>
                    <a:pt x="32794" y="20550"/>
                  </a:lnTo>
                  <a:close/>
                  <a:moveTo>
                    <a:pt x="34687" y="20567"/>
                  </a:moveTo>
                  <a:lnTo>
                    <a:pt x="34687" y="21446"/>
                  </a:lnTo>
                  <a:lnTo>
                    <a:pt x="33842" y="21446"/>
                  </a:lnTo>
                  <a:lnTo>
                    <a:pt x="33842" y="20567"/>
                  </a:lnTo>
                  <a:close/>
                  <a:moveTo>
                    <a:pt x="35751" y="20567"/>
                  </a:moveTo>
                  <a:lnTo>
                    <a:pt x="35751" y="21463"/>
                  </a:lnTo>
                  <a:lnTo>
                    <a:pt x="34906" y="21463"/>
                  </a:lnTo>
                  <a:lnTo>
                    <a:pt x="34906" y="20567"/>
                  </a:lnTo>
                  <a:close/>
                  <a:moveTo>
                    <a:pt x="36798" y="20584"/>
                  </a:moveTo>
                  <a:lnTo>
                    <a:pt x="36798" y="21463"/>
                  </a:lnTo>
                  <a:lnTo>
                    <a:pt x="35954" y="21463"/>
                  </a:lnTo>
                  <a:lnTo>
                    <a:pt x="35954" y="20584"/>
                  </a:lnTo>
                  <a:close/>
                  <a:moveTo>
                    <a:pt x="1960" y="21395"/>
                  </a:moveTo>
                  <a:lnTo>
                    <a:pt x="1960" y="22071"/>
                  </a:lnTo>
                  <a:lnTo>
                    <a:pt x="1116" y="22071"/>
                  </a:lnTo>
                  <a:lnTo>
                    <a:pt x="1116" y="21395"/>
                  </a:lnTo>
                  <a:close/>
                  <a:moveTo>
                    <a:pt x="3008" y="21395"/>
                  </a:moveTo>
                  <a:lnTo>
                    <a:pt x="3008" y="22071"/>
                  </a:lnTo>
                  <a:lnTo>
                    <a:pt x="2163" y="22071"/>
                  </a:lnTo>
                  <a:lnTo>
                    <a:pt x="2163" y="21395"/>
                  </a:lnTo>
                  <a:close/>
                  <a:moveTo>
                    <a:pt x="4072" y="21412"/>
                  </a:moveTo>
                  <a:lnTo>
                    <a:pt x="4072" y="22071"/>
                  </a:lnTo>
                  <a:lnTo>
                    <a:pt x="3228" y="22071"/>
                  </a:lnTo>
                  <a:lnTo>
                    <a:pt x="3228" y="21412"/>
                  </a:lnTo>
                  <a:close/>
                  <a:moveTo>
                    <a:pt x="5120" y="21412"/>
                  </a:moveTo>
                  <a:lnTo>
                    <a:pt x="5120" y="22088"/>
                  </a:lnTo>
                  <a:lnTo>
                    <a:pt x="4275" y="22088"/>
                  </a:lnTo>
                  <a:lnTo>
                    <a:pt x="4275" y="21412"/>
                  </a:lnTo>
                  <a:close/>
                  <a:moveTo>
                    <a:pt x="6184" y="21429"/>
                  </a:moveTo>
                  <a:lnTo>
                    <a:pt x="6184" y="22088"/>
                  </a:lnTo>
                  <a:lnTo>
                    <a:pt x="5339" y="22088"/>
                  </a:lnTo>
                  <a:lnTo>
                    <a:pt x="5339" y="21429"/>
                  </a:lnTo>
                  <a:close/>
                  <a:moveTo>
                    <a:pt x="7232" y="21429"/>
                  </a:moveTo>
                  <a:lnTo>
                    <a:pt x="7232" y="22105"/>
                  </a:lnTo>
                  <a:lnTo>
                    <a:pt x="6387" y="22105"/>
                  </a:lnTo>
                  <a:lnTo>
                    <a:pt x="6387" y="21429"/>
                  </a:lnTo>
                  <a:close/>
                  <a:moveTo>
                    <a:pt x="8296" y="21446"/>
                  </a:moveTo>
                  <a:lnTo>
                    <a:pt x="8296" y="22105"/>
                  </a:lnTo>
                  <a:lnTo>
                    <a:pt x="7451" y="22105"/>
                  </a:lnTo>
                  <a:lnTo>
                    <a:pt x="7451" y="21446"/>
                  </a:lnTo>
                  <a:close/>
                  <a:moveTo>
                    <a:pt x="9344" y="21446"/>
                  </a:moveTo>
                  <a:lnTo>
                    <a:pt x="9344" y="22122"/>
                  </a:lnTo>
                  <a:lnTo>
                    <a:pt x="8499" y="22122"/>
                  </a:lnTo>
                  <a:lnTo>
                    <a:pt x="8499" y="21446"/>
                  </a:lnTo>
                  <a:close/>
                  <a:moveTo>
                    <a:pt x="10408" y="21463"/>
                  </a:moveTo>
                  <a:lnTo>
                    <a:pt x="10408" y="22122"/>
                  </a:lnTo>
                  <a:lnTo>
                    <a:pt x="9563" y="22122"/>
                  </a:lnTo>
                  <a:lnTo>
                    <a:pt x="9563" y="21463"/>
                  </a:lnTo>
                  <a:close/>
                  <a:moveTo>
                    <a:pt x="11456" y="21463"/>
                  </a:moveTo>
                  <a:lnTo>
                    <a:pt x="11456" y="22138"/>
                  </a:lnTo>
                  <a:lnTo>
                    <a:pt x="10611" y="22138"/>
                  </a:lnTo>
                  <a:lnTo>
                    <a:pt x="10611" y="21463"/>
                  </a:lnTo>
                  <a:close/>
                  <a:moveTo>
                    <a:pt x="12520" y="21480"/>
                  </a:moveTo>
                  <a:lnTo>
                    <a:pt x="12520" y="22155"/>
                  </a:lnTo>
                  <a:lnTo>
                    <a:pt x="11675" y="22155"/>
                  </a:lnTo>
                  <a:lnTo>
                    <a:pt x="11675" y="21480"/>
                  </a:lnTo>
                  <a:close/>
                  <a:moveTo>
                    <a:pt x="13567" y="21480"/>
                  </a:moveTo>
                  <a:lnTo>
                    <a:pt x="13567" y="22155"/>
                  </a:lnTo>
                  <a:lnTo>
                    <a:pt x="12723" y="22155"/>
                  </a:lnTo>
                  <a:lnTo>
                    <a:pt x="12723" y="21480"/>
                  </a:lnTo>
                  <a:close/>
                  <a:moveTo>
                    <a:pt x="14632" y="21496"/>
                  </a:moveTo>
                  <a:lnTo>
                    <a:pt x="14632" y="22172"/>
                  </a:lnTo>
                  <a:lnTo>
                    <a:pt x="13787" y="22172"/>
                  </a:lnTo>
                  <a:lnTo>
                    <a:pt x="13787" y="21496"/>
                  </a:lnTo>
                  <a:close/>
                  <a:moveTo>
                    <a:pt x="15679" y="21496"/>
                  </a:moveTo>
                  <a:lnTo>
                    <a:pt x="15679" y="22172"/>
                  </a:lnTo>
                  <a:lnTo>
                    <a:pt x="14835" y="22172"/>
                  </a:lnTo>
                  <a:lnTo>
                    <a:pt x="14835" y="21496"/>
                  </a:lnTo>
                  <a:close/>
                  <a:moveTo>
                    <a:pt x="16744" y="21513"/>
                  </a:moveTo>
                  <a:lnTo>
                    <a:pt x="16744" y="22189"/>
                  </a:lnTo>
                  <a:lnTo>
                    <a:pt x="15899" y="22189"/>
                  </a:lnTo>
                  <a:lnTo>
                    <a:pt x="15899" y="21513"/>
                  </a:lnTo>
                  <a:close/>
                  <a:moveTo>
                    <a:pt x="17791" y="21513"/>
                  </a:moveTo>
                  <a:lnTo>
                    <a:pt x="17791" y="22189"/>
                  </a:lnTo>
                  <a:lnTo>
                    <a:pt x="16947" y="22189"/>
                  </a:lnTo>
                  <a:lnTo>
                    <a:pt x="16947" y="21513"/>
                  </a:lnTo>
                  <a:close/>
                  <a:moveTo>
                    <a:pt x="18856" y="21530"/>
                  </a:moveTo>
                  <a:lnTo>
                    <a:pt x="18856" y="22206"/>
                  </a:lnTo>
                  <a:lnTo>
                    <a:pt x="18011" y="22206"/>
                  </a:lnTo>
                  <a:lnTo>
                    <a:pt x="18011" y="21530"/>
                  </a:lnTo>
                  <a:close/>
                  <a:moveTo>
                    <a:pt x="19903" y="21530"/>
                  </a:moveTo>
                  <a:lnTo>
                    <a:pt x="19903" y="22206"/>
                  </a:lnTo>
                  <a:lnTo>
                    <a:pt x="19058" y="22206"/>
                  </a:lnTo>
                  <a:lnTo>
                    <a:pt x="19058" y="21530"/>
                  </a:lnTo>
                  <a:close/>
                  <a:moveTo>
                    <a:pt x="20968" y="21547"/>
                  </a:moveTo>
                  <a:lnTo>
                    <a:pt x="20968" y="22223"/>
                  </a:lnTo>
                  <a:lnTo>
                    <a:pt x="20123" y="22223"/>
                  </a:lnTo>
                  <a:lnTo>
                    <a:pt x="20123" y="21547"/>
                  </a:lnTo>
                  <a:close/>
                  <a:moveTo>
                    <a:pt x="22015" y="21547"/>
                  </a:moveTo>
                  <a:lnTo>
                    <a:pt x="22015" y="22223"/>
                  </a:lnTo>
                  <a:lnTo>
                    <a:pt x="21170" y="22223"/>
                  </a:lnTo>
                  <a:lnTo>
                    <a:pt x="21170" y="21547"/>
                  </a:lnTo>
                  <a:close/>
                  <a:moveTo>
                    <a:pt x="23080" y="21564"/>
                  </a:moveTo>
                  <a:lnTo>
                    <a:pt x="23080" y="22240"/>
                  </a:lnTo>
                  <a:lnTo>
                    <a:pt x="22235" y="22240"/>
                  </a:lnTo>
                  <a:lnTo>
                    <a:pt x="22235" y="21564"/>
                  </a:lnTo>
                  <a:close/>
                  <a:moveTo>
                    <a:pt x="24127" y="21564"/>
                  </a:moveTo>
                  <a:lnTo>
                    <a:pt x="24127" y="22240"/>
                  </a:lnTo>
                  <a:lnTo>
                    <a:pt x="23282" y="22240"/>
                  </a:lnTo>
                  <a:lnTo>
                    <a:pt x="23282" y="21564"/>
                  </a:lnTo>
                  <a:close/>
                  <a:moveTo>
                    <a:pt x="25191" y="21581"/>
                  </a:moveTo>
                  <a:lnTo>
                    <a:pt x="25191" y="22257"/>
                  </a:lnTo>
                  <a:lnTo>
                    <a:pt x="24347" y="22257"/>
                  </a:lnTo>
                  <a:lnTo>
                    <a:pt x="24347" y="21581"/>
                  </a:lnTo>
                  <a:close/>
                  <a:moveTo>
                    <a:pt x="26239" y="21581"/>
                  </a:moveTo>
                  <a:lnTo>
                    <a:pt x="26239" y="22257"/>
                  </a:lnTo>
                  <a:lnTo>
                    <a:pt x="25394" y="22257"/>
                  </a:lnTo>
                  <a:lnTo>
                    <a:pt x="25394" y="21581"/>
                  </a:lnTo>
                  <a:close/>
                  <a:moveTo>
                    <a:pt x="27303" y="21598"/>
                  </a:moveTo>
                  <a:lnTo>
                    <a:pt x="27303" y="22274"/>
                  </a:lnTo>
                  <a:lnTo>
                    <a:pt x="26459" y="22274"/>
                  </a:lnTo>
                  <a:lnTo>
                    <a:pt x="26459" y="21598"/>
                  </a:lnTo>
                  <a:close/>
                  <a:moveTo>
                    <a:pt x="28351" y="21615"/>
                  </a:moveTo>
                  <a:lnTo>
                    <a:pt x="28351" y="22274"/>
                  </a:lnTo>
                  <a:lnTo>
                    <a:pt x="27506" y="22274"/>
                  </a:lnTo>
                  <a:lnTo>
                    <a:pt x="27506" y="21615"/>
                  </a:lnTo>
                  <a:close/>
                  <a:moveTo>
                    <a:pt x="29415" y="21615"/>
                  </a:moveTo>
                  <a:lnTo>
                    <a:pt x="29415" y="22291"/>
                  </a:lnTo>
                  <a:lnTo>
                    <a:pt x="28570" y="22291"/>
                  </a:lnTo>
                  <a:lnTo>
                    <a:pt x="28570" y="21615"/>
                  </a:lnTo>
                  <a:close/>
                  <a:moveTo>
                    <a:pt x="30463" y="21632"/>
                  </a:moveTo>
                  <a:lnTo>
                    <a:pt x="30463" y="22291"/>
                  </a:lnTo>
                  <a:lnTo>
                    <a:pt x="29618" y="22291"/>
                  </a:lnTo>
                  <a:lnTo>
                    <a:pt x="29618" y="21632"/>
                  </a:lnTo>
                  <a:close/>
                  <a:moveTo>
                    <a:pt x="31527" y="21632"/>
                  </a:moveTo>
                  <a:lnTo>
                    <a:pt x="31527" y="22307"/>
                  </a:lnTo>
                  <a:lnTo>
                    <a:pt x="30682" y="22307"/>
                  </a:lnTo>
                  <a:lnTo>
                    <a:pt x="30682" y="21632"/>
                  </a:lnTo>
                  <a:close/>
                  <a:moveTo>
                    <a:pt x="32575" y="21649"/>
                  </a:moveTo>
                  <a:lnTo>
                    <a:pt x="32575" y="22307"/>
                  </a:lnTo>
                  <a:lnTo>
                    <a:pt x="31730" y="22307"/>
                  </a:lnTo>
                  <a:lnTo>
                    <a:pt x="31730" y="21649"/>
                  </a:lnTo>
                  <a:close/>
                  <a:moveTo>
                    <a:pt x="33639" y="21649"/>
                  </a:moveTo>
                  <a:lnTo>
                    <a:pt x="33639" y="22324"/>
                  </a:lnTo>
                  <a:lnTo>
                    <a:pt x="32794" y="22324"/>
                  </a:lnTo>
                  <a:lnTo>
                    <a:pt x="32794" y="21649"/>
                  </a:lnTo>
                  <a:close/>
                  <a:moveTo>
                    <a:pt x="34687" y="21665"/>
                  </a:moveTo>
                  <a:lnTo>
                    <a:pt x="34687" y="22324"/>
                  </a:lnTo>
                  <a:lnTo>
                    <a:pt x="33842" y="22324"/>
                  </a:lnTo>
                  <a:lnTo>
                    <a:pt x="33842" y="21665"/>
                  </a:lnTo>
                  <a:close/>
                  <a:moveTo>
                    <a:pt x="35751" y="21665"/>
                  </a:moveTo>
                  <a:lnTo>
                    <a:pt x="35751" y="22341"/>
                  </a:lnTo>
                  <a:lnTo>
                    <a:pt x="34906" y="22341"/>
                  </a:lnTo>
                  <a:lnTo>
                    <a:pt x="34906" y="21665"/>
                  </a:lnTo>
                  <a:close/>
                  <a:moveTo>
                    <a:pt x="36798" y="21682"/>
                  </a:moveTo>
                  <a:lnTo>
                    <a:pt x="36798" y="22341"/>
                  </a:lnTo>
                  <a:lnTo>
                    <a:pt x="35954" y="22341"/>
                  </a:lnTo>
                  <a:lnTo>
                    <a:pt x="35954" y="21682"/>
                  </a:lnTo>
                  <a:close/>
                  <a:moveTo>
                    <a:pt x="1960" y="22274"/>
                  </a:moveTo>
                  <a:lnTo>
                    <a:pt x="1960" y="22949"/>
                  </a:lnTo>
                  <a:lnTo>
                    <a:pt x="1116" y="22949"/>
                  </a:lnTo>
                  <a:lnTo>
                    <a:pt x="1116" y="22274"/>
                  </a:lnTo>
                  <a:close/>
                  <a:moveTo>
                    <a:pt x="3008" y="22274"/>
                  </a:moveTo>
                  <a:lnTo>
                    <a:pt x="3008" y="22949"/>
                  </a:lnTo>
                  <a:lnTo>
                    <a:pt x="2163" y="22949"/>
                  </a:lnTo>
                  <a:lnTo>
                    <a:pt x="2163" y="22274"/>
                  </a:lnTo>
                  <a:close/>
                  <a:moveTo>
                    <a:pt x="4072" y="22291"/>
                  </a:moveTo>
                  <a:lnTo>
                    <a:pt x="4072" y="22966"/>
                  </a:lnTo>
                  <a:lnTo>
                    <a:pt x="3228" y="22966"/>
                  </a:lnTo>
                  <a:lnTo>
                    <a:pt x="3228" y="22291"/>
                  </a:lnTo>
                  <a:close/>
                  <a:moveTo>
                    <a:pt x="5120" y="22291"/>
                  </a:moveTo>
                  <a:lnTo>
                    <a:pt x="5120" y="22966"/>
                  </a:lnTo>
                  <a:lnTo>
                    <a:pt x="4275" y="22966"/>
                  </a:lnTo>
                  <a:lnTo>
                    <a:pt x="4275" y="22291"/>
                  </a:lnTo>
                  <a:close/>
                  <a:moveTo>
                    <a:pt x="6184" y="22307"/>
                  </a:moveTo>
                  <a:lnTo>
                    <a:pt x="6184" y="22983"/>
                  </a:lnTo>
                  <a:lnTo>
                    <a:pt x="5339" y="22983"/>
                  </a:lnTo>
                  <a:lnTo>
                    <a:pt x="5339" y="22307"/>
                  </a:lnTo>
                  <a:close/>
                  <a:moveTo>
                    <a:pt x="7232" y="22307"/>
                  </a:moveTo>
                  <a:lnTo>
                    <a:pt x="7232" y="22983"/>
                  </a:lnTo>
                  <a:lnTo>
                    <a:pt x="6387" y="22983"/>
                  </a:lnTo>
                  <a:lnTo>
                    <a:pt x="6387" y="22307"/>
                  </a:lnTo>
                  <a:close/>
                  <a:moveTo>
                    <a:pt x="8296" y="22324"/>
                  </a:moveTo>
                  <a:lnTo>
                    <a:pt x="8296" y="23000"/>
                  </a:lnTo>
                  <a:lnTo>
                    <a:pt x="7451" y="23000"/>
                  </a:lnTo>
                  <a:lnTo>
                    <a:pt x="7451" y="22324"/>
                  </a:lnTo>
                  <a:close/>
                  <a:moveTo>
                    <a:pt x="9344" y="22324"/>
                  </a:moveTo>
                  <a:lnTo>
                    <a:pt x="9344" y="23000"/>
                  </a:lnTo>
                  <a:lnTo>
                    <a:pt x="8499" y="23000"/>
                  </a:lnTo>
                  <a:lnTo>
                    <a:pt x="8499" y="22324"/>
                  </a:lnTo>
                  <a:close/>
                  <a:moveTo>
                    <a:pt x="10408" y="22341"/>
                  </a:moveTo>
                  <a:lnTo>
                    <a:pt x="10408" y="23017"/>
                  </a:lnTo>
                  <a:lnTo>
                    <a:pt x="9563" y="23017"/>
                  </a:lnTo>
                  <a:lnTo>
                    <a:pt x="9563" y="22341"/>
                  </a:lnTo>
                  <a:close/>
                  <a:moveTo>
                    <a:pt x="11456" y="22358"/>
                  </a:moveTo>
                  <a:lnTo>
                    <a:pt x="11456" y="23017"/>
                  </a:lnTo>
                  <a:lnTo>
                    <a:pt x="10611" y="23017"/>
                  </a:lnTo>
                  <a:lnTo>
                    <a:pt x="10611" y="22358"/>
                  </a:lnTo>
                  <a:close/>
                  <a:moveTo>
                    <a:pt x="12520" y="22358"/>
                  </a:moveTo>
                  <a:lnTo>
                    <a:pt x="12520" y="23034"/>
                  </a:lnTo>
                  <a:lnTo>
                    <a:pt x="11675" y="23034"/>
                  </a:lnTo>
                  <a:lnTo>
                    <a:pt x="11675" y="22358"/>
                  </a:lnTo>
                  <a:close/>
                  <a:moveTo>
                    <a:pt x="13567" y="22375"/>
                  </a:moveTo>
                  <a:lnTo>
                    <a:pt x="13567" y="23034"/>
                  </a:lnTo>
                  <a:lnTo>
                    <a:pt x="12723" y="23034"/>
                  </a:lnTo>
                  <a:lnTo>
                    <a:pt x="12723" y="22375"/>
                  </a:lnTo>
                  <a:close/>
                  <a:moveTo>
                    <a:pt x="14632" y="22375"/>
                  </a:moveTo>
                  <a:lnTo>
                    <a:pt x="14632" y="23051"/>
                  </a:lnTo>
                  <a:lnTo>
                    <a:pt x="13787" y="23051"/>
                  </a:lnTo>
                  <a:lnTo>
                    <a:pt x="13787" y="22375"/>
                  </a:lnTo>
                  <a:close/>
                  <a:moveTo>
                    <a:pt x="15679" y="22392"/>
                  </a:moveTo>
                  <a:lnTo>
                    <a:pt x="15679" y="23051"/>
                  </a:lnTo>
                  <a:lnTo>
                    <a:pt x="14835" y="23051"/>
                  </a:lnTo>
                  <a:lnTo>
                    <a:pt x="14835" y="22392"/>
                  </a:lnTo>
                  <a:close/>
                  <a:moveTo>
                    <a:pt x="16744" y="22392"/>
                  </a:moveTo>
                  <a:lnTo>
                    <a:pt x="16744" y="23068"/>
                  </a:lnTo>
                  <a:lnTo>
                    <a:pt x="15899" y="23068"/>
                  </a:lnTo>
                  <a:lnTo>
                    <a:pt x="15899" y="22392"/>
                  </a:lnTo>
                  <a:close/>
                  <a:moveTo>
                    <a:pt x="17791" y="22409"/>
                  </a:moveTo>
                  <a:lnTo>
                    <a:pt x="17791" y="23068"/>
                  </a:lnTo>
                  <a:lnTo>
                    <a:pt x="16947" y="23068"/>
                  </a:lnTo>
                  <a:lnTo>
                    <a:pt x="16947" y="22409"/>
                  </a:lnTo>
                  <a:close/>
                  <a:moveTo>
                    <a:pt x="18856" y="22409"/>
                  </a:moveTo>
                  <a:lnTo>
                    <a:pt x="18856" y="23085"/>
                  </a:lnTo>
                  <a:lnTo>
                    <a:pt x="18011" y="23085"/>
                  </a:lnTo>
                  <a:lnTo>
                    <a:pt x="18011" y="22409"/>
                  </a:lnTo>
                  <a:close/>
                  <a:moveTo>
                    <a:pt x="19903" y="22426"/>
                  </a:moveTo>
                  <a:lnTo>
                    <a:pt x="19903" y="23085"/>
                  </a:lnTo>
                  <a:lnTo>
                    <a:pt x="19058" y="23085"/>
                  </a:lnTo>
                  <a:lnTo>
                    <a:pt x="19058" y="22426"/>
                  </a:lnTo>
                  <a:close/>
                  <a:moveTo>
                    <a:pt x="20968" y="22426"/>
                  </a:moveTo>
                  <a:lnTo>
                    <a:pt x="20968" y="23102"/>
                  </a:lnTo>
                  <a:lnTo>
                    <a:pt x="20123" y="23102"/>
                  </a:lnTo>
                  <a:lnTo>
                    <a:pt x="20123" y="22426"/>
                  </a:lnTo>
                  <a:close/>
                  <a:moveTo>
                    <a:pt x="22015" y="22443"/>
                  </a:moveTo>
                  <a:lnTo>
                    <a:pt x="22015" y="23102"/>
                  </a:lnTo>
                  <a:lnTo>
                    <a:pt x="21170" y="23102"/>
                  </a:lnTo>
                  <a:lnTo>
                    <a:pt x="21170" y="22443"/>
                  </a:lnTo>
                  <a:close/>
                  <a:moveTo>
                    <a:pt x="23080" y="22443"/>
                  </a:moveTo>
                  <a:lnTo>
                    <a:pt x="23080" y="23118"/>
                  </a:lnTo>
                  <a:lnTo>
                    <a:pt x="22235" y="23118"/>
                  </a:lnTo>
                  <a:lnTo>
                    <a:pt x="22235" y="22443"/>
                  </a:lnTo>
                  <a:close/>
                  <a:moveTo>
                    <a:pt x="24127" y="22460"/>
                  </a:moveTo>
                  <a:lnTo>
                    <a:pt x="24127" y="23118"/>
                  </a:lnTo>
                  <a:lnTo>
                    <a:pt x="23282" y="23118"/>
                  </a:lnTo>
                  <a:lnTo>
                    <a:pt x="23282" y="22460"/>
                  </a:lnTo>
                  <a:close/>
                  <a:moveTo>
                    <a:pt x="25191" y="22460"/>
                  </a:moveTo>
                  <a:lnTo>
                    <a:pt x="25191" y="23135"/>
                  </a:lnTo>
                  <a:lnTo>
                    <a:pt x="24347" y="23135"/>
                  </a:lnTo>
                  <a:lnTo>
                    <a:pt x="24347" y="22460"/>
                  </a:lnTo>
                  <a:close/>
                  <a:moveTo>
                    <a:pt x="26239" y="22476"/>
                  </a:moveTo>
                  <a:lnTo>
                    <a:pt x="26239" y="23135"/>
                  </a:lnTo>
                  <a:lnTo>
                    <a:pt x="25394" y="23135"/>
                  </a:lnTo>
                  <a:lnTo>
                    <a:pt x="25394" y="22476"/>
                  </a:lnTo>
                  <a:close/>
                  <a:moveTo>
                    <a:pt x="28351" y="22493"/>
                  </a:moveTo>
                  <a:lnTo>
                    <a:pt x="28351" y="23152"/>
                  </a:lnTo>
                  <a:lnTo>
                    <a:pt x="27506" y="23152"/>
                  </a:lnTo>
                  <a:lnTo>
                    <a:pt x="27506" y="22493"/>
                  </a:lnTo>
                  <a:close/>
                  <a:moveTo>
                    <a:pt x="29415" y="22493"/>
                  </a:moveTo>
                  <a:lnTo>
                    <a:pt x="29415" y="23152"/>
                  </a:lnTo>
                  <a:lnTo>
                    <a:pt x="28570" y="23152"/>
                  </a:lnTo>
                  <a:lnTo>
                    <a:pt x="28570" y="22493"/>
                  </a:lnTo>
                  <a:close/>
                  <a:moveTo>
                    <a:pt x="30463" y="22510"/>
                  </a:moveTo>
                  <a:lnTo>
                    <a:pt x="30463" y="23152"/>
                  </a:lnTo>
                  <a:lnTo>
                    <a:pt x="29618" y="23152"/>
                  </a:lnTo>
                  <a:lnTo>
                    <a:pt x="29618" y="22510"/>
                  </a:lnTo>
                  <a:close/>
                  <a:moveTo>
                    <a:pt x="31527" y="22510"/>
                  </a:moveTo>
                  <a:lnTo>
                    <a:pt x="31527" y="23152"/>
                  </a:lnTo>
                  <a:lnTo>
                    <a:pt x="30682" y="23152"/>
                  </a:lnTo>
                  <a:lnTo>
                    <a:pt x="30682" y="22510"/>
                  </a:lnTo>
                  <a:close/>
                  <a:moveTo>
                    <a:pt x="32575" y="22527"/>
                  </a:moveTo>
                  <a:lnTo>
                    <a:pt x="32575" y="23152"/>
                  </a:lnTo>
                  <a:lnTo>
                    <a:pt x="31730" y="23152"/>
                  </a:lnTo>
                  <a:lnTo>
                    <a:pt x="31730" y="22527"/>
                  </a:lnTo>
                  <a:close/>
                  <a:moveTo>
                    <a:pt x="33639" y="22527"/>
                  </a:moveTo>
                  <a:lnTo>
                    <a:pt x="33639" y="23152"/>
                  </a:lnTo>
                  <a:lnTo>
                    <a:pt x="32794" y="23152"/>
                  </a:lnTo>
                  <a:lnTo>
                    <a:pt x="32794" y="22527"/>
                  </a:lnTo>
                  <a:close/>
                  <a:moveTo>
                    <a:pt x="34687" y="22544"/>
                  </a:moveTo>
                  <a:lnTo>
                    <a:pt x="34687" y="23152"/>
                  </a:lnTo>
                  <a:lnTo>
                    <a:pt x="33842" y="23152"/>
                  </a:lnTo>
                  <a:lnTo>
                    <a:pt x="33842" y="22544"/>
                  </a:lnTo>
                  <a:close/>
                  <a:moveTo>
                    <a:pt x="35751" y="22544"/>
                  </a:moveTo>
                  <a:lnTo>
                    <a:pt x="35751" y="23152"/>
                  </a:lnTo>
                  <a:lnTo>
                    <a:pt x="34906" y="23152"/>
                  </a:lnTo>
                  <a:lnTo>
                    <a:pt x="34906" y="22544"/>
                  </a:lnTo>
                  <a:close/>
                  <a:moveTo>
                    <a:pt x="36798" y="22561"/>
                  </a:moveTo>
                  <a:lnTo>
                    <a:pt x="36798" y="23152"/>
                  </a:lnTo>
                  <a:lnTo>
                    <a:pt x="35954" y="23152"/>
                  </a:lnTo>
                  <a:lnTo>
                    <a:pt x="35954" y="22561"/>
                  </a:lnTo>
                  <a:close/>
                  <a:moveTo>
                    <a:pt x="1960" y="23152"/>
                  </a:moveTo>
                  <a:lnTo>
                    <a:pt x="1960" y="23828"/>
                  </a:lnTo>
                  <a:lnTo>
                    <a:pt x="1116" y="23828"/>
                  </a:lnTo>
                  <a:lnTo>
                    <a:pt x="1116" y="23152"/>
                  </a:lnTo>
                  <a:close/>
                  <a:moveTo>
                    <a:pt x="3008" y="23152"/>
                  </a:moveTo>
                  <a:lnTo>
                    <a:pt x="3008" y="23828"/>
                  </a:lnTo>
                  <a:lnTo>
                    <a:pt x="2163" y="23828"/>
                  </a:lnTo>
                  <a:lnTo>
                    <a:pt x="2163" y="23152"/>
                  </a:lnTo>
                  <a:close/>
                  <a:moveTo>
                    <a:pt x="4072" y="23152"/>
                  </a:moveTo>
                  <a:lnTo>
                    <a:pt x="4072" y="23845"/>
                  </a:lnTo>
                  <a:lnTo>
                    <a:pt x="3228" y="23845"/>
                  </a:lnTo>
                  <a:lnTo>
                    <a:pt x="3228" y="23152"/>
                  </a:lnTo>
                  <a:close/>
                  <a:moveTo>
                    <a:pt x="5120" y="23152"/>
                  </a:moveTo>
                  <a:lnTo>
                    <a:pt x="5120" y="23845"/>
                  </a:lnTo>
                  <a:lnTo>
                    <a:pt x="4275" y="23845"/>
                  </a:lnTo>
                  <a:lnTo>
                    <a:pt x="4275" y="23152"/>
                  </a:lnTo>
                  <a:close/>
                  <a:moveTo>
                    <a:pt x="6184" y="23152"/>
                  </a:moveTo>
                  <a:lnTo>
                    <a:pt x="6184" y="23862"/>
                  </a:lnTo>
                  <a:lnTo>
                    <a:pt x="5339" y="23862"/>
                  </a:lnTo>
                  <a:lnTo>
                    <a:pt x="5339" y="23152"/>
                  </a:lnTo>
                  <a:close/>
                  <a:moveTo>
                    <a:pt x="7232" y="23152"/>
                  </a:moveTo>
                  <a:lnTo>
                    <a:pt x="7232" y="23862"/>
                  </a:lnTo>
                  <a:lnTo>
                    <a:pt x="6387" y="23862"/>
                  </a:lnTo>
                  <a:lnTo>
                    <a:pt x="6387" y="23152"/>
                  </a:lnTo>
                  <a:close/>
                  <a:moveTo>
                    <a:pt x="8296" y="23152"/>
                  </a:moveTo>
                  <a:lnTo>
                    <a:pt x="8296" y="23879"/>
                  </a:lnTo>
                  <a:lnTo>
                    <a:pt x="7451" y="23879"/>
                  </a:lnTo>
                  <a:lnTo>
                    <a:pt x="7451" y="23152"/>
                  </a:lnTo>
                  <a:close/>
                  <a:moveTo>
                    <a:pt x="9344" y="23152"/>
                  </a:moveTo>
                  <a:lnTo>
                    <a:pt x="9344" y="23879"/>
                  </a:lnTo>
                  <a:lnTo>
                    <a:pt x="8499" y="23879"/>
                  </a:lnTo>
                  <a:lnTo>
                    <a:pt x="8499" y="23152"/>
                  </a:lnTo>
                  <a:close/>
                  <a:moveTo>
                    <a:pt x="10408" y="23152"/>
                  </a:moveTo>
                  <a:lnTo>
                    <a:pt x="10408" y="23896"/>
                  </a:lnTo>
                  <a:lnTo>
                    <a:pt x="9563" y="23896"/>
                  </a:lnTo>
                  <a:lnTo>
                    <a:pt x="9563" y="23152"/>
                  </a:lnTo>
                  <a:close/>
                  <a:moveTo>
                    <a:pt x="11456" y="23152"/>
                  </a:moveTo>
                  <a:lnTo>
                    <a:pt x="11456" y="23912"/>
                  </a:lnTo>
                  <a:lnTo>
                    <a:pt x="10611" y="23912"/>
                  </a:lnTo>
                  <a:lnTo>
                    <a:pt x="10611" y="23152"/>
                  </a:lnTo>
                  <a:close/>
                  <a:moveTo>
                    <a:pt x="12520" y="23152"/>
                  </a:moveTo>
                  <a:lnTo>
                    <a:pt x="12520" y="23912"/>
                  </a:lnTo>
                  <a:lnTo>
                    <a:pt x="11675" y="23912"/>
                  </a:lnTo>
                  <a:lnTo>
                    <a:pt x="11675" y="23152"/>
                  </a:lnTo>
                  <a:close/>
                  <a:moveTo>
                    <a:pt x="13567" y="23152"/>
                  </a:moveTo>
                  <a:lnTo>
                    <a:pt x="13567" y="23929"/>
                  </a:lnTo>
                  <a:lnTo>
                    <a:pt x="12723" y="23929"/>
                  </a:lnTo>
                  <a:lnTo>
                    <a:pt x="12723" y="23152"/>
                  </a:lnTo>
                  <a:close/>
                  <a:moveTo>
                    <a:pt x="14632" y="23152"/>
                  </a:moveTo>
                  <a:lnTo>
                    <a:pt x="14632" y="23929"/>
                  </a:lnTo>
                  <a:lnTo>
                    <a:pt x="13787" y="23929"/>
                  </a:lnTo>
                  <a:lnTo>
                    <a:pt x="13787" y="23152"/>
                  </a:lnTo>
                  <a:close/>
                  <a:moveTo>
                    <a:pt x="15679" y="23152"/>
                  </a:moveTo>
                  <a:lnTo>
                    <a:pt x="15679" y="23946"/>
                  </a:lnTo>
                  <a:lnTo>
                    <a:pt x="14835" y="23946"/>
                  </a:lnTo>
                  <a:lnTo>
                    <a:pt x="14835" y="23152"/>
                  </a:lnTo>
                  <a:close/>
                  <a:moveTo>
                    <a:pt x="16744" y="23152"/>
                  </a:moveTo>
                  <a:lnTo>
                    <a:pt x="16744" y="23946"/>
                  </a:lnTo>
                  <a:lnTo>
                    <a:pt x="15899" y="23946"/>
                  </a:lnTo>
                  <a:lnTo>
                    <a:pt x="15899" y="23152"/>
                  </a:lnTo>
                  <a:close/>
                  <a:moveTo>
                    <a:pt x="17791" y="23152"/>
                  </a:moveTo>
                  <a:lnTo>
                    <a:pt x="17791" y="23963"/>
                  </a:lnTo>
                  <a:lnTo>
                    <a:pt x="16947" y="23963"/>
                  </a:lnTo>
                  <a:lnTo>
                    <a:pt x="16947" y="23152"/>
                  </a:lnTo>
                  <a:close/>
                  <a:moveTo>
                    <a:pt x="18856" y="23152"/>
                  </a:moveTo>
                  <a:lnTo>
                    <a:pt x="18856" y="23963"/>
                  </a:lnTo>
                  <a:lnTo>
                    <a:pt x="18011" y="23963"/>
                  </a:lnTo>
                  <a:lnTo>
                    <a:pt x="18011" y="23152"/>
                  </a:lnTo>
                  <a:close/>
                  <a:moveTo>
                    <a:pt x="19903" y="23152"/>
                  </a:moveTo>
                  <a:lnTo>
                    <a:pt x="19903" y="23980"/>
                  </a:lnTo>
                  <a:lnTo>
                    <a:pt x="19058" y="23980"/>
                  </a:lnTo>
                  <a:lnTo>
                    <a:pt x="19058" y="23152"/>
                  </a:lnTo>
                  <a:close/>
                  <a:moveTo>
                    <a:pt x="20968" y="23152"/>
                  </a:moveTo>
                  <a:lnTo>
                    <a:pt x="20968" y="23980"/>
                  </a:lnTo>
                  <a:lnTo>
                    <a:pt x="20123" y="23980"/>
                  </a:lnTo>
                  <a:lnTo>
                    <a:pt x="20123" y="23152"/>
                  </a:lnTo>
                  <a:close/>
                  <a:moveTo>
                    <a:pt x="22015" y="23152"/>
                  </a:moveTo>
                  <a:lnTo>
                    <a:pt x="22015" y="23997"/>
                  </a:lnTo>
                  <a:lnTo>
                    <a:pt x="21170" y="23997"/>
                  </a:lnTo>
                  <a:lnTo>
                    <a:pt x="21170" y="23152"/>
                  </a:lnTo>
                  <a:close/>
                  <a:moveTo>
                    <a:pt x="23080" y="23152"/>
                  </a:moveTo>
                  <a:lnTo>
                    <a:pt x="23080" y="23997"/>
                  </a:lnTo>
                  <a:lnTo>
                    <a:pt x="22235" y="23997"/>
                  </a:lnTo>
                  <a:lnTo>
                    <a:pt x="22235" y="23152"/>
                  </a:lnTo>
                  <a:close/>
                  <a:moveTo>
                    <a:pt x="24127" y="23152"/>
                  </a:moveTo>
                  <a:lnTo>
                    <a:pt x="24127" y="24014"/>
                  </a:lnTo>
                  <a:lnTo>
                    <a:pt x="23282" y="24014"/>
                  </a:lnTo>
                  <a:lnTo>
                    <a:pt x="23282" y="23152"/>
                  </a:lnTo>
                  <a:close/>
                  <a:moveTo>
                    <a:pt x="25191" y="23152"/>
                  </a:moveTo>
                  <a:lnTo>
                    <a:pt x="25191" y="24014"/>
                  </a:lnTo>
                  <a:lnTo>
                    <a:pt x="24347" y="24014"/>
                  </a:lnTo>
                  <a:lnTo>
                    <a:pt x="24347" y="23152"/>
                  </a:lnTo>
                  <a:close/>
                  <a:moveTo>
                    <a:pt x="26239" y="23152"/>
                  </a:moveTo>
                  <a:lnTo>
                    <a:pt x="26239" y="24031"/>
                  </a:lnTo>
                  <a:lnTo>
                    <a:pt x="25394" y="24031"/>
                  </a:lnTo>
                  <a:lnTo>
                    <a:pt x="25394" y="23152"/>
                  </a:lnTo>
                  <a:close/>
                  <a:moveTo>
                    <a:pt x="27303" y="22476"/>
                  </a:moveTo>
                  <a:lnTo>
                    <a:pt x="27303" y="23152"/>
                  </a:lnTo>
                  <a:lnTo>
                    <a:pt x="27303" y="24031"/>
                  </a:lnTo>
                  <a:lnTo>
                    <a:pt x="26459" y="24031"/>
                  </a:lnTo>
                  <a:lnTo>
                    <a:pt x="26459" y="23152"/>
                  </a:lnTo>
                  <a:lnTo>
                    <a:pt x="26459" y="22476"/>
                  </a:lnTo>
                  <a:close/>
                  <a:moveTo>
                    <a:pt x="28351" y="23169"/>
                  </a:moveTo>
                  <a:lnTo>
                    <a:pt x="28351" y="24048"/>
                  </a:lnTo>
                  <a:lnTo>
                    <a:pt x="27506" y="24048"/>
                  </a:lnTo>
                  <a:lnTo>
                    <a:pt x="27506" y="23169"/>
                  </a:lnTo>
                  <a:close/>
                  <a:moveTo>
                    <a:pt x="29415" y="23169"/>
                  </a:moveTo>
                  <a:lnTo>
                    <a:pt x="29415" y="24048"/>
                  </a:lnTo>
                  <a:lnTo>
                    <a:pt x="28570" y="24048"/>
                  </a:lnTo>
                  <a:lnTo>
                    <a:pt x="28570" y="23169"/>
                  </a:lnTo>
                  <a:close/>
                  <a:moveTo>
                    <a:pt x="30463" y="23186"/>
                  </a:moveTo>
                  <a:lnTo>
                    <a:pt x="30463" y="24065"/>
                  </a:lnTo>
                  <a:lnTo>
                    <a:pt x="29618" y="24065"/>
                  </a:lnTo>
                  <a:lnTo>
                    <a:pt x="29618" y="23186"/>
                  </a:lnTo>
                  <a:close/>
                  <a:moveTo>
                    <a:pt x="31527" y="23186"/>
                  </a:moveTo>
                  <a:lnTo>
                    <a:pt x="31527" y="24065"/>
                  </a:lnTo>
                  <a:lnTo>
                    <a:pt x="30682" y="24065"/>
                  </a:lnTo>
                  <a:lnTo>
                    <a:pt x="30682" y="23186"/>
                  </a:lnTo>
                  <a:close/>
                  <a:moveTo>
                    <a:pt x="32575" y="23203"/>
                  </a:moveTo>
                  <a:lnTo>
                    <a:pt x="32575" y="24081"/>
                  </a:lnTo>
                  <a:lnTo>
                    <a:pt x="31730" y="24081"/>
                  </a:lnTo>
                  <a:lnTo>
                    <a:pt x="31730" y="23203"/>
                  </a:lnTo>
                  <a:close/>
                  <a:moveTo>
                    <a:pt x="33639" y="23203"/>
                  </a:moveTo>
                  <a:lnTo>
                    <a:pt x="33639" y="24081"/>
                  </a:lnTo>
                  <a:lnTo>
                    <a:pt x="32794" y="24081"/>
                  </a:lnTo>
                  <a:lnTo>
                    <a:pt x="32794" y="23203"/>
                  </a:lnTo>
                  <a:close/>
                  <a:moveTo>
                    <a:pt x="34687" y="23220"/>
                  </a:moveTo>
                  <a:lnTo>
                    <a:pt x="34687" y="24098"/>
                  </a:lnTo>
                  <a:lnTo>
                    <a:pt x="33842" y="24098"/>
                  </a:lnTo>
                  <a:lnTo>
                    <a:pt x="33842" y="23220"/>
                  </a:lnTo>
                  <a:close/>
                  <a:moveTo>
                    <a:pt x="34906" y="24048"/>
                  </a:moveTo>
                  <a:lnTo>
                    <a:pt x="34906" y="24098"/>
                  </a:lnTo>
                  <a:lnTo>
                    <a:pt x="35734" y="24098"/>
                  </a:lnTo>
                  <a:lnTo>
                    <a:pt x="35734" y="24048"/>
                  </a:lnTo>
                  <a:close/>
                  <a:moveTo>
                    <a:pt x="4072" y="24048"/>
                  </a:moveTo>
                  <a:lnTo>
                    <a:pt x="4072" y="24723"/>
                  </a:lnTo>
                  <a:lnTo>
                    <a:pt x="3228" y="24723"/>
                  </a:lnTo>
                  <a:lnTo>
                    <a:pt x="3228" y="24048"/>
                  </a:lnTo>
                  <a:close/>
                  <a:moveTo>
                    <a:pt x="5120" y="24065"/>
                  </a:moveTo>
                  <a:lnTo>
                    <a:pt x="5120" y="24740"/>
                  </a:lnTo>
                  <a:lnTo>
                    <a:pt x="4275" y="24740"/>
                  </a:lnTo>
                  <a:lnTo>
                    <a:pt x="4275" y="24065"/>
                  </a:lnTo>
                  <a:close/>
                  <a:moveTo>
                    <a:pt x="6184" y="24065"/>
                  </a:moveTo>
                  <a:lnTo>
                    <a:pt x="6184" y="24740"/>
                  </a:lnTo>
                  <a:lnTo>
                    <a:pt x="5339" y="24740"/>
                  </a:lnTo>
                  <a:lnTo>
                    <a:pt x="5339" y="24065"/>
                  </a:lnTo>
                  <a:close/>
                  <a:moveTo>
                    <a:pt x="7232" y="24081"/>
                  </a:moveTo>
                  <a:lnTo>
                    <a:pt x="7232" y="24757"/>
                  </a:lnTo>
                  <a:lnTo>
                    <a:pt x="6387" y="24757"/>
                  </a:lnTo>
                  <a:lnTo>
                    <a:pt x="6387" y="24081"/>
                  </a:lnTo>
                  <a:close/>
                  <a:moveTo>
                    <a:pt x="8296" y="24081"/>
                  </a:moveTo>
                  <a:lnTo>
                    <a:pt x="8296" y="24757"/>
                  </a:lnTo>
                  <a:lnTo>
                    <a:pt x="7451" y="24757"/>
                  </a:lnTo>
                  <a:lnTo>
                    <a:pt x="7451" y="24081"/>
                  </a:lnTo>
                  <a:close/>
                  <a:moveTo>
                    <a:pt x="9344" y="24098"/>
                  </a:moveTo>
                  <a:lnTo>
                    <a:pt x="9344" y="24774"/>
                  </a:lnTo>
                  <a:lnTo>
                    <a:pt x="8499" y="24774"/>
                  </a:lnTo>
                  <a:lnTo>
                    <a:pt x="8499" y="24098"/>
                  </a:lnTo>
                  <a:close/>
                  <a:moveTo>
                    <a:pt x="10408" y="24098"/>
                  </a:moveTo>
                  <a:lnTo>
                    <a:pt x="10408" y="24774"/>
                  </a:lnTo>
                  <a:lnTo>
                    <a:pt x="9563" y="24774"/>
                  </a:lnTo>
                  <a:lnTo>
                    <a:pt x="9563" y="24098"/>
                  </a:lnTo>
                  <a:close/>
                  <a:moveTo>
                    <a:pt x="11456" y="24115"/>
                  </a:moveTo>
                  <a:lnTo>
                    <a:pt x="11456" y="24791"/>
                  </a:lnTo>
                  <a:lnTo>
                    <a:pt x="10611" y="24791"/>
                  </a:lnTo>
                  <a:lnTo>
                    <a:pt x="10611" y="24115"/>
                  </a:lnTo>
                  <a:close/>
                  <a:moveTo>
                    <a:pt x="12520" y="24132"/>
                  </a:moveTo>
                  <a:lnTo>
                    <a:pt x="12520" y="24791"/>
                  </a:lnTo>
                  <a:lnTo>
                    <a:pt x="11675" y="24791"/>
                  </a:lnTo>
                  <a:lnTo>
                    <a:pt x="11675" y="24132"/>
                  </a:lnTo>
                  <a:close/>
                  <a:moveTo>
                    <a:pt x="13567" y="24132"/>
                  </a:moveTo>
                  <a:lnTo>
                    <a:pt x="13567" y="24808"/>
                  </a:lnTo>
                  <a:lnTo>
                    <a:pt x="12723" y="24808"/>
                  </a:lnTo>
                  <a:lnTo>
                    <a:pt x="12723" y="24132"/>
                  </a:lnTo>
                  <a:close/>
                  <a:moveTo>
                    <a:pt x="14632" y="24149"/>
                  </a:moveTo>
                  <a:lnTo>
                    <a:pt x="14632" y="24808"/>
                  </a:lnTo>
                  <a:lnTo>
                    <a:pt x="13787" y="24808"/>
                  </a:lnTo>
                  <a:lnTo>
                    <a:pt x="13787" y="24149"/>
                  </a:lnTo>
                  <a:close/>
                  <a:moveTo>
                    <a:pt x="15679" y="24149"/>
                  </a:moveTo>
                  <a:lnTo>
                    <a:pt x="15679" y="24825"/>
                  </a:lnTo>
                  <a:lnTo>
                    <a:pt x="14835" y="24825"/>
                  </a:lnTo>
                  <a:lnTo>
                    <a:pt x="14835" y="24149"/>
                  </a:lnTo>
                  <a:close/>
                  <a:moveTo>
                    <a:pt x="16744" y="24166"/>
                  </a:moveTo>
                  <a:lnTo>
                    <a:pt x="16744" y="24825"/>
                  </a:lnTo>
                  <a:lnTo>
                    <a:pt x="15899" y="24825"/>
                  </a:lnTo>
                  <a:lnTo>
                    <a:pt x="15899" y="24166"/>
                  </a:lnTo>
                  <a:close/>
                  <a:moveTo>
                    <a:pt x="17791" y="24166"/>
                  </a:moveTo>
                  <a:lnTo>
                    <a:pt x="17791" y="24842"/>
                  </a:lnTo>
                  <a:lnTo>
                    <a:pt x="16947" y="24842"/>
                  </a:lnTo>
                  <a:lnTo>
                    <a:pt x="16947" y="24166"/>
                  </a:lnTo>
                  <a:close/>
                  <a:moveTo>
                    <a:pt x="18856" y="24183"/>
                  </a:moveTo>
                  <a:lnTo>
                    <a:pt x="18856" y="24842"/>
                  </a:lnTo>
                  <a:lnTo>
                    <a:pt x="18011" y="24842"/>
                  </a:lnTo>
                  <a:lnTo>
                    <a:pt x="18011" y="24183"/>
                  </a:lnTo>
                  <a:close/>
                  <a:moveTo>
                    <a:pt x="19903" y="24183"/>
                  </a:moveTo>
                  <a:lnTo>
                    <a:pt x="19903" y="24859"/>
                  </a:lnTo>
                  <a:lnTo>
                    <a:pt x="19058" y="24859"/>
                  </a:lnTo>
                  <a:lnTo>
                    <a:pt x="19058" y="24183"/>
                  </a:lnTo>
                  <a:close/>
                  <a:moveTo>
                    <a:pt x="20968" y="24200"/>
                  </a:moveTo>
                  <a:lnTo>
                    <a:pt x="20968" y="24859"/>
                  </a:lnTo>
                  <a:lnTo>
                    <a:pt x="20123" y="24859"/>
                  </a:lnTo>
                  <a:lnTo>
                    <a:pt x="20123" y="24200"/>
                  </a:lnTo>
                  <a:close/>
                  <a:moveTo>
                    <a:pt x="22015" y="24200"/>
                  </a:moveTo>
                  <a:lnTo>
                    <a:pt x="22015" y="24876"/>
                  </a:lnTo>
                  <a:lnTo>
                    <a:pt x="21170" y="24876"/>
                  </a:lnTo>
                  <a:lnTo>
                    <a:pt x="21170" y="24200"/>
                  </a:lnTo>
                  <a:close/>
                  <a:moveTo>
                    <a:pt x="23080" y="24217"/>
                  </a:moveTo>
                  <a:lnTo>
                    <a:pt x="23080" y="24876"/>
                  </a:lnTo>
                  <a:lnTo>
                    <a:pt x="22235" y="24876"/>
                  </a:lnTo>
                  <a:lnTo>
                    <a:pt x="22235" y="24217"/>
                  </a:lnTo>
                  <a:close/>
                  <a:moveTo>
                    <a:pt x="24127" y="24217"/>
                  </a:moveTo>
                  <a:lnTo>
                    <a:pt x="24127" y="24892"/>
                  </a:lnTo>
                  <a:lnTo>
                    <a:pt x="23282" y="24892"/>
                  </a:lnTo>
                  <a:lnTo>
                    <a:pt x="23282" y="24217"/>
                  </a:lnTo>
                  <a:close/>
                  <a:moveTo>
                    <a:pt x="25191" y="24234"/>
                  </a:moveTo>
                  <a:lnTo>
                    <a:pt x="25191" y="24892"/>
                  </a:lnTo>
                  <a:lnTo>
                    <a:pt x="24347" y="24892"/>
                  </a:lnTo>
                  <a:lnTo>
                    <a:pt x="24347" y="24234"/>
                  </a:lnTo>
                  <a:close/>
                  <a:moveTo>
                    <a:pt x="26239" y="24234"/>
                  </a:moveTo>
                  <a:lnTo>
                    <a:pt x="26239" y="24909"/>
                  </a:lnTo>
                  <a:lnTo>
                    <a:pt x="25394" y="24909"/>
                  </a:lnTo>
                  <a:lnTo>
                    <a:pt x="25394" y="24234"/>
                  </a:lnTo>
                  <a:close/>
                  <a:moveTo>
                    <a:pt x="27303" y="24250"/>
                  </a:moveTo>
                  <a:lnTo>
                    <a:pt x="27303" y="24909"/>
                  </a:lnTo>
                  <a:lnTo>
                    <a:pt x="26459" y="24909"/>
                  </a:lnTo>
                  <a:lnTo>
                    <a:pt x="26459" y="24250"/>
                  </a:lnTo>
                  <a:close/>
                  <a:moveTo>
                    <a:pt x="28351" y="24250"/>
                  </a:moveTo>
                  <a:lnTo>
                    <a:pt x="28351" y="24926"/>
                  </a:lnTo>
                  <a:lnTo>
                    <a:pt x="27506" y="24926"/>
                  </a:lnTo>
                  <a:lnTo>
                    <a:pt x="27506" y="24250"/>
                  </a:lnTo>
                  <a:close/>
                  <a:moveTo>
                    <a:pt x="29415" y="24267"/>
                  </a:moveTo>
                  <a:lnTo>
                    <a:pt x="29415" y="24943"/>
                  </a:lnTo>
                  <a:lnTo>
                    <a:pt x="28570" y="24943"/>
                  </a:lnTo>
                  <a:lnTo>
                    <a:pt x="28570" y="24267"/>
                  </a:lnTo>
                  <a:close/>
                  <a:moveTo>
                    <a:pt x="30463" y="24267"/>
                  </a:moveTo>
                  <a:lnTo>
                    <a:pt x="30463" y="24943"/>
                  </a:lnTo>
                  <a:lnTo>
                    <a:pt x="29618" y="24943"/>
                  </a:lnTo>
                  <a:lnTo>
                    <a:pt x="29618" y="24267"/>
                  </a:lnTo>
                  <a:close/>
                  <a:moveTo>
                    <a:pt x="34687" y="24301"/>
                  </a:moveTo>
                  <a:lnTo>
                    <a:pt x="34687" y="24943"/>
                  </a:lnTo>
                  <a:lnTo>
                    <a:pt x="33842" y="24943"/>
                  </a:lnTo>
                  <a:lnTo>
                    <a:pt x="33842" y="24301"/>
                  </a:lnTo>
                  <a:close/>
                  <a:moveTo>
                    <a:pt x="31527" y="24284"/>
                  </a:moveTo>
                  <a:lnTo>
                    <a:pt x="31527" y="24960"/>
                  </a:lnTo>
                  <a:lnTo>
                    <a:pt x="30682" y="24960"/>
                  </a:lnTo>
                  <a:lnTo>
                    <a:pt x="30682" y="24284"/>
                  </a:lnTo>
                  <a:close/>
                  <a:moveTo>
                    <a:pt x="32575" y="24284"/>
                  </a:moveTo>
                  <a:lnTo>
                    <a:pt x="32575" y="24960"/>
                  </a:lnTo>
                  <a:lnTo>
                    <a:pt x="31730" y="24960"/>
                  </a:lnTo>
                  <a:lnTo>
                    <a:pt x="31730" y="24284"/>
                  </a:lnTo>
                  <a:close/>
                  <a:moveTo>
                    <a:pt x="32794" y="24943"/>
                  </a:moveTo>
                  <a:lnTo>
                    <a:pt x="32794" y="24977"/>
                  </a:lnTo>
                  <a:lnTo>
                    <a:pt x="33622" y="24977"/>
                  </a:lnTo>
                  <a:lnTo>
                    <a:pt x="33622" y="24943"/>
                  </a:lnTo>
                  <a:close/>
                  <a:moveTo>
                    <a:pt x="6184" y="24960"/>
                  </a:moveTo>
                  <a:lnTo>
                    <a:pt x="6184" y="25619"/>
                  </a:lnTo>
                  <a:lnTo>
                    <a:pt x="5339" y="25619"/>
                  </a:lnTo>
                  <a:lnTo>
                    <a:pt x="5339" y="24960"/>
                  </a:lnTo>
                  <a:close/>
                  <a:moveTo>
                    <a:pt x="7232" y="24960"/>
                  </a:moveTo>
                  <a:lnTo>
                    <a:pt x="7232" y="25636"/>
                  </a:lnTo>
                  <a:lnTo>
                    <a:pt x="6387" y="25636"/>
                  </a:lnTo>
                  <a:lnTo>
                    <a:pt x="6387" y="24960"/>
                  </a:lnTo>
                  <a:close/>
                  <a:moveTo>
                    <a:pt x="8296" y="24977"/>
                  </a:moveTo>
                  <a:lnTo>
                    <a:pt x="8296" y="25636"/>
                  </a:lnTo>
                  <a:lnTo>
                    <a:pt x="7451" y="25636"/>
                  </a:lnTo>
                  <a:lnTo>
                    <a:pt x="7451" y="24977"/>
                  </a:lnTo>
                  <a:close/>
                  <a:moveTo>
                    <a:pt x="9344" y="24977"/>
                  </a:moveTo>
                  <a:lnTo>
                    <a:pt x="9344" y="25653"/>
                  </a:lnTo>
                  <a:lnTo>
                    <a:pt x="8499" y="25653"/>
                  </a:lnTo>
                  <a:lnTo>
                    <a:pt x="8499" y="24977"/>
                  </a:lnTo>
                  <a:close/>
                  <a:moveTo>
                    <a:pt x="10408" y="24994"/>
                  </a:moveTo>
                  <a:lnTo>
                    <a:pt x="10408" y="25653"/>
                  </a:lnTo>
                  <a:lnTo>
                    <a:pt x="9563" y="25653"/>
                  </a:lnTo>
                  <a:lnTo>
                    <a:pt x="9563" y="24994"/>
                  </a:lnTo>
                  <a:close/>
                  <a:moveTo>
                    <a:pt x="11456" y="24994"/>
                  </a:moveTo>
                  <a:lnTo>
                    <a:pt x="11456" y="25670"/>
                  </a:lnTo>
                  <a:lnTo>
                    <a:pt x="10611" y="25670"/>
                  </a:lnTo>
                  <a:lnTo>
                    <a:pt x="10611" y="24994"/>
                  </a:lnTo>
                  <a:close/>
                  <a:moveTo>
                    <a:pt x="12520" y="25011"/>
                  </a:moveTo>
                  <a:lnTo>
                    <a:pt x="12520" y="25687"/>
                  </a:lnTo>
                  <a:lnTo>
                    <a:pt x="11675" y="25687"/>
                  </a:lnTo>
                  <a:lnTo>
                    <a:pt x="11675" y="25011"/>
                  </a:lnTo>
                  <a:close/>
                  <a:moveTo>
                    <a:pt x="13567" y="25011"/>
                  </a:moveTo>
                  <a:lnTo>
                    <a:pt x="13567" y="25687"/>
                  </a:lnTo>
                  <a:lnTo>
                    <a:pt x="12723" y="25687"/>
                  </a:lnTo>
                  <a:lnTo>
                    <a:pt x="12723" y="25011"/>
                  </a:lnTo>
                  <a:close/>
                  <a:moveTo>
                    <a:pt x="14632" y="25028"/>
                  </a:moveTo>
                  <a:lnTo>
                    <a:pt x="14632" y="25703"/>
                  </a:lnTo>
                  <a:lnTo>
                    <a:pt x="13787" y="25703"/>
                  </a:lnTo>
                  <a:lnTo>
                    <a:pt x="13787" y="25028"/>
                  </a:lnTo>
                  <a:close/>
                  <a:moveTo>
                    <a:pt x="15679" y="25028"/>
                  </a:moveTo>
                  <a:lnTo>
                    <a:pt x="15679" y="25703"/>
                  </a:lnTo>
                  <a:lnTo>
                    <a:pt x="14835" y="25703"/>
                  </a:lnTo>
                  <a:lnTo>
                    <a:pt x="14835" y="25028"/>
                  </a:lnTo>
                  <a:close/>
                  <a:moveTo>
                    <a:pt x="16744" y="25044"/>
                  </a:moveTo>
                  <a:lnTo>
                    <a:pt x="16744" y="25720"/>
                  </a:lnTo>
                  <a:lnTo>
                    <a:pt x="15899" y="25720"/>
                  </a:lnTo>
                  <a:lnTo>
                    <a:pt x="15899" y="25044"/>
                  </a:lnTo>
                  <a:close/>
                  <a:moveTo>
                    <a:pt x="17791" y="25044"/>
                  </a:moveTo>
                  <a:lnTo>
                    <a:pt x="17791" y="25720"/>
                  </a:lnTo>
                  <a:lnTo>
                    <a:pt x="16947" y="25720"/>
                  </a:lnTo>
                  <a:lnTo>
                    <a:pt x="16947" y="25044"/>
                  </a:lnTo>
                  <a:close/>
                  <a:moveTo>
                    <a:pt x="18856" y="25061"/>
                  </a:moveTo>
                  <a:lnTo>
                    <a:pt x="18856" y="25737"/>
                  </a:lnTo>
                  <a:lnTo>
                    <a:pt x="18011" y="25737"/>
                  </a:lnTo>
                  <a:lnTo>
                    <a:pt x="18011" y="25061"/>
                  </a:lnTo>
                  <a:close/>
                  <a:moveTo>
                    <a:pt x="19903" y="25061"/>
                  </a:moveTo>
                  <a:lnTo>
                    <a:pt x="19903" y="25737"/>
                  </a:lnTo>
                  <a:lnTo>
                    <a:pt x="19058" y="25737"/>
                  </a:lnTo>
                  <a:lnTo>
                    <a:pt x="19058" y="25061"/>
                  </a:lnTo>
                  <a:close/>
                  <a:moveTo>
                    <a:pt x="20968" y="25078"/>
                  </a:moveTo>
                  <a:lnTo>
                    <a:pt x="20968" y="25754"/>
                  </a:lnTo>
                  <a:lnTo>
                    <a:pt x="20123" y="25754"/>
                  </a:lnTo>
                  <a:lnTo>
                    <a:pt x="20123" y="25078"/>
                  </a:lnTo>
                  <a:close/>
                  <a:moveTo>
                    <a:pt x="22015" y="25078"/>
                  </a:moveTo>
                  <a:lnTo>
                    <a:pt x="22015" y="25754"/>
                  </a:lnTo>
                  <a:lnTo>
                    <a:pt x="21170" y="25754"/>
                  </a:lnTo>
                  <a:lnTo>
                    <a:pt x="21170" y="25078"/>
                  </a:lnTo>
                  <a:close/>
                  <a:moveTo>
                    <a:pt x="23080" y="25095"/>
                  </a:moveTo>
                  <a:lnTo>
                    <a:pt x="23080" y="25771"/>
                  </a:lnTo>
                  <a:lnTo>
                    <a:pt x="22235" y="25771"/>
                  </a:lnTo>
                  <a:lnTo>
                    <a:pt x="22235" y="25095"/>
                  </a:lnTo>
                  <a:close/>
                  <a:moveTo>
                    <a:pt x="24127" y="25095"/>
                  </a:moveTo>
                  <a:lnTo>
                    <a:pt x="24127" y="25771"/>
                  </a:lnTo>
                  <a:lnTo>
                    <a:pt x="23282" y="25771"/>
                  </a:lnTo>
                  <a:lnTo>
                    <a:pt x="23282" y="25095"/>
                  </a:lnTo>
                  <a:close/>
                  <a:moveTo>
                    <a:pt x="25191" y="25112"/>
                  </a:moveTo>
                  <a:lnTo>
                    <a:pt x="25191" y="25788"/>
                  </a:lnTo>
                  <a:lnTo>
                    <a:pt x="24347" y="25788"/>
                  </a:lnTo>
                  <a:lnTo>
                    <a:pt x="24347" y="25112"/>
                  </a:lnTo>
                  <a:close/>
                  <a:moveTo>
                    <a:pt x="26239" y="25112"/>
                  </a:moveTo>
                  <a:lnTo>
                    <a:pt x="26239" y="25788"/>
                  </a:lnTo>
                  <a:lnTo>
                    <a:pt x="25394" y="25788"/>
                  </a:lnTo>
                  <a:lnTo>
                    <a:pt x="25394" y="25112"/>
                  </a:lnTo>
                  <a:close/>
                  <a:moveTo>
                    <a:pt x="27303" y="25129"/>
                  </a:moveTo>
                  <a:lnTo>
                    <a:pt x="27303" y="25805"/>
                  </a:lnTo>
                  <a:lnTo>
                    <a:pt x="26459" y="25805"/>
                  </a:lnTo>
                  <a:lnTo>
                    <a:pt x="26459" y="25129"/>
                  </a:lnTo>
                  <a:close/>
                  <a:moveTo>
                    <a:pt x="28351" y="25146"/>
                  </a:moveTo>
                  <a:lnTo>
                    <a:pt x="28351" y="25805"/>
                  </a:lnTo>
                  <a:lnTo>
                    <a:pt x="27506" y="25805"/>
                  </a:lnTo>
                  <a:lnTo>
                    <a:pt x="27506" y="25146"/>
                  </a:lnTo>
                  <a:close/>
                  <a:moveTo>
                    <a:pt x="32575" y="25180"/>
                  </a:moveTo>
                  <a:lnTo>
                    <a:pt x="32575" y="25822"/>
                  </a:lnTo>
                  <a:lnTo>
                    <a:pt x="31730" y="25822"/>
                  </a:lnTo>
                  <a:lnTo>
                    <a:pt x="31730" y="25180"/>
                  </a:lnTo>
                  <a:close/>
                  <a:moveTo>
                    <a:pt x="30682" y="25822"/>
                  </a:moveTo>
                  <a:lnTo>
                    <a:pt x="30682" y="25839"/>
                  </a:lnTo>
                  <a:lnTo>
                    <a:pt x="31510" y="25839"/>
                  </a:lnTo>
                  <a:lnTo>
                    <a:pt x="31510" y="25822"/>
                  </a:lnTo>
                  <a:close/>
                  <a:moveTo>
                    <a:pt x="9563" y="26538"/>
                  </a:moveTo>
                  <a:lnTo>
                    <a:pt x="9563" y="26548"/>
                  </a:lnTo>
                  <a:lnTo>
                    <a:pt x="9661" y="26548"/>
                  </a:lnTo>
                  <a:cubicBezTo>
                    <a:pt x="9628" y="26545"/>
                    <a:pt x="9596" y="26542"/>
                    <a:pt x="9563" y="26538"/>
                  </a:cubicBezTo>
                  <a:close/>
                  <a:moveTo>
                    <a:pt x="11456" y="25889"/>
                  </a:moveTo>
                  <a:lnTo>
                    <a:pt x="11456" y="26548"/>
                  </a:lnTo>
                  <a:lnTo>
                    <a:pt x="10611" y="26548"/>
                  </a:lnTo>
                  <a:lnTo>
                    <a:pt x="10611" y="25889"/>
                  </a:lnTo>
                  <a:close/>
                  <a:moveTo>
                    <a:pt x="12520" y="25889"/>
                  </a:moveTo>
                  <a:lnTo>
                    <a:pt x="12520" y="26565"/>
                  </a:lnTo>
                  <a:lnTo>
                    <a:pt x="11675" y="26565"/>
                  </a:lnTo>
                  <a:lnTo>
                    <a:pt x="11675" y="25889"/>
                  </a:lnTo>
                  <a:close/>
                  <a:moveTo>
                    <a:pt x="13567" y="25906"/>
                  </a:moveTo>
                  <a:lnTo>
                    <a:pt x="13567" y="26565"/>
                  </a:lnTo>
                  <a:lnTo>
                    <a:pt x="12723" y="26565"/>
                  </a:lnTo>
                  <a:lnTo>
                    <a:pt x="12723" y="25906"/>
                  </a:lnTo>
                  <a:close/>
                  <a:moveTo>
                    <a:pt x="14632" y="25906"/>
                  </a:moveTo>
                  <a:lnTo>
                    <a:pt x="14632" y="26582"/>
                  </a:lnTo>
                  <a:lnTo>
                    <a:pt x="13787" y="26582"/>
                  </a:lnTo>
                  <a:lnTo>
                    <a:pt x="13787" y="25906"/>
                  </a:lnTo>
                  <a:close/>
                  <a:moveTo>
                    <a:pt x="15679" y="25923"/>
                  </a:moveTo>
                  <a:lnTo>
                    <a:pt x="15679" y="26582"/>
                  </a:lnTo>
                  <a:lnTo>
                    <a:pt x="14835" y="26582"/>
                  </a:lnTo>
                  <a:lnTo>
                    <a:pt x="14835" y="25923"/>
                  </a:lnTo>
                  <a:close/>
                  <a:moveTo>
                    <a:pt x="16744" y="25923"/>
                  </a:moveTo>
                  <a:lnTo>
                    <a:pt x="16744" y="26599"/>
                  </a:lnTo>
                  <a:lnTo>
                    <a:pt x="15899" y="26599"/>
                  </a:lnTo>
                  <a:lnTo>
                    <a:pt x="15899" y="25923"/>
                  </a:lnTo>
                  <a:close/>
                  <a:moveTo>
                    <a:pt x="17791" y="25940"/>
                  </a:moveTo>
                  <a:lnTo>
                    <a:pt x="17791" y="26599"/>
                  </a:lnTo>
                  <a:lnTo>
                    <a:pt x="16947" y="26599"/>
                  </a:lnTo>
                  <a:lnTo>
                    <a:pt x="16947" y="25940"/>
                  </a:lnTo>
                  <a:close/>
                  <a:moveTo>
                    <a:pt x="18856" y="25940"/>
                  </a:moveTo>
                  <a:lnTo>
                    <a:pt x="18856" y="26616"/>
                  </a:lnTo>
                  <a:lnTo>
                    <a:pt x="18011" y="26616"/>
                  </a:lnTo>
                  <a:lnTo>
                    <a:pt x="18011" y="25940"/>
                  </a:lnTo>
                  <a:close/>
                  <a:moveTo>
                    <a:pt x="19903" y="25957"/>
                  </a:moveTo>
                  <a:lnTo>
                    <a:pt x="19903" y="26616"/>
                  </a:lnTo>
                  <a:lnTo>
                    <a:pt x="19058" y="26616"/>
                  </a:lnTo>
                  <a:lnTo>
                    <a:pt x="19058" y="25957"/>
                  </a:lnTo>
                  <a:close/>
                  <a:moveTo>
                    <a:pt x="20968" y="25957"/>
                  </a:moveTo>
                  <a:lnTo>
                    <a:pt x="20968" y="26633"/>
                  </a:lnTo>
                  <a:lnTo>
                    <a:pt x="20123" y="26633"/>
                  </a:lnTo>
                  <a:lnTo>
                    <a:pt x="20123" y="25957"/>
                  </a:lnTo>
                  <a:close/>
                  <a:moveTo>
                    <a:pt x="22015" y="25974"/>
                  </a:moveTo>
                  <a:lnTo>
                    <a:pt x="22015" y="26633"/>
                  </a:lnTo>
                  <a:lnTo>
                    <a:pt x="21170" y="26633"/>
                  </a:lnTo>
                  <a:lnTo>
                    <a:pt x="21170" y="25974"/>
                  </a:lnTo>
                  <a:close/>
                  <a:moveTo>
                    <a:pt x="23080" y="25974"/>
                  </a:moveTo>
                  <a:lnTo>
                    <a:pt x="23080" y="26650"/>
                  </a:lnTo>
                  <a:lnTo>
                    <a:pt x="22235" y="26650"/>
                  </a:lnTo>
                  <a:lnTo>
                    <a:pt x="22235" y="25974"/>
                  </a:lnTo>
                  <a:close/>
                  <a:moveTo>
                    <a:pt x="24127" y="25991"/>
                  </a:moveTo>
                  <a:lnTo>
                    <a:pt x="24127" y="26650"/>
                  </a:lnTo>
                  <a:lnTo>
                    <a:pt x="23282" y="26650"/>
                  </a:lnTo>
                  <a:lnTo>
                    <a:pt x="23282" y="25991"/>
                  </a:lnTo>
                  <a:close/>
                  <a:moveTo>
                    <a:pt x="25191" y="25991"/>
                  </a:moveTo>
                  <a:lnTo>
                    <a:pt x="25191" y="26666"/>
                  </a:lnTo>
                  <a:lnTo>
                    <a:pt x="24347" y="26666"/>
                  </a:lnTo>
                  <a:lnTo>
                    <a:pt x="24347" y="25991"/>
                  </a:lnTo>
                  <a:close/>
                  <a:moveTo>
                    <a:pt x="26239" y="26008"/>
                  </a:moveTo>
                  <a:lnTo>
                    <a:pt x="26239" y="26666"/>
                  </a:lnTo>
                  <a:lnTo>
                    <a:pt x="25394" y="26666"/>
                  </a:lnTo>
                  <a:lnTo>
                    <a:pt x="25394" y="26008"/>
                  </a:lnTo>
                  <a:close/>
                  <a:moveTo>
                    <a:pt x="27303" y="26644"/>
                  </a:moveTo>
                  <a:cubicBezTo>
                    <a:pt x="27127" y="26658"/>
                    <a:pt x="26949" y="26671"/>
                    <a:pt x="26769" y="26683"/>
                  </a:cubicBezTo>
                  <a:lnTo>
                    <a:pt x="27303" y="26683"/>
                  </a:lnTo>
                  <a:lnTo>
                    <a:pt x="27303" y="26644"/>
                  </a:lnTo>
                  <a:close/>
                  <a:moveTo>
                    <a:pt x="18814" y="0"/>
                  </a:moveTo>
                  <a:cubicBezTo>
                    <a:pt x="14654" y="0"/>
                    <a:pt x="11861" y="969"/>
                    <a:pt x="11861" y="969"/>
                  </a:cubicBezTo>
                  <a:lnTo>
                    <a:pt x="10290" y="8589"/>
                  </a:lnTo>
                  <a:cubicBezTo>
                    <a:pt x="5187" y="9045"/>
                    <a:pt x="1758" y="9889"/>
                    <a:pt x="1758" y="10852"/>
                  </a:cubicBezTo>
                  <a:cubicBezTo>
                    <a:pt x="1775" y="11005"/>
                    <a:pt x="1842" y="11157"/>
                    <a:pt x="1960" y="11258"/>
                  </a:cubicBezTo>
                  <a:lnTo>
                    <a:pt x="1960" y="11461"/>
                  </a:lnTo>
                  <a:lnTo>
                    <a:pt x="1656" y="11461"/>
                  </a:lnTo>
                  <a:lnTo>
                    <a:pt x="1623" y="11680"/>
                  </a:lnTo>
                  <a:lnTo>
                    <a:pt x="1960" y="11680"/>
                  </a:lnTo>
                  <a:lnTo>
                    <a:pt x="1960" y="12339"/>
                  </a:lnTo>
                  <a:lnTo>
                    <a:pt x="1504" y="12339"/>
                  </a:lnTo>
                  <a:lnTo>
                    <a:pt x="1470" y="12559"/>
                  </a:lnTo>
                  <a:lnTo>
                    <a:pt x="1944" y="12559"/>
                  </a:lnTo>
                  <a:lnTo>
                    <a:pt x="1944" y="13235"/>
                  </a:lnTo>
                  <a:lnTo>
                    <a:pt x="1352" y="13235"/>
                  </a:lnTo>
                  <a:lnTo>
                    <a:pt x="1318" y="13437"/>
                  </a:lnTo>
                  <a:lnTo>
                    <a:pt x="1944" y="13437"/>
                  </a:lnTo>
                  <a:lnTo>
                    <a:pt x="1944" y="14113"/>
                  </a:lnTo>
                  <a:lnTo>
                    <a:pt x="1200" y="14113"/>
                  </a:lnTo>
                  <a:lnTo>
                    <a:pt x="1166" y="14316"/>
                  </a:lnTo>
                  <a:lnTo>
                    <a:pt x="1944" y="14316"/>
                  </a:lnTo>
                  <a:lnTo>
                    <a:pt x="1944" y="14992"/>
                  </a:lnTo>
                  <a:lnTo>
                    <a:pt x="1099" y="14992"/>
                  </a:lnTo>
                  <a:lnTo>
                    <a:pt x="1099" y="14671"/>
                  </a:lnTo>
                  <a:lnTo>
                    <a:pt x="862" y="16090"/>
                  </a:lnTo>
                  <a:lnTo>
                    <a:pt x="896" y="16090"/>
                  </a:lnTo>
                  <a:lnTo>
                    <a:pt x="896" y="16749"/>
                  </a:lnTo>
                  <a:lnTo>
                    <a:pt x="761" y="16749"/>
                  </a:lnTo>
                  <a:lnTo>
                    <a:pt x="710" y="16969"/>
                  </a:lnTo>
                  <a:lnTo>
                    <a:pt x="896" y="16969"/>
                  </a:lnTo>
                  <a:lnTo>
                    <a:pt x="896" y="17644"/>
                  </a:lnTo>
                  <a:lnTo>
                    <a:pt x="609" y="17644"/>
                  </a:lnTo>
                  <a:lnTo>
                    <a:pt x="575" y="17847"/>
                  </a:lnTo>
                  <a:lnTo>
                    <a:pt x="896" y="17847"/>
                  </a:lnTo>
                  <a:lnTo>
                    <a:pt x="896" y="18523"/>
                  </a:lnTo>
                  <a:lnTo>
                    <a:pt x="457" y="18523"/>
                  </a:lnTo>
                  <a:lnTo>
                    <a:pt x="423" y="18726"/>
                  </a:lnTo>
                  <a:lnTo>
                    <a:pt x="896" y="18726"/>
                  </a:lnTo>
                  <a:lnTo>
                    <a:pt x="896" y="19401"/>
                  </a:lnTo>
                  <a:lnTo>
                    <a:pt x="305" y="19401"/>
                  </a:lnTo>
                  <a:lnTo>
                    <a:pt x="271" y="19621"/>
                  </a:lnTo>
                  <a:lnTo>
                    <a:pt x="913" y="19621"/>
                  </a:lnTo>
                  <a:lnTo>
                    <a:pt x="913" y="20314"/>
                  </a:lnTo>
                  <a:lnTo>
                    <a:pt x="170" y="20314"/>
                  </a:lnTo>
                  <a:lnTo>
                    <a:pt x="136" y="20517"/>
                  </a:lnTo>
                  <a:lnTo>
                    <a:pt x="913" y="20517"/>
                  </a:lnTo>
                  <a:lnTo>
                    <a:pt x="913" y="21192"/>
                  </a:lnTo>
                  <a:lnTo>
                    <a:pt x="68" y="21192"/>
                  </a:lnTo>
                  <a:lnTo>
                    <a:pt x="68" y="20922"/>
                  </a:lnTo>
                  <a:lnTo>
                    <a:pt x="1" y="21311"/>
                  </a:lnTo>
                  <a:cubicBezTo>
                    <a:pt x="1" y="21530"/>
                    <a:pt x="17" y="21767"/>
                    <a:pt x="68" y="22003"/>
                  </a:cubicBezTo>
                  <a:lnTo>
                    <a:pt x="68" y="21395"/>
                  </a:lnTo>
                  <a:lnTo>
                    <a:pt x="913" y="21395"/>
                  </a:lnTo>
                  <a:lnTo>
                    <a:pt x="913" y="22071"/>
                  </a:lnTo>
                  <a:lnTo>
                    <a:pt x="85" y="22071"/>
                  </a:lnTo>
                  <a:cubicBezTo>
                    <a:pt x="102" y="22138"/>
                    <a:pt x="119" y="22223"/>
                    <a:pt x="136" y="22291"/>
                  </a:cubicBezTo>
                  <a:lnTo>
                    <a:pt x="913" y="22291"/>
                  </a:lnTo>
                  <a:lnTo>
                    <a:pt x="913" y="22949"/>
                  </a:lnTo>
                  <a:lnTo>
                    <a:pt x="406" y="22949"/>
                  </a:lnTo>
                  <a:cubicBezTo>
                    <a:pt x="440" y="23034"/>
                    <a:pt x="474" y="23102"/>
                    <a:pt x="524" y="23169"/>
                  </a:cubicBezTo>
                  <a:lnTo>
                    <a:pt x="913" y="23169"/>
                  </a:lnTo>
                  <a:lnTo>
                    <a:pt x="913" y="23676"/>
                  </a:lnTo>
                  <a:cubicBezTo>
                    <a:pt x="1031" y="23811"/>
                    <a:pt x="1149" y="23929"/>
                    <a:pt x="1285" y="24048"/>
                  </a:cubicBezTo>
                  <a:lnTo>
                    <a:pt x="1960" y="24048"/>
                  </a:lnTo>
                  <a:lnTo>
                    <a:pt x="1960" y="24538"/>
                  </a:lnTo>
                  <a:lnTo>
                    <a:pt x="2163" y="24656"/>
                  </a:lnTo>
                  <a:lnTo>
                    <a:pt x="2163" y="24031"/>
                  </a:lnTo>
                  <a:lnTo>
                    <a:pt x="3008" y="24031"/>
                  </a:lnTo>
                  <a:lnTo>
                    <a:pt x="3008" y="24707"/>
                  </a:lnTo>
                  <a:lnTo>
                    <a:pt x="2265" y="24707"/>
                  </a:lnTo>
                  <a:cubicBezTo>
                    <a:pt x="2383" y="24774"/>
                    <a:pt x="2518" y="24859"/>
                    <a:pt x="2653" y="24926"/>
                  </a:cubicBezTo>
                  <a:lnTo>
                    <a:pt x="3008" y="24926"/>
                  </a:lnTo>
                  <a:lnTo>
                    <a:pt x="3008" y="25095"/>
                  </a:lnTo>
                  <a:lnTo>
                    <a:pt x="3228" y="25180"/>
                  </a:lnTo>
                  <a:lnTo>
                    <a:pt x="3228" y="24926"/>
                  </a:lnTo>
                  <a:lnTo>
                    <a:pt x="4072" y="24926"/>
                  </a:lnTo>
                  <a:lnTo>
                    <a:pt x="4072" y="25484"/>
                  </a:lnTo>
                  <a:lnTo>
                    <a:pt x="4275" y="25551"/>
                  </a:lnTo>
                  <a:lnTo>
                    <a:pt x="4275" y="24926"/>
                  </a:lnTo>
                  <a:lnTo>
                    <a:pt x="5120" y="24926"/>
                  </a:lnTo>
                  <a:lnTo>
                    <a:pt x="5120" y="25602"/>
                  </a:lnTo>
                  <a:lnTo>
                    <a:pt x="4393" y="25602"/>
                  </a:lnTo>
                  <a:cubicBezTo>
                    <a:pt x="4697" y="25687"/>
                    <a:pt x="5018" y="25771"/>
                    <a:pt x="5339" y="25855"/>
                  </a:cubicBezTo>
                  <a:lnTo>
                    <a:pt x="5339" y="25805"/>
                  </a:lnTo>
                  <a:lnTo>
                    <a:pt x="6184" y="25805"/>
                  </a:lnTo>
                  <a:lnTo>
                    <a:pt x="6184" y="26041"/>
                  </a:lnTo>
                  <a:lnTo>
                    <a:pt x="6387" y="26075"/>
                  </a:lnTo>
                  <a:lnTo>
                    <a:pt x="6387" y="25805"/>
                  </a:lnTo>
                  <a:lnTo>
                    <a:pt x="7232" y="25805"/>
                  </a:lnTo>
                  <a:lnTo>
                    <a:pt x="7232" y="26227"/>
                  </a:lnTo>
                  <a:lnTo>
                    <a:pt x="7451" y="26261"/>
                  </a:lnTo>
                  <a:lnTo>
                    <a:pt x="7451" y="25805"/>
                  </a:lnTo>
                  <a:lnTo>
                    <a:pt x="8296" y="25805"/>
                  </a:lnTo>
                  <a:lnTo>
                    <a:pt x="8296" y="26379"/>
                  </a:lnTo>
                  <a:lnTo>
                    <a:pt x="8499" y="26413"/>
                  </a:lnTo>
                  <a:lnTo>
                    <a:pt x="8499" y="25805"/>
                  </a:lnTo>
                  <a:lnTo>
                    <a:pt x="9344" y="25805"/>
                  </a:lnTo>
                  <a:lnTo>
                    <a:pt x="9344" y="26481"/>
                  </a:lnTo>
                  <a:lnTo>
                    <a:pt x="9023" y="26481"/>
                  </a:lnTo>
                  <a:cubicBezTo>
                    <a:pt x="9201" y="26501"/>
                    <a:pt x="9381" y="26520"/>
                    <a:pt x="9563" y="26538"/>
                  </a:cubicBezTo>
                  <a:lnTo>
                    <a:pt x="9563" y="26538"/>
                  </a:lnTo>
                  <a:lnTo>
                    <a:pt x="9563" y="25872"/>
                  </a:lnTo>
                  <a:lnTo>
                    <a:pt x="10408" y="25872"/>
                  </a:lnTo>
                  <a:lnTo>
                    <a:pt x="10408" y="26548"/>
                  </a:lnTo>
                  <a:lnTo>
                    <a:pt x="9661" y="26548"/>
                  </a:lnTo>
                  <a:cubicBezTo>
                    <a:pt x="10208" y="26602"/>
                    <a:pt x="10772" y="26647"/>
                    <a:pt x="11354" y="26683"/>
                  </a:cubicBezTo>
                  <a:lnTo>
                    <a:pt x="11456" y="26683"/>
                  </a:lnTo>
                  <a:lnTo>
                    <a:pt x="11658" y="26700"/>
                  </a:lnTo>
                  <a:lnTo>
                    <a:pt x="11658" y="26683"/>
                  </a:lnTo>
                  <a:lnTo>
                    <a:pt x="12503" y="26683"/>
                  </a:lnTo>
                  <a:lnTo>
                    <a:pt x="12503" y="26751"/>
                  </a:lnTo>
                  <a:lnTo>
                    <a:pt x="12723" y="26751"/>
                  </a:lnTo>
                  <a:lnTo>
                    <a:pt x="12723" y="26683"/>
                  </a:lnTo>
                  <a:lnTo>
                    <a:pt x="13567" y="26683"/>
                  </a:lnTo>
                  <a:lnTo>
                    <a:pt x="13567" y="26802"/>
                  </a:lnTo>
                  <a:lnTo>
                    <a:pt x="13770" y="26802"/>
                  </a:lnTo>
                  <a:lnTo>
                    <a:pt x="13770" y="26666"/>
                  </a:lnTo>
                  <a:lnTo>
                    <a:pt x="14615" y="26666"/>
                  </a:lnTo>
                  <a:lnTo>
                    <a:pt x="14615" y="26852"/>
                  </a:lnTo>
                  <a:lnTo>
                    <a:pt x="14835" y="26852"/>
                  </a:lnTo>
                  <a:lnTo>
                    <a:pt x="14835" y="26683"/>
                  </a:lnTo>
                  <a:lnTo>
                    <a:pt x="15679" y="26683"/>
                  </a:lnTo>
                  <a:lnTo>
                    <a:pt x="15679" y="26869"/>
                  </a:lnTo>
                  <a:lnTo>
                    <a:pt x="15882" y="26869"/>
                  </a:lnTo>
                  <a:lnTo>
                    <a:pt x="15882" y="26683"/>
                  </a:lnTo>
                  <a:lnTo>
                    <a:pt x="16727" y="26683"/>
                  </a:lnTo>
                  <a:lnTo>
                    <a:pt x="16727" y="26903"/>
                  </a:lnTo>
                  <a:lnTo>
                    <a:pt x="16947" y="26903"/>
                  </a:lnTo>
                  <a:lnTo>
                    <a:pt x="16947" y="26683"/>
                  </a:lnTo>
                  <a:lnTo>
                    <a:pt x="17791" y="26683"/>
                  </a:lnTo>
                  <a:lnTo>
                    <a:pt x="17791" y="26903"/>
                  </a:lnTo>
                  <a:lnTo>
                    <a:pt x="17994" y="26903"/>
                  </a:lnTo>
                  <a:lnTo>
                    <a:pt x="17994" y="26683"/>
                  </a:lnTo>
                  <a:lnTo>
                    <a:pt x="18839" y="26683"/>
                  </a:lnTo>
                  <a:lnTo>
                    <a:pt x="18839" y="26903"/>
                  </a:lnTo>
                  <a:lnTo>
                    <a:pt x="19058" y="26903"/>
                  </a:lnTo>
                  <a:lnTo>
                    <a:pt x="19058" y="26683"/>
                  </a:lnTo>
                  <a:lnTo>
                    <a:pt x="19903" y="26683"/>
                  </a:lnTo>
                  <a:lnTo>
                    <a:pt x="19903" y="26903"/>
                  </a:lnTo>
                  <a:lnTo>
                    <a:pt x="20106" y="26903"/>
                  </a:lnTo>
                  <a:lnTo>
                    <a:pt x="20106" y="26683"/>
                  </a:lnTo>
                  <a:lnTo>
                    <a:pt x="20951" y="26683"/>
                  </a:lnTo>
                  <a:lnTo>
                    <a:pt x="20951" y="26903"/>
                  </a:lnTo>
                  <a:lnTo>
                    <a:pt x="21170" y="26903"/>
                  </a:lnTo>
                  <a:lnTo>
                    <a:pt x="21170" y="26700"/>
                  </a:lnTo>
                  <a:lnTo>
                    <a:pt x="22015" y="26700"/>
                  </a:lnTo>
                  <a:lnTo>
                    <a:pt x="22015" y="26886"/>
                  </a:lnTo>
                  <a:lnTo>
                    <a:pt x="22218" y="26886"/>
                  </a:lnTo>
                  <a:lnTo>
                    <a:pt x="22218" y="26700"/>
                  </a:lnTo>
                  <a:lnTo>
                    <a:pt x="23063" y="26700"/>
                  </a:lnTo>
                  <a:lnTo>
                    <a:pt x="23063" y="26852"/>
                  </a:lnTo>
                  <a:lnTo>
                    <a:pt x="23282" y="26852"/>
                  </a:lnTo>
                  <a:lnTo>
                    <a:pt x="23282" y="26700"/>
                  </a:lnTo>
                  <a:lnTo>
                    <a:pt x="24127" y="26700"/>
                  </a:lnTo>
                  <a:lnTo>
                    <a:pt x="24127" y="26818"/>
                  </a:lnTo>
                  <a:lnTo>
                    <a:pt x="24330" y="26818"/>
                  </a:lnTo>
                  <a:lnTo>
                    <a:pt x="24330" y="26700"/>
                  </a:lnTo>
                  <a:lnTo>
                    <a:pt x="25175" y="26700"/>
                  </a:lnTo>
                  <a:lnTo>
                    <a:pt x="25175" y="26785"/>
                  </a:lnTo>
                  <a:lnTo>
                    <a:pt x="25394" y="26768"/>
                  </a:lnTo>
                  <a:lnTo>
                    <a:pt x="25394" y="26700"/>
                  </a:lnTo>
                  <a:lnTo>
                    <a:pt x="26239" y="26700"/>
                  </a:lnTo>
                  <a:lnTo>
                    <a:pt x="26239" y="26717"/>
                  </a:lnTo>
                  <a:lnTo>
                    <a:pt x="26442" y="26700"/>
                  </a:lnTo>
                  <a:lnTo>
                    <a:pt x="26509" y="26700"/>
                  </a:lnTo>
                  <a:cubicBezTo>
                    <a:pt x="26596" y="26695"/>
                    <a:pt x="26683" y="26689"/>
                    <a:pt x="26769" y="26683"/>
                  </a:cubicBezTo>
                  <a:lnTo>
                    <a:pt x="26459" y="26683"/>
                  </a:lnTo>
                  <a:lnTo>
                    <a:pt x="26459" y="26008"/>
                  </a:lnTo>
                  <a:lnTo>
                    <a:pt x="27303" y="26008"/>
                  </a:lnTo>
                  <a:lnTo>
                    <a:pt x="27303" y="26644"/>
                  </a:lnTo>
                  <a:lnTo>
                    <a:pt x="27303" y="26644"/>
                  </a:lnTo>
                  <a:cubicBezTo>
                    <a:pt x="27371" y="26639"/>
                    <a:pt x="27439" y="26634"/>
                    <a:pt x="27506" y="26628"/>
                  </a:cubicBezTo>
                  <a:lnTo>
                    <a:pt x="27506" y="26628"/>
                  </a:lnTo>
                  <a:lnTo>
                    <a:pt x="27506" y="26700"/>
                  </a:lnTo>
                  <a:lnTo>
                    <a:pt x="28351" y="26700"/>
                  </a:lnTo>
                  <a:lnTo>
                    <a:pt x="28351" y="26550"/>
                  </a:lnTo>
                  <a:lnTo>
                    <a:pt x="28351" y="26550"/>
                  </a:lnTo>
                  <a:cubicBezTo>
                    <a:pt x="28074" y="26578"/>
                    <a:pt x="27792" y="26604"/>
                    <a:pt x="27506" y="26628"/>
                  </a:cubicBezTo>
                  <a:lnTo>
                    <a:pt x="27506" y="26628"/>
                  </a:lnTo>
                  <a:lnTo>
                    <a:pt x="27506" y="26024"/>
                  </a:lnTo>
                  <a:lnTo>
                    <a:pt x="28351" y="26024"/>
                  </a:lnTo>
                  <a:lnTo>
                    <a:pt x="28351" y="26550"/>
                  </a:lnTo>
                  <a:lnTo>
                    <a:pt x="28351" y="26550"/>
                  </a:lnTo>
                  <a:cubicBezTo>
                    <a:pt x="28516" y="26533"/>
                    <a:pt x="28679" y="26516"/>
                    <a:pt x="28841" y="26497"/>
                  </a:cubicBezTo>
                  <a:lnTo>
                    <a:pt x="28554" y="26497"/>
                  </a:lnTo>
                  <a:lnTo>
                    <a:pt x="28554" y="25822"/>
                  </a:lnTo>
                  <a:lnTo>
                    <a:pt x="28570" y="25822"/>
                  </a:lnTo>
                  <a:lnTo>
                    <a:pt x="28570" y="25146"/>
                  </a:lnTo>
                  <a:lnTo>
                    <a:pt x="29415" y="25146"/>
                  </a:lnTo>
                  <a:lnTo>
                    <a:pt x="29415" y="25822"/>
                  </a:lnTo>
                  <a:lnTo>
                    <a:pt x="29398" y="25822"/>
                  </a:lnTo>
                  <a:lnTo>
                    <a:pt x="29398" y="26430"/>
                  </a:lnTo>
                  <a:lnTo>
                    <a:pt x="29618" y="26396"/>
                  </a:lnTo>
                  <a:lnTo>
                    <a:pt x="29618" y="25822"/>
                  </a:lnTo>
                  <a:lnTo>
                    <a:pt x="29618" y="25163"/>
                  </a:lnTo>
                  <a:lnTo>
                    <a:pt x="30463" y="25163"/>
                  </a:lnTo>
                  <a:lnTo>
                    <a:pt x="30463" y="25822"/>
                  </a:lnTo>
                  <a:lnTo>
                    <a:pt x="30463" y="26278"/>
                  </a:lnTo>
                  <a:lnTo>
                    <a:pt x="30666" y="26244"/>
                  </a:lnTo>
                  <a:lnTo>
                    <a:pt x="30666" y="25822"/>
                  </a:lnTo>
                  <a:lnTo>
                    <a:pt x="30682" y="25822"/>
                  </a:lnTo>
                  <a:lnTo>
                    <a:pt x="30682" y="25163"/>
                  </a:lnTo>
                  <a:lnTo>
                    <a:pt x="31527" y="25163"/>
                  </a:lnTo>
                  <a:lnTo>
                    <a:pt x="31527" y="25839"/>
                  </a:lnTo>
                  <a:lnTo>
                    <a:pt x="31510" y="25839"/>
                  </a:lnTo>
                  <a:lnTo>
                    <a:pt x="31510" y="26092"/>
                  </a:lnTo>
                  <a:lnTo>
                    <a:pt x="31730" y="26041"/>
                  </a:lnTo>
                  <a:lnTo>
                    <a:pt x="31730" y="25839"/>
                  </a:lnTo>
                  <a:lnTo>
                    <a:pt x="32575" y="25839"/>
                  </a:lnTo>
                  <a:lnTo>
                    <a:pt x="32575" y="25855"/>
                  </a:lnTo>
                  <a:cubicBezTo>
                    <a:pt x="32879" y="25788"/>
                    <a:pt x="33183" y="25703"/>
                    <a:pt x="33470" y="25619"/>
                  </a:cubicBezTo>
                  <a:lnTo>
                    <a:pt x="32777" y="25619"/>
                  </a:lnTo>
                  <a:lnTo>
                    <a:pt x="32777" y="24943"/>
                  </a:lnTo>
                  <a:lnTo>
                    <a:pt x="32794" y="24943"/>
                  </a:lnTo>
                  <a:lnTo>
                    <a:pt x="32794" y="24301"/>
                  </a:lnTo>
                  <a:lnTo>
                    <a:pt x="33639" y="24301"/>
                  </a:lnTo>
                  <a:lnTo>
                    <a:pt x="33639" y="24977"/>
                  </a:lnTo>
                  <a:lnTo>
                    <a:pt x="33622" y="24977"/>
                  </a:lnTo>
                  <a:lnTo>
                    <a:pt x="33622" y="25568"/>
                  </a:lnTo>
                  <a:lnTo>
                    <a:pt x="33842" y="25501"/>
                  </a:lnTo>
                  <a:lnTo>
                    <a:pt x="33842" y="24977"/>
                  </a:lnTo>
                  <a:lnTo>
                    <a:pt x="34687" y="24977"/>
                  </a:lnTo>
                  <a:lnTo>
                    <a:pt x="34687" y="25163"/>
                  </a:lnTo>
                  <a:lnTo>
                    <a:pt x="34889" y="25078"/>
                  </a:lnTo>
                  <a:lnTo>
                    <a:pt x="34889" y="24926"/>
                  </a:lnTo>
                  <a:lnTo>
                    <a:pt x="35210" y="24926"/>
                  </a:lnTo>
                  <a:cubicBezTo>
                    <a:pt x="35346" y="24859"/>
                    <a:pt x="35481" y="24791"/>
                    <a:pt x="35599" y="24707"/>
                  </a:cubicBezTo>
                  <a:lnTo>
                    <a:pt x="34889" y="24707"/>
                  </a:lnTo>
                  <a:lnTo>
                    <a:pt x="34889" y="24048"/>
                  </a:lnTo>
                  <a:lnTo>
                    <a:pt x="34906" y="24048"/>
                  </a:lnTo>
                  <a:lnTo>
                    <a:pt x="34906" y="23220"/>
                  </a:lnTo>
                  <a:lnTo>
                    <a:pt x="35751" y="23220"/>
                  </a:lnTo>
                  <a:lnTo>
                    <a:pt x="35751" y="24098"/>
                  </a:lnTo>
                  <a:lnTo>
                    <a:pt x="35734" y="24098"/>
                  </a:lnTo>
                  <a:lnTo>
                    <a:pt x="35734" y="24639"/>
                  </a:lnTo>
                  <a:lnTo>
                    <a:pt x="35954" y="24504"/>
                  </a:lnTo>
                  <a:lnTo>
                    <a:pt x="35954" y="24115"/>
                  </a:lnTo>
                  <a:lnTo>
                    <a:pt x="36798" y="24115"/>
                  </a:lnTo>
                  <a:lnTo>
                    <a:pt x="36798" y="23835"/>
                  </a:lnTo>
                  <a:lnTo>
                    <a:pt x="36798" y="23835"/>
                  </a:lnTo>
                  <a:cubicBezTo>
                    <a:pt x="36724" y="23907"/>
                    <a:pt x="36649" y="23977"/>
                    <a:pt x="36579" y="24048"/>
                  </a:cubicBezTo>
                  <a:lnTo>
                    <a:pt x="35954" y="24048"/>
                  </a:lnTo>
                  <a:lnTo>
                    <a:pt x="35954" y="23237"/>
                  </a:lnTo>
                  <a:lnTo>
                    <a:pt x="36798" y="23237"/>
                  </a:lnTo>
                  <a:lnTo>
                    <a:pt x="36798" y="23835"/>
                  </a:lnTo>
                  <a:lnTo>
                    <a:pt x="36798" y="23835"/>
                  </a:lnTo>
                  <a:cubicBezTo>
                    <a:pt x="36867" y="23767"/>
                    <a:pt x="36936" y="23698"/>
                    <a:pt x="37001" y="23625"/>
                  </a:cubicBezTo>
                  <a:lnTo>
                    <a:pt x="37001" y="23152"/>
                  </a:lnTo>
                  <a:lnTo>
                    <a:pt x="37339" y="23152"/>
                  </a:lnTo>
                  <a:cubicBezTo>
                    <a:pt x="37373" y="23085"/>
                    <a:pt x="37424" y="23017"/>
                    <a:pt x="37457" y="22949"/>
                  </a:cubicBezTo>
                  <a:lnTo>
                    <a:pt x="36984" y="22949"/>
                  </a:lnTo>
                  <a:lnTo>
                    <a:pt x="36984" y="22274"/>
                  </a:lnTo>
                  <a:lnTo>
                    <a:pt x="37609" y="22274"/>
                  </a:lnTo>
                  <a:cubicBezTo>
                    <a:pt x="37643" y="22206"/>
                    <a:pt x="37660" y="22138"/>
                    <a:pt x="37660" y="22071"/>
                  </a:cubicBezTo>
                  <a:lnTo>
                    <a:pt x="36883" y="22071"/>
                  </a:lnTo>
                  <a:lnTo>
                    <a:pt x="36883" y="21395"/>
                  </a:lnTo>
                  <a:lnTo>
                    <a:pt x="37728" y="21395"/>
                  </a:lnTo>
                  <a:lnTo>
                    <a:pt x="37728" y="21699"/>
                  </a:lnTo>
                  <a:cubicBezTo>
                    <a:pt x="37745" y="21564"/>
                    <a:pt x="37745" y="21429"/>
                    <a:pt x="37745" y="21294"/>
                  </a:cubicBezTo>
                  <a:lnTo>
                    <a:pt x="37728" y="21175"/>
                  </a:lnTo>
                  <a:lnTo>
                    <a:pt x="36883" y="21175"/>
                  </a:lnTo>
                  <a:lnTo>
                    <a:pt x="36883" y="20517"/>
                  </a:lnTo>
                  <a:lnTo>
                    <a:pt x="37609" y="20517"/>
                  </a:lnTo>
                  <a:lnTo>
                    <a:pt x="37576" y="20314"/>
                  </a:lnTo>
                  <a:lnTo>
                    <a:pt x="36883" y="20314"/>
                  </a:lnTo>
                  <a:lnTo>
                    <a:pt x="36883" y="19638"/>
                  </a:lnTo>
                  <a:lnTo>
                    <a:pt x="37457" y="19638"/>
                  </a:lnTo>
                  <a:lnTo>
                    <a:pt x="37424" y="19418"/>
                  </a:lnTo>
                  <a:lnTo>
                    <a:pt x="36883" y="19418"/>
                  </a:lnTo>
                  <a:lnTo>
                    <a:pt x="36883" y="18743"/>
                  </a:lnTo>
                  <a:lnTo>
                    <a:pt x="37305" y="18743"/>
                  </a:lnTo>
                  <a:lnTo>
                    <a:pt x="37272" y="18540"/>
                  </a:lnTo>
                  <a:lnTo>
                    <a:pt x="36866" y="18540"/>
                  </a:lnTo>
                  <a:lnTo>
                    <a:pt x="36866" y="17864"/>
                  </a:lnTo>
                  <a:lnTo>
                    <a:pt x="37153" y="17864"/>
                  </a:lnTo>
                  <a:lnTo>
                    <a:pt x="37120" y="17644"/>
                  </a:lnTo>
                  <a:lnTo>
                    <a:pt x="36866" y="17644"/>
                  </a:lnTo>
                  <a:lnTo>
                    <a:pt x="36866" y="16969"/>
                  </a:lnTo>
                  <a:lnTo>
                    <a:pt x="37001" y="16969"/>
                  </a:lnTo>
                  <a:lnTo>
                    <a:pt x="36967" y="16766"/>
                  </a:lnTo>
                  <a:lnTo>
                    <a:pt x="36866" y="16766"/>
                  </a:lnTo>
                  <a:lnTo>
                    <a:pt x="36866" y="16174"/>
                  </a:lnTo>
                  <a:lnTo>
                    <a:pt x="36798" y="15758"/>
                  </a:lnTo>
                  <a:lnTo>
                    <a:pt x="36798" y="16090"/>
                  </a:lnTo>
                  <a:lnTo>
                    <a:pt x="35954" y="16090"/>
                  </a:lnTo>
                  <a:lnTo>
                    <a:pt x="35954" y="15499"/>
                  </a:lnTo>
                  <a:lnTo>
                    <a:pt x="36756" y="15499"/>
                  </a:lnTo>
                  <a:lnTo>
                    <a:pt x="36663" y="14924"/>
                  </a:lnTo>
                  <a:lnTo>
                    <a:pt x="36663" y="14992"/>
                  </a:lnTo>
                  <a:lnTo>
                    <a:pt x="35819" y="14992"/>
                  </a:lnTo>
                  <a:lnTo>
                    <a:pt x="35819" y="14316"/>
                  </a:lnTo>
                  <a:lnTo>
                    <a:pt x="36562" y="14316"/>
                  </a:lnTo>
                  <a:lnTo>
                    <a:pt x="36511" y="14113"/>
                  </a:lnTo>
                  <a:lnTo>
                    <a:pt x="35819" y="14113"/>
                  </a:lnTo>
                  <a:lnTo>
                    <a:pt x="35819" y="13437"/>
                  </a:lnTo>
                  <a:lnTo>
                    <a:pt x="36410" y="13437"/>
                  </a:lnTo>
                  <a:lnTo>
                    <a:pt x="36376" y="13235"/>
                  </a:lnTo>
                  <a:lnTo>
                    <a:pt x="35819" y="13235"/>
                  </a:lnTo>
                  <a:lnTo>
                    <a:pt x="35819" y="12559"/>
                  </a:lnTo>
                  <a:lnTo>
                    <a:pt x="36258" y="12559"/>
                  </a:lnTo>
                  <a:lnTo>
                    <a:pt x="36224" y="12339"/>
                  </a:lnTo>
                  <a:lnTo>
                    <a:pt x="35819" y="12339"/>
                  </a:lnTo>
                  <a:lnTo>
                    <a:pt x="35819" y="11663"/>
                  </a:lnTo>
                  <a:lnTo>
                    <a:pt x="36140" y="11663"/>
                  </a:lnTo>
                  <a:lnTo>
                    <a:pt x="36106" y="11461"/>
                  </a:lnTo>
                  <a:lnTo>
                    <a:pt x="35835" y="11461"/>
                  </a:lnTo>
                  <a:lnTo>
                    <a:pt x="35835" y="11207"/>
                  </a:lnTo>
                  <a:cubicBezTo>
                    <a:pt x="35937" y="11106"/>
                    <a:pt x="35988" y="10988"/>
                    <a:pt x="36004" y="10852"/>
                  </a:cubicBezTo>
                  <a:cubicBezTo>
                    <a:pt x="36004" y="9889"/>
                    <a:pt x="32575" y="9045"/>
                    <a:pt x="27472" y="8589"/>
                  </a:cubicBezTo>
                  <a:lnTo>
                    <a:pt x="27084" y="6646"/>
                  </a:lnTo>
                  <a:lnTo>
                    <a:pt x="26560" y="4162"/>
                  </a:lnTo>
                  <a:lnTo>
                    <a:pt x="25901" y="969"/>
                  </a:lnTo>
                  <a:cubicBezTo>
                    <a:pt x="23316" y="242"/>
                    <a:pt x="20894" y="0"/>
                    <a:pt x="18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>
              <a:off x="6229600" y="1152525"/>
              <a:ext cx="855775" cy="131400"/>
            </a:xfrm>
            <a:custGeom>
              <a:rect b="b" l="l" r="r" t="t"/>
              <a:pathLst>
                <a:path extrusionOk="0" h="5256" w="34231">
                  <a:moveTo>
                    <a:pt x="17116" y="1"/>
                  </a:moveTo>
                  <a:cubicBezTo>
                    <a:pt x="7654" y="1"/>
                    <a:pt x="1" y="1183"/>
                    <a:pt x="1" y="2620"/>
                  </a:cubicBezTo>
                  <a:cubicBezTo>
                    <a:pt x="1" y="4073"/>
                    <a:pt x="7654" y="5255"/>
                    <a:pt x="17116" y="5255"/>
                  </a:cubicBezTo>
                  <a:cubicBezTo>
                    <a:pt x="26577" y="5255"/>
                    <a:pt x="34231" y="4073"/>
                    <a:pt x="34231" y="2620"/>
                  </a:cubicBezTo>
                  <a:cubicBezTo>
                    <a:pt x="34231" y="1183"/>
                    <a:pt x="26577" y="1"/>
                    <a:pt x="17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>
              <a:off x="6434450" y="946875"/>
              <a:ext cx="446075" cy="279125"/>
            </a:xfrm>
            <a:custGeom>
              <a:rect b="b" l="l" r="r" t="t"/>
              <a:pathLst>
                <a:path extrusionOk="0" h="11165" w="17843">
                  <a:moveTo>
                    <a:pt x="8859" y="1"/>
                  </a:moveTo>
                  <a:cubicBezTo>
                    <a:pt x="4694" y="1"/>
                    <a:pt x="1893" y="962"/>
                    <a:pt x="1893" y="962"/>
                  </a:cubicBezTo>
                  <a:lnTo>
                    <a:pt x="1" y="10136"/>
                  </a:lnTo>
                  <a:cubicBezTo>
                    <a:pt x="2884" y="10908"/>
                    <a:pt x="5828" y="11165"/>
                    <a:pt x="8471" y="11165"/>
                  </a:cubicBezTo>
                  <a:cubicBezTo>
                    <a:pt x="13757" y="11165"/>
                    <a:pt x="17842" y="10136"/>
                    <a:pt x="17842" y="10136"/>
                  </a:cubicBezTo>
                  <a:lnTo>
                    <a:pt x="15950" y="962"/>
                  </a:lnTo>
                  <a:cubicBezTo>
                    <a:pt x="13365" y="241"/>
                    <a:pt x="10942" y="1"/>
                    <a:pt x="8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6452625" y="1050750"/>
              <a:ext cx="409725" cy="83250"/>
            </a:xfrm>
            <a:custGeom>
              <a:rect b="b" l="l" r="r" t="t"/>
              <a:pathLst>
                <a:path extrusionOk="0" h="3330" w="16389">
                  <a:moveTo>
                    <a:pt x="15882" y="0"/>
                  </a:moveTo>
                  <a:cubicBezTo>
                    <a:pt x="14416" y="291"/>
                    <a:pt x="11358" y="787"/>
                    <a:pt x="7731" y="787"/>
                  </a:cubicBezTo>
                  <a:cubicBezTo>
                    <a:pt x="5462" y="787"/>
                    <a:pt x="2971" y="593"/>
                    <a:pt x="507" y="34"/>
                  </a:cubicBezTo>
                  <a:lnTo>
                    <a:pt x="0" y="2517"/>
                  </a:lnTo>
                  <a:cubicBezTo>
                    <a:pt x="2477" y="3059"/>
                    <a:pt x="5000" y="3329"/>
                    <a:pt x="7541" y="3329"/>
                  </a:cubicBezTo>
                  <a:cubicBezTo>
                    <a:pt x="7618" y="3329"/>
                    <a:pt x="7695" y="3329"/>
                    <a:pt x="7772" y="3328"/>
                  </a:cubicBezTo>
                  <a:cubicBezTo>
                    <a:pt x="10661" y="3328"/>
                    <a:pt x="13550" y="3041"/>
                    <a:pt x="16389" y="2484"/>
                  </a:cubicBezTo>
                  <a:lnTo>
                    <a:pt x="15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43"/>
          <p:cNvSpPr txBox="1"/>
          <p:nvPr>
            <p:ph type="title"/>
          </p:nvPr>
        </p:nvSpPr>
        <p:spPr>
          <a:xfrm>
            <a:off x="3915975" y="1027050"/>
            <a:ext cx="4743600" cy="3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Installed Solar Panels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Prototyped wire protection           and weatherproofing system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new wire setup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from ESP32 and sensors set to be displayed as easy to read graphs on accessible website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Repaired installed sensors and ESP32 microcontroller set to collect and send temperature, humidity and weight data on regular basis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p43"/>
          <p:cNvSpPr txBox="1"/>
          <p:nvPr>
            <p:ph idx="4" type="title"/>
          </p:nvPr>
        </p:nvSpPr>
        <p:spPr>
          <a:xfrm>
            <a:off x="713225" y="445025"/>
            <a:ext cx="77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9" name="Google Shape;1539;p43"/>
          <p:cNvPicPr preferRelativeResize="0"/>
          <p:nvPr/>
        </p:nvPicPr>
        <p:blipFill rotWithShape="1">
          <a:blip r:embed="rId3">
            <a:alphaModFix/>
          </a:blip>
          <a:srcRect b="16958" l="0" r="0" t="16951"/>
          <a:stretch/>
        </p:blipFill>
        <p:spPr>
          <a:xfrm>
            <a:off x="2052080" y="1838300"/>
            <a:ext cx="1863900" cy="1642500"/>
          </a:xfrm>
          <a:prstGeom prst="hexagon">
            <a:avLst>
              <a:gd fmla="val 27507" name="adj"/>
              <a:gd fmla="val 115470" name="vf"/>
            </a:avLst>
          </a:prstGeom>
          <a:noFill/>
          <a:ln>
            <a:noFill/>
          </a:ln>
        </p:spPr>
      </p:pic>
      <p:pic>
        <p:nvPicPr>
          <p:cNvPr id="1540" name="Google Shape;1540;p43"/>
          <p:cNvPicPr preferRelativeResize="0"/>
          <p:nvPr/>
        </p:nvPicPr>
        <p:blipFill rotWithShape="1">
          <a:blip r:embed="rId4">
            <a:alphaModFix/>
          </a:blip>
          <a:srcRect b="0" l="7446" r="7446" t="0"/>
          <a:stretch/>
        </p:blipFill>
        <p:spPr>
          <a:xfrm>
            <a:off x="640473" y="1018225"/>
            <a:ext cx="1863900" cy="1642500"/>
          </a:xfrm>
          <a:prstGeom prst="hexagon">
            <a:avLst>
              <a:gd fmla="val 27507" name="adj"/>
              <a:gd fmla="val 115470" name="vf"/>
            </a:avLst>
          </a:prstGeom>
          <a:noFill/>
          <a:ln>
            <a:noFill/>
          </a:ln>
        </p:spPr>
      </p:pic>
      <p:pic>
        <p:nvPicPr>
          <p:cNvPr id="1541" name="Google Shape;1541;p43"/>
          <p:cNvPicPr preferRelativeResize="0"/>
          <p:nvPr/>
        </p:nvPicPr>
        <p:blipFill rotWithShape="1">
          <a:blip r:embed="rId5">
            <a:alphaModFix/>
          </a:blip>
          <a:srcRect b="16958" l="0" r="0" t="16951"/>
          <a:stretch/>
        </p:blipFill>
        <p:spPr>
          <a:xfrm>
            <a:off x="640477" y="2660719"/>
            <a:ext cx="1863900" cy="1642500"/>
          </a:xfrm>
          <a:prstGeom prst="hexagon">
            <a:avLst>
              <a:gd fmla="val 27507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4"/>
          <p:cNvGrpSpPr/>
          <p:nvPr/>
        </p:nvGrpSpPr>
        <p:grpSpPr>
          <a:xfrm>
            <a:off x="3946282" y="1585601"/>
            <a:ext cx="1596472" cy="2143247"/>
            <a:chOff x="1057575" y="3711350"/>
            <a:chExt cx="749975" cy="809475"/>
          </a:xfrm>
        </p:grpSpPr>
        <p:sp>
          <p:nvSpPr>
            <p:cNvPr id="1547" name="Google Shape;1547;p44"/>
            <p:cNvSpPr/>
            <p:nvPr/>
          </p:nvSpPr>
          <p:spPr>
            <a:xfrm>
              <a:off x="1057575" y="3711350"/>
              <a:ext cx="749975" cy="809475"/>
            </a:xfrm>
            <a:custGeom>
              <a:rect b="b" l="l" r="r" t="t"/>
              <a:pathLst>
                <a:path extrusionOk="0" h="32379" w="29999">
                  <a:moveTo>
                    <a:pt x="1635" y="1"/>
                  </a:moveTo>
                  <a:cubicBezTo>
                    <a:pt x="732" y="1"/>
                    <a:pt x="1" y="732"/>
                    <a:pt x="1" y="1635"/>
                  </a:cubicBezTo>
                  <a:lnTo>
                    <a:pt x="1" y="30744"/>
                  </a:lnTo>
                  <a:cubicBezTo>
                    <a:pt x="1" y="31647"/>
                    <a:pt x="732" y="32378"/>
                    <a:pt x="1635" y="32378"/>
                  </a:cubicBezTo>
                  <a:lnTo>
                    <a:pt x="28365" y="32378"/>
                  </a:lnTo>
                  <a:cubicBezTo>
                    <a:pt x="29268" y="32378"/>
                    <a:pt x="29999" y="31647"/>
                    <a:pt x="29999" y="30744"/>
                  </a:cubicBezTo>
                  <a:lnTo>
                    <a:pt x="29999" y="1635"/>
                  </a:lnTo>
                  <a:cubicBezTo>
                    <a:pt x="29999" y="732"/>
                    <a:pt x="29268" y="1"/>
                    <a:pt x="283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1098425" y="3752550"/>
              <a:ext cx="668300" cy="728125"/>
            </a:xfrm>
            <a:custGeom>
              <a:rect b="b" l="l" r="r" t="t"/>
              <a:pathLst>
                <a:path extrusionOk="0" h="29125" w="26732">
                  <a:moveTo>
                    <a:pt x="1" y="1"/>
                  </a:moveTo>
                  <a:lnTo>
                    <a:pt x="1" y="3455"/>
                  </a:lnTo>
                  <a:lnTo>
                    <a:pt x="1" y="6035"/>
                  </a:lnTo>
                  <a:lnTo>
                    <a:pt x="1" y="29125"/>
                  </a:lnTo>
                  <a:lnTo>
                    <a:pt x="26731" y="29125"/>
                  </a:lnTo>
                  <a:lnTo>
                    <a:pt x="26731" y="6035"/>
                  </a:lnTo>
                  <a:lnTo>
                    <a:pt x="26731" y="3455"/>
                  </a:lnTo>
                  <a:lnTo>
                    <a:pt x="267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4"/>
            <p:cNvSpPr/>
            <p:nvPr/>
          </p:nvSpPr>
          <p:spPr>
            <a:xfrm>
              <a:off x="1098425" y="3838550"/>
              <a:ext cx="668300" cy="641425"/>
            </a:xfrm>
            <a:custGeom>
              <a:rect b="b" l="l" r="r" t="t"/>
              <a:pathLst>
                <a:path extrusionOk="0" h="25657" w="26732">
                  <a:moveTo>
                    <a:pt x="1" y="1"/>
                  </a:moveTo>
                  <a:lnTo>
                    <a:pt x="1" y="25656"/>
                  </a:lnTo>
                  <a:lnTo>
                    <a:pt x="26731" y="25656"/>
                  </a:lnTo>
                  <a:lnTo>
                    <a:pt x="267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1098425" y="3752200"/>
              <a:ext cx="668300" cy="150875"/>
            </a:xfrm>
            <a:custGeom>
              <a:rect b="b" l="l" r="r" t="t"/>
              <a:pathLst>
                <a:path extrusionOk="0" h="6035" w="26732">
                  <a:moveTo>
                    <a:pt x="1" y="1"/>
                  </a:moveTo>
                  <a:lnTo>
                    <a:pt x="1" y="6035"/>
                  </a:lnTo>
                  <a:lnTo>
                    <a:pt x="26731" y="6035"/>
                  </a:lnTo>
                  <a:lnTo>
                    <a:pt x="267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4"/>
            <p:cNvSpPr/>
            <p:nvPr/>
          </p:nvSpPr>
          <p:spPr>
            <a:xfrm>
              <a:off x="1136400" y="4297550"/>
              <a:ext cx="592325" cy="138700"/>
            </a:xfrm>
            <a:custGeom>
              <a:rect b="b" l="l" r="r" t="t"/>
              <a:pathLst>
                <a:path extrusionOk="0" h="5548" w="23693">
                  <a:moveTo>
                    <a:pt x="1" y="1"/>
                  </a:moveTo>
                  <a:lnTo>
                    <a:pt x="1" y="5548"/>
                  </a:lnTo>
                  <a:lnTo>
                    <a:pt x="23693" y="5548"/>
                  </a:lnTo>
                  <a:lnTo>
                    <a:pt x="236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1332400" y="4343425"/>
              <a:ext cx="199975" cy="46975"/>
            </a:xfrm>
            <a:custGeom>
              <a:rect b="b" l="l" r="r" t="t"/>
              <a:pathLst>
                <a:path extrusionOk="0" h="1879" w="7999">
                  <a:moveTo>
                    <a:pt x="1" y="0"/>
                  </a:moveTo>
                  <a:lnTo>
                    <a:pt x="1" y="1878"/>
                  </a:lnTo>
                  <a:lnTo>
                    <a:pt x="7999" y="1878"/>
                  </a:lnTo>
                  <a:lnTo>
                    <a:pt x="79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1136400" y="3957150"/>
              <a:ext cx="592325" cy="138700"/>
            </a:xfrm>
            <a:custGeom>
              <a:rect b="b" l="l" r="r" t="t"/>
              <a:pathLst>
                <a:path extrusionOk="0" h="5548" w="23693">
                  <a:moveTo>
                    <a:pt x="1" y="1"/>
                  </a:moveTo>
                  <a:lnTo>
                    <a:pt x="1" y="5548"/>
                  </a:lnTo>
                  <a:lnTo>
                    <a:pt x="23693" y="5548"/>
                  </a:lnTo>
                  <a:lnTo>
                    <a:pt x="236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1332400" y="4003025"/>
              <a:ext cx="199975" cy="46975"/>
            </a:xfrm>
            <a:custGeom>
              <a:rect b="b" l="l" r="r" t="t"/>
              <a:pathLst>
                <a:path extrusionOk="0" h="1879" w="7999">
                  <a:moveTo>
                    <a:pt x="1" y="0"/>
                  </a:moveTo>
                  <a:lnTo>
                    <a:pt x="1" y="1878"/>
                  </a:lnTo>
                  <a:lnTo>
                    <a:pt x="7999" y="1878"/>
                  </a:lnTo>
                  <a:lnTo>
                    <a:pt x="79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1136400" y="4127350"/>
              <a:ext cx="592325" cy="138700"/>
            </a:xfrm>
            <a:custGeom>
              <a:rect b="b" l="l" r="r" t="t"/>
              <a:pathLst>
                <a:path extrusionOk="0" h="5548" w="23693">
                  <a:moveTo>
                    <a:pt x="1" y="1"/>
                  </a:moveTo>
                  <a:lnTo>
                    <a:pt x="1" y="5548"/>
                  </a:lnTo>
                  <a:lnTo>
                    <a:pt x="23693" y="5548"/>
                  </a:lnTo>
                  <a:lnTo>
                    <a:pt x="236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1332400" y="4173225"/>
              <a:ext cx="199975" cy="46975"/>
            </a:xfrm>
            <a:custGeom>
              <a:rect b="b" l="l" r="r" t="t"/>
              <a:pathLst>
                <a:path extrusionOk="0" h="1879" w="7999">
                  <a:moveTo>
                    <a:pt x="1" y="0"/>
                  </a:moveTo>
                  <a:lnTo>
                    <a:pt x="1" y="1878"/>
                  </a:lnTo>
                  <a:lnTo>
                    <a:pt x="7999" y="1878"/>
                  </a:lnTo>
                  <a:lnTo>
                    <a:pt x="79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7" name="Google Shape;1557;p44"/>
          <p:cNvSpPr txBox="1"/>
          <p:nvPr>
            <p:ph type="title"/>
          </p:nvPr>
        </p:nvSpPr>
        <p:spPr>
          <a:xfrm>
            <a:off x="713225" y="445025"/>
            <a:ext cx="77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558" name="Google Shape;1558;p44"/>
          <p:cNvSpPr/>
          <p:nvPr/>
        </p:nvSpPr>
        <p:spPr>
          <a:xfrm>
            <a:off x="1040075" y="1499525"/>
            <a:ext cx="187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Bitter ExtraBold"/>
                <a:ea typeface="Bitter ExtraBold"/>
                <a:cs typeface="Bitter ExtraBold"/>
                <a:sym typeface="Bitter ExtraBold"/>
              </a:rPr>
              <a:t>Finesse wiring setup</a:t>
            </a:r>
            <a:endParaRPr sz="2200">
              <a:solidFill>
                <a:schemeClr val="dk2"/>
              </a:solidFill>
              <a:latin typeface="Bitter ExtraBold"/>
              <a:ea typeface="Bitter ExtraBold"/>
              <a:cs typeface="Bitter ExtraBold"/>
              <a:sym typeface="Bitter ExtraBold"/>
            </a:endParaRPr>
          </a:p>
        </p:txBody>
      </p:sp>
      <p:sp>
        <p:nvSpPr>
          <p:cNvPr id="1559" name="Google Shape;1559;p44"/>
          <p:cNvSpPr/>
          <p:nvPr/>
        </p:nvSpPr>
        <p:spPr>
          <a:xfrm>
            <a:off x="229725" y="2659275"/>
            <a:ext cx="2231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Bitter ExtraBold"/>
                <a:ea typeface="Bitter ExtraBold"/>
                <a:cs typeface="Bitter ExtraBold"/>
                <a:sym typeface="Bitter ExtraBold"/>
              </a:rPr>
              <a:t>Polish Hive Design</a:t>
            </a:r>
            <a:endParaRPr sz="2200">
              <a:solidFill>
                <a:schemeClr val="dk2"/>
              </a:solidFill>
              <a:latin typeface="Bitter ExtraBold"/>
              <a:ea typeface="Bitter ExtraBold"/>
              <a:cs typeface="Bitter ExtraBold"/>
              <a:sym typeface="Bitter ExtraBold"/>
            </a:endParaRPr>
          </a:p>
        </p:txBody>
      </p:sp>
      <p:sp>
        <p:nvSpPr>
          <p:cNvPr id="1560" name="Google Shape;1560;p44"/>
          <p:cNvSpPr/>
          <p:nvPr/>
        </p:nvSpPr>
        <p:spPr>
          <a:xfrm>
            <a:off x="6529925" y="1412550"/>
            <a:ext cx="1977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Bitter ExtraBold"/>
                <a:ea typeface="Bitter ExtraBold"/>
                <a:cs typeface="Bitter ExtraBold"/>
                <a:sym typeface="Bitter ExtraBold"/>
              </a:rPr>
              <a:t>Finalize Hive Prototype</a:t>
            </a:r>
            <a:endParaRPr sz="2200">
              <a:solidFill>
                <a:schemeClr val="dk2"/>
              </a:solidFill>
              <a:latin typeface="Bitter ExtraBold"/>
              <a:ea typeface="Bitter ExtraBold"/>
              <a:cs typeface="Bitter ExtraBold"/>
              <a:sym typeface="Bitter ExtraBold"/>
            </a:endParaRPr>
          </a:p>
        </p:txBody>
      </p:sp>
      <p:sp>
        <p:nvSpPr>
          <p:cNvPr id="1561" name="Google Shape;1561;p44"/>
          <p:cNvSpPr/>
          <p:nvPr/>
        </p:nvSpPr>
        <p:spPr>
          <a:xfrm>
            <a:off x="7064000" y="2659875"/>
            <a:ext cx="1977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Bitter ExtraBold"/>
                <a:ea typeface="Bitter ExtraBold"/>
                <a:cs typeface="Bitter ExtraBold"/>
                <a:sym typeface="Bitter ExtraBold"/>
              </a:rPr>
              <a:t>Create User Manual </a:t>
            </a:r>
            <a:endParaRPr sz="2200">
              <a:solidFill>
                <a:schemeClr val="dk2"/>
              </a:solidFill>
              <a:latin typeface="Bitter ExtraBold"/>
              <a:ea typeface="Bitter ExtraBold"/>
              <a:cs typeface="Bitter ExtraBold"/>
              <a:sym typeface="Bitter ExtraBold"/>
            </a:endParaRPr>
          </a:p>
        </p:txBody>
      </p:sp>
      <p:grpSp>
        <p:nvGrpSpPr>
          <p:cNvPr id="1562" name="Google Shape;1562;p44"/>
          <p:cNvGrpSpPr/>
          <p:nvPr/>
        </p:nvGrpSpPr>
        <p:grpSpPr>
          <a:xfrm rot="4673039">
            <a:off x="2902608" y="2134977"/>
            <a:ext cx="802596" cy="537883"/>
            <a:chOff x="238125" y="461875"/>
            <a:chExt cx="7107950" cy="4763600"/>
          </a:xfrm>
        </p:grpSpPr>
        <p:sp>
          <p:nvSpPr>
            <p:cNvPr id="1563" name="Google Shape;1563;p44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99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4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4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4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4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4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4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4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4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4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4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4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4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4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4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8" name="Google Shape;1578;p44"/>
          <p:cNvGrpSpPr/>
          <p:nvPr/>
        </p:nvGrpSpPr>
        <p:grpSpPr>
          <a:xfrm rot="-2161642">
            <a:off x="4390313" y="4112635"/>
            <a:ext cx="802432" cy="537773"/>
            <a:chOff x="238125" y="461875"/>
            <a:chExt cx="7107950" cy="4763600"/>
          </a:xfrm>
        </p:grpSpPr>
        <p:sp>
          <p:nvSpPr>
            <p:cNvPr id="1579" name="Google Shape;1579;p44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99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4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4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4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4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4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4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4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4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4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4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4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4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4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4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4" name="Google Shape;1594;p44"/>
          <p:cNvSpPr/>
          <p:nvPr/>
        </p:nvSpPr>
        <p:spPr>
          <a:xfrm>
            <a:off x="6512400" y="3754800"/>
            <a:ext cx="18783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Bitter ExtraBold"/>
                <a:ea typeface="Bitter ExtraBold"/>
                <a:cs typeface="Bitter ExtraBold"/>
                <a:sym typeface="Bitter ExtraBold"/>
              </a:rPr>
              <a:t>Publish Website</a:t>
            </a:r>
            <a:endParaRPr sz="2200">
              <a:solidFill>
                <a:schemeClr val="dk2"/>
              </a:solidFill>
              <a:latin typeface="Bitter ExtraBold"/>
              <a:ea typeface="Bitter ExtraBold"/>
              <a:cs typeface="Bitter ExtraBold"/>
              <a:sym typeface="Bitter ExtraBold"/>
            </a:endParaRPr>
          </a:p>
        </p:txBody>
      </p:sp>
      <p:sp>
        <p:nvSpPr>
          <p:cNvPr id="1595" name="Google Shape;1595;p44"/>
          <p:cNvSpPr/>
          <p:nvPr/>
        </p:nvSpPr>
        <p:spPr>
          <a:xfrm>
            <a:off x="748350" y="3525625"/>
            <a:ext cx="21699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Bitter ExtraBold"/>
                <a:ea typeface="Bitter ExtraBold"/>
                <a:cs typeface="Bitter ExtraBold"/>
                <a:sym typeface="Bitter ExtraBold"/>
              </a:rPr>
              <a:t>Additional</a:t>
            </a:r>
            <a:r>
              <a:rPr lang="en" sz="2200">
                <a:solidFill>
                  <a:schemeClr val="dk2"/>
                </a:solidFill>
                <a:latin typeface="Bitter ExtraBold"/>
                <a:ea typeface="Bitter ExtraBold"/>
                <a:cs typeface="Bitter ExtraBold"/>
                <a:sym typeface="Bitter ExtraBold"/>
              </a:rPr>
              <a:t> Field Testing </a:t>
            </a:r>
            <a:endParaRPr sz="2200">
              <a:solidFill>
                <a:schemeClr val="dk2"/>
              </a:solidFill>
              <a:latin typeface="Bitter ExtraBold"/>
              <a:ea typeface="Bitter ExtraBold"/>
              <a:cs typeface="Bitter ExtraBold"/>
              <a:sym typeface="Bitter ExtraBold"/>
            </a:endParaRPr>
          </a:p>
        </p:txBody>
      </p:sp>
      <p:cxnSp>
        <p:nvCxnSpPr>
          <p:cNvPr id="1596" name="Google Shape;1596;p44"/>
          <p:cNvCxnSpPr>
            <a:stCxn id="1558" idx="3"/>
          </p:cNvCxnSpPr>
          <p:nvPr/>
        </p:nvCxnSpPr>
        <p:spPr>
          <a:xfrm>
            <a:off x="2918375" y="1785875"/>
            <a:ext cx="880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diamond"/>
          </a:ln>
        </p:spPr>
      </p:cxnSp>
      <p:cxnSp>
        <p:nvCxnSpPr>
          <p:cNvPr id="1597" name="Google Shape;1597;p44"/>
          <p:cNvCxnSpPr>
            <a:stCxn id="1559" idx="3"/>
          </p:cNvCxnSpPr>
          <p:nvPr/>
        </p:nvCxnSpPr>
        <p:spPr>
          <a:xfrm>
            <a:off x="2461125" y="2873025"/>
            <a:ext cx="12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diamond"/>
          </a:ln>
        </p:spPr>
      </p:cxnSp>
      <p:cxnSp>
        <p:nvCxnSpPr>
          <p:cNvPr id="1598" name="Google Shape;1598;p44"/>
          <p:cNvCxnSpPr>
            <a:stCxn id="1595" idx="3"/>
          </p:cNvCxnSpPr>
          <p:nvPr/>
        </p:nvCxnSpPr>
        <p:spPr>
          <a:xfrm flipH="1" rot="10800000">
            <a:off x="2918250" y="3449875"/>
            <a:ext cx="911700" cy="616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diamond"/>
          </a:ln>
        </p:spPr>
      </p:cxnSp>
      <p:cxnSp>
        <p:nvCxnSpPr>
          <p:cNvPr id="1599" name="Google Shape;1599;p44"/>
          <p:cNvCxnSpPr>
            <a:stCxn id="1560" idx="1"/>
          </p:cNvCxnSpPr>
          <p:nvPr/>
        </p:nvCxnSpPr>
        <p:spPr>
          <a:xfrm flipH="1">
            <a:off x="6111125" y="1742400"/>
            <a:ext cx="418800" cy="352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diamond"/>
          </a:ln>
        </p:spPr>
      </p:cxnSp>
      <p:cxnSp>
        <p:nvCxnSpPr>
          <p:cNvPr id="1600" name="Google Shape;1600;p44"/>
          <p:cNvCxnSpPr>
            <a:stCxn id="1561" idx="1"/>
          </p:cNvCxnSpPr>
          <p:nvPr/>
        </p:nvCxnSpPr>
        <p:spPr>
          <a:xfrm rot="10800000">
            <a:off x="6466400" y="2989725"/>
            <a:ext cx="597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diamond"/>
          </a:ln>
        </p:spPr>
      </p:cxnSp>
      <p:grpSp>
        <p:nvGrpSpPr>
          <p:cNvPr id="1601" name="Google Shape;1601;p44"/>
          <p:cNvGrpSpPr/>
          <p:nvPr/>
        </p:nvGrpSpPr>
        <p:grpSpPr>
          <a:xfrm rot="-8100000">
            <a:off x="5464973" y="2492329"/>
            <a:ext cx="802162" cy="537592"/>
            <a:chOff x="238125" y="461875"/>
            <a:chExt cx="7107950" cy="4763600"/>
          </a:xfrm>
        </p:grpSpPr>
        <p:sp>
          <p:nvSpPr>
            <p:cNvPr id="1602" name="Google Shape;1602;p44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99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4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4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4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4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4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4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4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4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4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4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4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4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4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4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17" name="Google Shape;1617;p44"/>
          <p:cNvCxnSpPr/>
          <p:nvPr/>
        </p:nvCxnSpPr>
        <p:spPr>
          <a:xfrm rot="10800000">
            <a:off x="5926500" y="3654225"/>
            <a:ext cx="844500" cy="522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45"/>
          <p:cNvSpPr txBox="1"/>
          <p:nvPr>
            <p:ph type="title"/>
          </p:nvPr>
        </p:nvSpPr>
        <p:spPr>
          <a:xfrm>
            <a:off x="542850" y="2095500"/>
            <a:ext cx="8058300" cy="5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Questions?</a:t>
            </a:r>
            <a:endParaRPr sz="4000"/>
          </a:p>
        </p:txBody>
      </p:sp>
      <p:grpSp>
        <p:nvGrpSpPr>
          <p:cNvPr id="1623" name="Google Shape;1623;p45"/>
          <p:cNvGrpSpPr/>
          <p:nvPr/>
        </p:nvGrpSpPr>
        <p:grpSpPr>
          <a:xfrm rot="-5400000">
            <a:off x="6586532" y="3115374"/>
            <a:ext cx="2147228" cy="3325069"/>
            <a:chOff x="7355277" y="-243067"/>
            <a:chExt cx="2147228" cy="3325069"/>
          </a:xfrm>
        </p:grpSpPr>
        <p:sp>
          <p:nvSpPr>
            <p:cNvPr id="1624" name="Google Shape;1624;p45"/>
            <p:cNvSpPr/>
            <p:nvPr/>
          </p:nvSpPr>
          <p:spPr>
            <a:xfrm flipH="1" rot="5400000">
              <a:off x="8730755" y="231025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5"/>
            <p:cNvSpPr/>
            <p:nvPr/>
          </p:nvSpPr>
          <p:spPr>
            <a:xfrm flipH="1" rot="5400000">
              <a:off x="7299927" y="231025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5"/>
            <p:cNvSpPr/>
            <p:nvPr/>
          </p:nvSpPr>
          <p:spPr>
            <a:xfrm flipH="1" rot="5400000">
              <a:off x="7659582" y="168232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5"/>
            <p:cNvSpPr/>
            <p:nvPr/>
          </p:nvSpPr>
          <p:spPr>
            <a:xfrm flipH="1" rot="5400000">
              <a:off x="8014746" y="10600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5"/>
            <p:cNvSpPr/>
            <p:nvPr/>
          </p:nvSpPr>
          <p:spPr>
            <a:xfrm flipH="1" rot="5400000">
              <a:off x="7299927" y="10600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5"/>
            <p:cNvSpPr/>
            <p:nvPr/>
          </p:nvSpPr>
          <p:spPr>
            <a:xfrm flipH="1" rot="5400000">
              <a:off x="7661964" y="4349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5"/>
            <p:cNvSpPr/>
            <p:nvPr/>
          </p:nvSpPr>
          <p:spPr>
            <a:xfrm flipH="1" rot="5400000">
              <a:off x="8019508" y="-1877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5"/>
            <p:cNvSpPr/>
            <p:nvPr/>
          </p:nvSpPr>
          <p:spPr>
            <a:xfrm flipH="1" rot="5400000">
              <a:off x="8375592" y="168280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5"/>
            <p:cNvSpPr/>
            <p:nvPr/>
          </p:nvSpPr>
          <p:spPr>
            <a:xfrm flipH="1" rot="5400000">
              <a:off x="8378720" y="4349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3" name="Google Shape;1633;p45"/>
          <p:cNvGrpSpPr/>
          <p:nvPr/>
        </p:nvGrpSpPr>
        <p:grpSpPr>
          <a:xfrm rot="-5400000">
            <a:off x="-743379" y="38909"/>
            <a:ext cx="2508074" cy="1455029"/>
            <a:chOff x="7355277" y="2879990"/>
            <a:chExt cx="2508074" cy="1455029"/>
          </a:xfrm>
        </p:grpSpPr>
        <p:sp>
          <p:nvSpPr>
            <p:cNvPr id="1634" name="Google Shape;1634;p45"/>
            <p:cNvSpPr/>
            <p:nvPr/>
          </p:nvSpPr>
          <p:spPr>
            <a:xfrm flipH="1" rot="5400000">
              <a:off x="8730755" y="356326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 flipH="1" rot="5400000">
              <a:off x="7299927" y="35585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 flipH="1" rot="5400000">
              <a:off x="9091601" y="2935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5"/>
            <p:cNvSpPr/>
            <p:nvPr/>
          </p:nvSpPr>
          <p:spPr>
            <a:xfrm flipH="1" rot="5400000">
              <a:off x="8375592" y="2935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5"/>
            <p:cNvSpPr/>
            <p:nvPr/>
          </p:nvSpPr>
          <p:spPr>
            <a:xfrm flipH="1" rot="5400000">
              <a:off x="7659582" y="2935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9" name="Google Shape;1639;p45"/>
          <p:cNvGrpSpPr/>
          <p:nvPr/>
        </p:nvGrpSpPr>
        <p:grpSpPr>
          <a:xfrm flipH="1" rot="-1953385">
            <a:off x="7313140" y="4186480"/>
            <a:ext cx="1026310" cy="687811"/>
            <a:chOff x="238125" y="461875"/>
            <a:chExt cx="7107950" cy="4763600"/>
          </a:xfrm>
        </p:grpSpPr>
        <p:sp>
          <p:nvSpPr>
            <p:cNvPr id="1640" name="Google Shape;1640;p45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99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5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5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5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S Honey Bee Day by Slidesgo">
  <a:themeElements>
    <a:clrScheme name="Simple Light">
      <a:dk1>
        <a:srgbClr val="4F3B29"/>
      </a:dk1>
      <a:lt1>
        <a:srgbClr val="F2B03B"/>
      </a:lt1>
      <a:dk2>
        <a:srgbClr val="FFFFFF"/>
      </a:dk2>
      <a:lt2>
        <a:srgbClr val="FB921D"/>
      </a:lt2>
      <a:accent1>
        <a:srgbClr val="DB6902"/>
      </a:accent1>
      <a:accent2>
        <a:srgbClr val="35A8E0"/>
      </a:accent2>
      <a:accent3>
        <a:srgbClr val="ECECEC"/>
      </a:accent3>
      <a:accent4>
        <a:srgbClr val="8AA2B3"/>
      </a:accent4>
      <a:accent5>
        <a:srgbClr val="B4DA3B"/>
      </a:accent5>
      <a:accent6>
        <a:srgbClr val="FFFFFF"/>
      </a:accent6>
      <a:hlink>
        <a:srgbClr val="4F3B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