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9144000" cx="51480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16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162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64062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1a9df07_3_15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1a9df0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c4a11e03d_3_150:notes"/>
          <p:cNvSpPr/>
          <p:nvPr>
            <p:ph idx="2" type="sldImg"/>
          </p:nvPr>
        </p:nvSpPr>
        <p:spPr>
          <a:xfrm>
            <a:off x="2464062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c4a11e03d_3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c4a11e03d_3_203:notes"/>
          <p:cNvSpPr/>
          <p:nvPr>
            <p:ph idx="2" type="sldImg"/>
          </p:nvPr>
        </p:nvSpPr>
        <p:spPr>
          <a:xfrm>
            <a:off x="2464062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c4a11e03d_3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c11a9df07_3_21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c11a9df07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c4a11e03d_3_287:notes"/>
          <p:cNvSpPr/>
          <p:nvPr>
            <p:ph idx="2" type="sldImg"/>
          </p:nvPr>
        </p:nvSpPr>
        <p:spPr>
          <a:xfrm>
            <a:off x="2464062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c4a11e03d_3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c11a9df07_3_59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c11a9df07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2464062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c11a9df07_0_0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c11a9d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c4a11e03d_3_60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c4a11e03d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c4a11e03d_3_25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c4a11e03d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c11a9df07_0_5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c11a9df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c11a9df07_2_36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c11a9df0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c4a11e03d_3_256:notes"/>
          <p:cNvSpPr/>
          <p:nvPr>
            <p:ph idx="2" type="sldImg"/>
          </p:nvPr>
        </p:nvSpPr>
        <p:spPr>
          <a:xfrm>
            <a:off x="2464036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c4a11e03d_3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c4a11e03d_3_89:notes"/>
          <p:cNvSpPr/>
          <p:nvPr>
            <p:ph idx="2" type="sldImg"/>
          </p:nvPr>
        </p:nvSpPr>
        <p:spPr>
          <a:xfrm>
            <a:off x="2464062" y="685800"/>
            <a:ext cx="193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c4a11e03d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5492" y="1323689"/>
            <a:ext cx="47970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75487" y="5038444"/>
            <a:ext cx="47970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75487" y="1966444"/>
            <a:ext cx="47970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5487" y="5603956"/>
            <a:ext cx="47970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5487" y="3823733"/>
            <a:ext cx="4797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75487" y="791156"/>
            <a:ext cx="47970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487" y="2048844"/>
            <a:ext cx="47970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75487" y="791156"/>
            <a:ext cx="47970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75487" y="2048844"/>
            <a:ext cx="22518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720643" y="2048844"/>
            <a:ext cx="22518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5487" y="791156"/>
            <a:ext cx="47970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75487" y="987733"/>
            <a:ext cx="1581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75487" y="2470400"/>
            <a:ext cx="15810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76011" y="800267"/>
            <a:ext cx="35850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574038" y="-222"/>
            <a:ext cx="2574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49477" y="2192311"/>
            <a:ext cx="22773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49477" y="4983244"/>
            <a:ext cx="22773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780940" y="1287244"/>
            <a:ext cx="21603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75487" y="7521022"/>
            <a:ext cx="33774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5487" y="791156"/>
            <a:ext cx="47970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5487" y="2048844"/>
            <a:ext cx="47970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769997" y="8290163"/>
            <a:ext cx="3090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47275" y="3346866"/>
            <a:ext cx="3633900" cy="5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Landing Page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Mobile</a:t>
            </a:r>
            <a:endParaRPr b="1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/>
          <p:nvPr/>
        </p:nvSpPr>
        <p:spPr>
          <a:xfrm>
            <a:off x="119933" y="1296889"/>
            <a:ext cx="49065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121214" y="177422"/>
            <a:ext cx="49065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3" name="Google Shape;253;p22"/>
          <p:cNvSpPr/>
          <p:nvPr/>
        </p:nvSpPr>
        <p:spPr>
          <a:xfrm>
            <a:off x="350650" y="413775"/>
            <a:ext cx="723900" cy="58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Cart</a:t>
            </a:r>
            <a:endParaRPr/>
          </a:p>
        </p:txBody>
      </p:sp>
      <p:sp>
        <p:nvSpPr>
          <p:cNvPr id="254" name="Google Shape;254;p22"/>
          <p:cNvSpPr txBox="1"/>
          <p:nvPr/>
        </p:nvSpPr>
        <p:spPr>
          <a:xfrm>
            <a:off x="2076525" y="0"/>
            <a:ext cx="1686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HEADER</a:t>
            </a:r>
            <a:endParaRPr b="1" sz="1600"/>
          </a:p>
        </p:txBody>
      </p:sp>
      <p:sp>
        <p:nvSpPr>
          <p:cNvPr id="255" name="Google Shape;255;p22"/>
          <p:cNvSpPr/>
          <p:nvPr/>
        </p:nvSpPr>
        <p:spPr>
          <a:xfrm>
            <a:off x="-2295125" y="1906125"/>
            <a:ext cx="20550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Cart button</a:t>
            </a:r>
            <a:endParaRPr/>
          </a:p>
        </p:txBody>
      </p:sp>
      <p:cxnSp>
        <p:nvCxnSpPr>
          <p:cNvPr id="256" name="Google Shape;256;p22"/>
          <p:cNvCxnSpPr>
            <a:stCxn id="253" idx="2"/>
            <a:endCxn id="255" idx="0"/>
          </p:cNvCxnSpPr>
          <p:nvPr/>
        </p:nvCxnSpPr>
        <p:spPr>
          <a:xfrm flipH="1">
            <a:off x="-1267700" y="1002975"/>
            <a:ext cx="1980300" cy="9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2"/>
          <p:cNvSpPr/>
          <p:nvPr/>
        </p:nvSpPr>
        <p:spPr>
          <a:xfrm>
            <a:off x="6499435" y="1797175"/>
            <a:ext cx="2055000" cy="8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down menu</a:t>
            </a:r>
            <a:endParaRPr/>
          </a:p>
        </p:txBody>
      </p:sp>
      <p:cxnSp>
        <p:nvCxnSpPr>
          <p:cNvPr id="258" name="Google Shape;258;p22"/>
          <p:cNvCxnSpPr>
            <a:stCxn id="257" idx="0"/>
            <a:endCxn id="259" idx="3"/>
          </p:cNvCxnSpPr>
          <p:nvPr/>
        </p:nvCxnSpPr>
        <p:spPr>
          <a:xfrm rot="10800000">
            <a:off x="4889035" y="1063675"/>
            <a:ext cx="2637900" cy="7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2"/>
          <p:cNvSpPr txBox="1"/>
          <p:nvPr/>
        </p:nvSpPr>
        <p:spPr>
          <a:xfrm>
            <a:off x="198248" y="1361532"/>
            <a:ext cx="2644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hours information</a:t>
            </a:r>
            <a:endParaRPr/>
          </a:p>
        </p:txBody>
      </p:sp>
      <p:sp>
        <p:nvSpPr>
          <p:cNvPr id="261" name="Google Shape;261;p22"/>
          <p:cNvSpPr txBox="1"/>
          <p:nvPr/>
        </p:nvSpPr>
        <p:spPr>
          <a:xfrm>
            <a:off x="1814850" y="351225"/>
            <a:ext cx="1455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LOGO AND NAME OF THEMEPARK</a:t>
            </a:r>
            <a:endParaRPr/>
          </a:p>
        </p:txBody>
      </p:sp>
      <p:sp>
        <p:nvSpPr>
          <p:cNvPr id="259" name="Google Shape;259;p22"/>
          <p:cNvSpPr txBox="1"/>
          <p:nvPr/>
        </p:nvSpPr>
        <p:spPr>
          <a:xfrm>
            <a:off x="4165000" y="830700"/>
            <a:ext cx="723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cxnSp>
        <p:nvCxnSpPr>
          <p:cNvPr id="262" name="Google Shape;262;p22"/>
          <p:cNvCxnSpPr/>
          <p:nvPr/>
        </p:nvCxnSpPr>
        <p:spPr>
          <a:xfrm>
            <a:off x="4149725" y="464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2"/>
          <p:cNvCxnSpPr/>
          <p:nvPr/>
        </p:nvCxnSpPr>
        <p:spPr>
          <a:xfrm>
            <a:off x="4149725" y="6172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2"/>
          <p:cNvCxnSpPr/>
          <p:nvPr/>
        </p:nvCxnSpPr>
        <p:spPr>
          <a:xfrm>
            <a:off x="4149725" y="7696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2"/>
          <p:cNvCxnSpPr/>
          <p:nvPr/>
        </p:nvCxnSpPr>
        <p:spPr>
          <a:xfrm>
            <a:off x="4149725" y="845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2"/>
          <p:cNvCxnSpPr/>
          <p:nvPr/>
        </p:nvCxnSpPr>
        <p:spPr>
          <a:xfrm>
            <a:off x="4149725" y="6934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2"/>
          <p:cNvCxnSpPr/>
          <p:nvPr/>
        </p:nvCxnSpPr>
        <p:spPr>
          <a:xfrm>
            <a:off x="4149725" y="5410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2"/>
          <p:cNvSpPr/>
          <p:nvPr/>
        </p:nvSpPr>
        <p:spPr>
          <a:xfrm>
            <a:off x="119925" y="1906275"/>
            <a:ext cx="4906500" cy="704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1702725" y="7406325"/>
            <a:ext cx="1686000" cy="466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318297" y="3188575"/>
            <a:ext cx="4534200" cy="394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 txBox="1"/>
          <p:nvPr/>
        </p:nvSpPr>
        <p:spPr>
          <a:xfrm>
            <a:off x="651229" y="3394367"/>
            <a:ext cx="3754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Boxes to choose How many people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Prices</a:t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552216" y="4301815"/>
            <a:ext cx="468000" cy="331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552216" y="4783428"/>
            <a:ext cx="468000" cy="331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1190363" y="4257825"/>
            <a:ext cx="2988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Adults x $39.99</a:t>
            </a:r>
            <a:endParaRPr/>
          </a:p>
        </p:txBody>
      </p:sp>
      <p:sp>
        <p:nvSpPr>
          <p:cNvPr id="275" name="Google Shape;275;p22"/>
          <p:cNvSpPr txBox="1"/>
          <p:nvPr/>
        </p:nvSpPr>
        <p:spPr>
          <a:xfrm>
            <a:off x="1164835" y="4739438"/>
            <a:ext cx="2761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 x $19.99 </a:t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550210" y="6342159"/>
            <a:ext cx="782400" cy="50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 txBox="1"/>
          <p:nvPr/>
        </p:nvSpPr>
        <p:spPr>
          <a:xfrm>
            <a:off x="1487616" y="6397376"/>
            <a:ext cx="2761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cost with breakdown</a:t>
            </a:r>
            <a:endParaRPr/>
          </a:p>
        </p:txBody>
      </p:sp>
      <p:cxnSp>
        <p:nvCxnSpPr>
          <p:cNvPr id="278" name="Google Shape;278;p22"/>
          <p:cNvCxnSpPr/>
          <p:nvPr/>
        </p:nvCxnSpPr>
        <p:spPr>
          <a:xfrm flipH="1" rot="10800000">
            <a:off x="283925" y="5528533"/>
            <a:ext cx="4605000" cy="37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2"/>
          <p:cNvSpPr txBox="1"/>
          <p:nvPr/>
        </p:nvSpPr>
        <p:spPr>
          <a:xfrm>
            <a:off x="550210" y="5768624"/>
            <a:ext cx="27618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voucher code</a:t>
            </a:r>
            <a:endParaRPr/>
          </a:p>
        </p:txBody>
      </p:sp>
      <p:sp>
        <p:nvSpPr>
          <p:cNvPr id="280" name="Google Shape;280;p22"/>
          <p:cNvSpPr/>
          <p:nvPr/>
        </p:nvSpPr>
        <p:spPr>
          <a:xfrm>
            <a:off x="2705136" y="5753858"/>
            <a:ext cx="1421700" cy="50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318275" y="2105250"/>
            <a:ext cx="4534200" cy="714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Date selected will be displayed here</a:t>
            </a:r>
            <a:endParaRPr b="1"/>
          </a:p>
        </p:txBody>
      </p:sp>
      <p:cxnSp>
        <p:nvCxnSpPr>
          <p:cNvPr id="282" name="Google Shape;282;p22"/>
          <p:cNvCxnSpPr/>
          <p:nvPr/>
        </p:nvCxnSpPr>
        <p:spPr>
          <a:xfrm flipH="1" rot="10800000">
            <a:off x="129025" y="8196438"/>
            <a:ext cx="48909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22"/>
          <p:cNvSpPr txBox="1"/>
          <p:nvPr/>
        </p:nvSpPr>
        <p:spPr>
          <a:xfrm>
            <a:off x="1841975" y="8526225"/>
            <a:ext cx="2741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About 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 txBox="1"/>
          <p:nvPr/>
        </p:nvSpPr>
        <p:spPr>
          <a:xfrm>
            <a:off x="245023" y="8545850"/>
            <a:ext cx="1824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Official Partners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 txBox="1"/>
          <p:nvPr/>
        </p:nvSpPr>
        <p:spPr>
          <a:xfrm>
            <a:off x="1845225" y="8276750"/>
            <a:ext cx="2466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Copyright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245033" y="8294313"/>
            <a:ext cx="2466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Term of Service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/>
          <p:nvPr/>
        </p:nvSpPr>
        <p:spPr>
          <a:xfrm>
            <a:off x="119933" y="1296889"/>
            <a:ext cx="49065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121214" y="177422"/>
            <a:ext cx="49065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3" name="Google Shape;293;p23"/>
          <p:cNvSpPr/>
          <p:nvPr/>
        </p:nvSpPr>
        <p:spPr>
          <a:xfrm>
            <a:off x="350650" y="413775"/>
            <a:ext cx="723900" cy="58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Cart</a:t>
            </a:r>
            <a:endParaRPr/>
          </a:p>
        </p:txBody>
      </p:sp>
      <p:sp>
        <p:nvSpPr>
          <p:cNvPr id="294" name="Google Shape;294;p23"/>
          <p:cNvSpPr txBox="1"/>
          <p:nvPr/>
        </p:nvSpPr>
        <p:spPr>
          <a:xfrm>
            <a:off x="2076525" y="0"/>
            <a:ext cx="1686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HEADER</a:t>
            </a:r>
            <a:endParaRPr b="1" sz="1600"/>
          </a:p>
        </p:txBody>
      </p:sp>
      <p:sp>
        <p:nvSpPr>
          <p:cNvPr id="295" name="Google Shape;295;p23"/>
          <p:cNvSpPr/>
          <p:nvPr/>
        </p:nvSpPr>
        <p:spPr>
          <a:xfrm>
            <a:off x="-2295125" y="1906125"/>
            <a:ext cx="20550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Cart button</a:t>
            </a:r>
            <a:endParaRPr/>
          </a:p>
        </p:txBody>
      </p:sp>
      <p:cxnSp>
        <p:nvCxnSpPr>
          <p:cNvPr id="296" name="Google Shape;296;p23"/>
          <p:cNvCxnSpPr>
            <a:stCxn id="293" idx="2"/>
            <a:endCxn id="295" idx="0"/>
          </p:cNvCxnSpPr>
          <p:nvPr/>
        </p:nvCxnSpPr>
        <p:spPr>
          <a:xfrm flipH="1">
            <a:off x="-1267700" y="1002975"/>
            <a:ext cx="1980300" cy="9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3"/>
          <p:cNvSpPr/>
          <p:nvPr/>
        </p:nvSpPr>
        <p:spPr>
          <a:xfrm>
            <a:off x="6499435" y="1797175"/>
            <a:ext cx="2055000" cy="8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down menu</a:t>
            </a:r>
            <a:endParaRPr/>
          </a:p>
        </p:txBody>
      </p:sp>
      <p:cxnSp>
        <p:nvCxnSpPr>
          <p:cNvPr id="298" name="Google Shape;298;p23"/>
          <p:cNvCxnSpPr>
            <a:stCxn id="297" idx="0"/>
            <a:endCxn id="299" idx="3"/>
          </p:cNvCxnSpPr>
          <p:nvPr/>
        </p:nvCxnSpPr>
        <p:spPr>
          <a:xfrm rot="10800000">
            <a:off x="4889035" y="1063675"/>
            <a:ext cx="2637900" cy="7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3"/>
          <p:cNvSpPr txBox="1"/>
          <p:nvPr/>
        </p:nvSpPr>
        <p:spPr>
          <a:xfrm>
            <a:off x="198248" y="1361532"/>
            <a:ext cx="2644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hours information</a:t>
            </a:r>
            <a:endParaRPr/>
          </a:p>
        </p:txBody>
      </p:sp>
      <p:sp>
        <p:nvSpPr>
          <p:cNvPr id="301" name="Google Shape;301;p23"/>
          <p:cNvSpPr txBox="1"/>
          <p:nvPr/>
        </p:nvSpPr>
        <p:spPr>
          <a:xfrm>
            <a:off x="1814850" y="351225"/>
            <a:ext cx="1455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LOGO AND NAME OF THEMEPARK</a:t>
            </a:r>
            <a:endParaRPr/>
          </a:p>
        </p:txBody>
      </p:sp>
      <p:sp>
        <p:nvSpPr>
          <p:cNvPr id="299" name="Google Shape;299;p23"/>
          <p:cNvSpPr txBox="1"/>
          <p:nvPr/>
        </p:nvSpPr>
        <p:spPr>
          <a:xfrm>
            <a:off x="4165000" y="830700"/>
            <a:ext cx="723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cxnSp>
        <p:nvCxnSpPr>
          <p:cNvPr id="302" name="Google Shape;302;p23"/>
          <p:cNvCxnSpPr/>
          <p:nvPr/>
        </p:nvCxnSpPr>
        <p:spPr>
          <a:xfrm>
            <a:off x="4149725" y="464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3"/>
          <p:cNvCxnSpPr/>
          <p:nvPr/>
        </p:nvCxnSpPr>
        <p:spPr>
          <a:xfrm>
            <a:off x="4149725" y="6172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3"/>
          <p:cNvCxnSpPr/>
          <p:nvPr/>
        </p:nvCxnSpPr>
        <p:spPr>
          <a:xfrm>
            <a:off x="4149725" y="7696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3"/>
          <p:cNvCxnSpPr/>
          <p:nvPr/>
        </p:nvCxnSpPr>
        <p:spPr>
          <a:xfrm>
            <a:off x="4149725" y="845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3"/>
          <p:cNvCxnSpPr/>
          <p:nvPr/>
        </p:nvCxnSpPr>
        <p:spPr>
          <a:xfrm>
            <a:off x="4149725" y="6934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3"/>
          <p:cNvCxnSpPr/>
          <p:nvPr/>
        </p:nvCxnSpPr>
        <p:spPr>
          <a:xfrm>
            <a:off x="4149725" y="5410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3"/>
          <p:cNvSpPr/>
          <p:nvPr/>
        </p:nvSpPr>
        <p:spPr>
          <a:xfrm>
            <a:off x="119925" y="1906275"/>
            <a:ext cx="4906500" cy="7049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1702725" y="7177725"/>
            <a:ext cx="1686000" cy="466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Now</a:t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318275" y="2105250"/>
            <a:ext cx="4534200" cy="714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Date selected will be displayed here</a:t>
            </a:r>
            <a:endParaRPr b="1"/>
          </a:p>
        </p:txBody>
      </p:sp>
      <p:cxnSp>
        <p:nvCxnSpPr>
          <p:cNvPr id="311" name="Google Shape;311;p23"/>
          <p:cNvCxnSpPr/>
          <p:nvPr/>
        </p:nvCxnSpPr>
        <p:spPr>
          <a:xfrm flipH="1" rot="10800000">
            <a:off x="129025" y="8196438"/>
            <a:ext cx="48909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3"/>
          <p:cNvSpPr txBox="1"/>
          <p:nvPr/>
        </p:nvSpPr>
        <p:spPr>
          <a:xfrm>
            <a:off x="1841975" y="8526225"/>
            <a:ext cx="2741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About 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245023" y="8545850"/>
            <a:ext cx="1824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Official Partners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 txBox="1"/>
          <p:nvPr/>
        </p:nvSpPr>
        <p:spPr>
          <a:xfrm>
            <a:off x="1845225" y="8276750"/>
            <a:ext cx="2466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Copyright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"/>
          <p:cNvSpPr txBox="1"/>
          <p:nvPr/>
        </p:nvSpPr>
        <p:spPr>
          <a:xfrm>
            <a:off x="245033" y="8294313"/>
            <a:ext cx="2466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Term of Service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318275" y="2956375"/>
            <a:ext cx="4534200" cy="1518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Breakdown information will be displayed here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Eg: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Adult: 3 x 39.99 = 119.97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Kids: 2 x 19.99 = 39.98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Total = 159.95</a:t>
            </a:r>
            <a:endParaRPr b="1"/>
          </a:p>
        </p:txBody>
      </p:sp>
      <p:sp>
        <p:nvSpPr>
          <p:cNvPr id="317" name="Google Shape;317;p23"/>
          <p:cNvSpPr txBox="1"/>
          <p:nvPr/>
        </p:nvSpPr>
        <p:spPr>
          <a:xfrm>
            <a:off x="350650" y="4676636"/>
            <a:ext cx="3258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Holder Name</a:t>
            </a:r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458625" y="5079825"/>
            <a:ext cx="2811600" cy="251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"/>
          <p:cNvSpPr txBox="1"/>
          <p:nvPr/>
        </p:nvSpPr>
        <p:spPr>
          <a:xfrm>
            <a:off x="350650" y="5362436"/>
            <a:ext cx="3258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Number</a:t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458625" y="5765625"/>
            <a:ext cx="2930100" cy="251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"/>
          <p:cNvSpPr txBox="1"/>
          <p:nvPr/>
        </p:nvSpPr>
        <p:spPr>
          <a:xfrm>
            <a:off x="350650" y="6048236"/>
            <a:ext cx="3258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Expiry Date MM/YY</a:t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458625" y="6451425"/>
            <a:ext cx="1455300" cy="251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2135025" y="6041486"/>
            <a:ext cx="3258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CCV</a:t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2135025" y="6451425"/>
            <a:ext cx="1253700" cy="251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240" y="5111310"/>
            <a:ext cx="1244456" cy="29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/>
          <p:nvPr/>
        </p:nvSpPr>
        <p:spPr>
          <a:xfrm>
            <a:off x="1703414" y="3233333"/>
            <a:ext cx="36339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FAQ´S</a:t>
            </a:r>
            <a:endParaRPr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/>
          <p:nvPr/>
        </p:nvSpPr>
        <p:spPr>
          <a:xfrm>
            <a:off x="119933" y="1296889"/>
            <a:ext cx="49065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121214" y="177422"/>
            <a:ext cx="49065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7" name="Google Shape;337;p25"/>
          <p:cNvSpPr/>
          <p:nvPr/>
        </p:nvSpPr>
        <p:spPr>
          <a:xfrm>
            <a:off x="350650" y="413775"/>
            <a:ext cx="723900" cy="58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now</a:t>
            </a:r>
            <a:endParaRPr/>
          </a:p>
        </p:txBody>
      </p:sp>
      <p:sp>
        <p:nvSpPr>
          <p:cNvPr id="338" name="Google Shape;338;p25"/>
          <p:cNvSpPr txBox="1"/>
          <p:nvPr/>
        </p:nvSpPr>
        <p:spPr>
          <a:xfrm>
            <a:off x="2076525" y="0"/>
            <a:ext cx="1686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HEADER</a:t>
            </a:r>
            <a:endParaRPr b="1" sz="1600"/>
          </a:p>
        </p:txBody>
      </p:sp>
      <p:sp>
        <p:nvSpPr>
          <p:cNvPr id="339" name="Google Shape;339;p25"/>
          <p:cNvSpPr/>
          <p:nvPr/>
        </p:nvSpPr>
        <p:spPr>
          <a:xfrm>
            <a:off x="-2295125" y="1906125"/>
            <a:ext cx="20550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button</a:t>
            </a:r>
            <a:endParaRPr/>
          </a:p>
        </p:txBody>
      </p:sp>
      <p:cxnSp>
        <p:nvCxnSpPr>
          <p:cNvPr id="340" name="Google Shape;340;p25"/>
          <p:cNvCxnSpPr>
            <a:stCxn id="337" idx="2"/>
            <a:endCxn id="339" idx="0"/>
          </p:cNvCxnSpPr>
          <p:nvPr/>
        </p:nvCxnSpPr>
        <p:spPr>
          <a:xfrm flipH="1">
            <a:off x="-1267700" y="1002975"/>
            <a:ext cx="1980300" cy="9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5"/>
          <p:cNvSpPr/>
          <p:nvPr/>
        </p:nvSpPr>
        <p:spPr>
          <a:xfrm>
            <a:off x="6499435" y="1797175"/>
            <a:ext cx="2055000" cy="8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down menu</a:t>
            </a:r>
            <a:endParaRPr/>
          </a:p>
        </p:txBody>
      </p:sp>
      <p:cxnSp>
        <p:nvCxnSpPr>
          <p:cNvPr id="342" name="Google Shape;342;p25"/>
          <p:cNvCxnSpPr>
            <a:stCxn id="341" idx="0"/>
            <a:endCxn id="343" idx="3"/>
          </p:cNvCxnSpPr>
          <p:nvPr/>
        </p:nvCxnSpPr>
        <p:spPr>
          <a:xfrm rot="10800000">
            <a:off x="4889035" y="1063675"/>
            <a:ext cx="2637900" cy="7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25"/>
          <p:cNvSpPr txBox="1"/>
          <p:nvPr/>
        </p:nvSpPr>
        <p:spPr>
          <a:xfrm>
            <a:off x="198248" y="1361532"/>
            <a:ext cx="2644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hours information</a:t>
            </a:r>
            <a:endParaRPr/>
          </a:p>
        </p:txBody>
      </p:sp>
      <p:sp>
        <p:nvSpPr>
          <p:cNvPr id="345" name="Google Shape;345;p25"/>
          <p:cNvSpPr txBox="1"/>
          <p:nvPr/>
        </p:nvSpPr>
        <p:spPr>
          <a:xfrm>
            <a:off x="1814850" y="351225"/>
            <a:ext cx="1455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LOGO AND NAME OF THEMEPARK</a:t>
            </a:r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4165000" y="830700"/>
            <a:ext cx="723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cxnSp>
        <p:nvCxnSpPr>
          <p:cNvPr id="346" name="Google Shape;346;p25"/>
          <p:cNvCxnSpPr/>
          <p:nvPr/>
        </p:nvCxnSpPr>
        <p:spPr>
          <a:xfrm>
            <a:off x="4149725" y="464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5"/>
          <p:cNvCxnSpPr/>
          <p:nvPr/>
        </p:nvCxnSpPr>
        <p:spPr>
          <a:xfrm>
            <a:off x="4149725" y="6172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5"/>
          <p:cNvCxnSpPr/>
          <p:nvPr/>
        </p:nvCxnSpPr>
        <p:spPr>
          <a:xfrm>
            <a:off x="4149725" y="7696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5"/>
          <p:cNvCxnSpPr/>
          <p:nvPr/>
        </p:nvCxnSpPr>
        <p:spPr>
          <a:xfrm>
            <a:off x="4149725" y="845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5"/>
          <p:cNvCxnSpPr/>
          <p:nvPr/>
        </p:nvCxnSpPr>
        <p:spPr>
          <a:xfrm>
            <a:off x="4149725" y="6934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5"/>
          <p:cNvCxnSpPr/>
          <p:nvPr/>
        </p:nvCxnSpPr>
        <p:spPr>
          <a:xfrm>
            <a:off x="4149725" y="5410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25"/>
          <p:cNvSpPr/>
          <p:nvPr/>
        </p:nvSpPr>
        <p:spPr>
          <a:xfrm>
            <a:off x="185300" y="1968550"/>
            <a:ext cx="4841100" cy="675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 information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/>
          <p:nvPr/>
        </p:nvSpPr>
        <p:spPr>
          <a:xfrm>
            <a:off x="120775" y="252150"/>
            <a:ext cx="4906500" cy="56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6"/>
          <p:cNvSpPr txBox="1"/>
          <p:nvPr/>
        </p:nvSpPr>
        <p:spPr>
          <a:xfrm>
            <a:off x="497223" y="831525"/>
            <a:ext cx="35985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</a:t>
            </a:r>
            <a:endParaRPr/>
          </a:p>
        </p:txBody>
      </p:sp>
      <p:sp>
        <p:nvSpPr>
          <p:cNvPr id="359" name="Google Shape;359;p26"/>
          <p:cNvSpPr/>
          <p:nvPr/>
        </p:nvSpPr>
        <p:spPr>
          <a:xfrm>
            <a:off x="497228" y="1247800"/>
            <a:ext cx="2321100" cy="52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box</a:t>
            </a:r>
            <a:endParaRPr/>
          </a:p>
        </p:txBody>
      </p:sp>
      <p:sp>
        <p:nvSpPr>
          <p:cNvPr id="360" name="Google Shape;360;p26"/>
          <p:cNvSpPr txBox="1"/>
          <p:nvPr/>
        </p:nvSpPr>
        <p:spPr>
          <a:xfrm>
            <a:off x="497219" y="1776388"/>
            <a:ext cx="38748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</a:t>
            </a:r>
            <a:endParaRPr/>
          </a:p>
        </p:txBody>
      </p:sp>
      <p:sp>
        <p:nvSpPr>
          <p:cNvPr id="361" name="Google Shape;361;p26"/>
          <p:cNvSpPr txBox="1"/>
          <p:nvPr/>
        </p:nvSpPr>
        <p:spPr>
          <a:xfrm>
            <a:off x="463466" y="2849438"/>
            <a:ext cx="33861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question:</a:t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445000" y="3265397"/>
            <a:ext cx="4268100" cy="169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box</a:t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497225" y="2220999"/>
            <a:ext cx="2321100" cy="457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box</a:t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1807224" y="5144738"/>
            <a:ext cx="1482000" cy="539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</a:t>
            </a:r>
            <a:endParaRPr/>
          </a:p>
        </p:txBody>
      </p:sp>
      <p:sp>
        <p:nvSpPr>
          <p:cNvPr id="365" name="Google Shape;365;p26"/>
          <p:cNvSpPr txBox="1"/>
          <p:nvPr/>
        </p:nvSpPr>
        <p:spPr>
          <a:xfrm>
            <a:off x="507250" y="411050"/>
            <a:ext cx="4143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other questions not covered in FAQ</a:t>
            </a:r>
            <a:endParaRPr b="1"/>
          </a:p>
        </p:txBody>
      </p:sp>
      <p:sp>
        <p:nvSpPr>
          <p:cNvPr id="366" name="Google Shape;366;p26"/>
          <p:cNvSpPr/>
          <p:nvPr/>
        </p:nvSpPr>
        <p:spPr>
          <a:xfrm>
            <a:off x="69175" y="6027000"/>
            <a:ext cx="4906500" cy="308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7" name="Google Shape;367;p26"/>
          <p:cNvSpPr txBox="1"/>
          <p:nvPr/>
        </p:nvSpPr>
        <p:spPr>
          <a:xfrm>
            <a:off x="69156" y="6009063"/>
            <a:ext cx="325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FOOTER</a:t>
            </a:r>
            <a:endParaRPr b="1" sz="1600"/>
          </a:p>
        </p:txBody>
      </p:sp>
      <p:sp>
        <p:nvSpPr>
          <p:cNvPr id="368" name="Google Shape;368;p26"/>
          <p:cNvSpPr txBox="1"/>
          <p:nvPr/>
        </p:nvSpPr>
        <p:spPr>
          <a:xfrm>
            <a:off x="254338" y="8074150"/>
            <a:ext cx="2741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About 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 txBox="1"/>
          <p:nvPr/>
        </p:nvSpPr>
        <p:spPr>
          <a:xfrm>
            <a:off x="257586" y="7560375"/>
            <a:ext cx="1824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Official Partners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/>
        </p:nvSpPr>
        <p:spPr>
          <a:xfrm>
            <a:off x="257588" y="7824675"/>
            <a:ext cx="2466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Copyright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26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2033612" y="6151249"/>
            <a:ext cx="1090900" cy="10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6"/>
          <p:cNvSpPr txBox="1"/>
          <p:nvPr/>
        </p:nvSpPr>
        <p:spPr>
          <a:xfrm>
            <a:off x="257596" y="7308838"/>
            <a:ext cx="2466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Term of Service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26"/>
          <p:cNvPicPr preferRelativeResize="0"/>
          <p:nvPr/>
        </p:nvPicPr>
        <p:blipFill rotWithShape="1">
          <a:blip r:embed="rId4">
            <a:alphaModFix amt="40000"/>
          </a:blip>
          <a:srcRect b="7944" l="0" r="0" t="0"/>
          <a:stretch/>
        </p:blipFill>
        <p:spPr>
          <a:xfrm>
            <a:off x="867713" y="8420638"/>
            <a:ext cx="1146950" cy="5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6"/>
          <p:cNvPicPr preferRelativeResize="0"/>
          <p:nvPr/>
        </p:nvPicPr>
        <p:blipFill rotWithShape="1">
          <a:blip r:embed="rId5">
            <a:alphaModFix/>
          </a:blip>
          <a:srcRect b="0" l="0" r="50932" t="0"/>
          <a:stretch/>
        </p:blipFill>
        <p:spPr>
          <a:xfrm>
            <a:off x="324813" y="8456238"/>
            <a:ext cx="472251" cy="50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119933" y="1296889"/>
            <a:ext cx="49065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121214" y="1889721"/>
            <a:ext cx="4906500" cy="43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21214" y="177422"/>
            <a:ext cx="49065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2" name="Google Shape;62;p14"/>
          <p:cNvSpPr/>
          <p:nvPr/>
        </p:nvSpPr>
        <p:spPr>
          <a:xfrm>
            <a:off x="350650" y="413775"/>
            <a:ext cx="723900" cy="58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now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076525" y="0"/>
            <a:ext cx="1686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HEADER</a:t>
            </a:r>
            <a:endParaRPr b="1" sz="1600"/>
          </a:p>
        </p:txBody>
      </p:sp>
      <p:sp>
        <p:nvSpPr>
          <p:cNvPr id="64" name="Google Shape;64;p14"/>
          <p:cNvSpPr/>
          <p:nvPr/>
        </p:nvSpPr>
        <p:spPr>
          <a:xfrm>
            <a:off x="-2295125" y="1906125"/>
            <a:ext cx="20550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button</a:t>
            </a:r>
            <a:endParaRPr/>
          </a:p>
        </p:txBody>
      </p:sp>
      <p:cxnSp>
        <p:nvCxnSpPr>
          <p:cNvPr id="65" name="Google Shape;65;p14"/>
          <p:cNvCxnSpPr>
            <a:stCxn id="62" idx="2"/>
            <a:endCxn id="64" idx="0"/>
          </p:cNvCxnSpPr>
          <p:nvPr/>
        </p:nvCxnSpPr>
        <p:spPr>
          <a:xfrm flipH="1">
            <a:off x="-1267700" y="1002975"/>
            <a:ext cx="1980300" cy="9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1541625" y="2705376"/>
            <a:ext cx="2220900" cy="24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 about how this park is amazing with a nice picture of a family having fun!!!!!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Carousel Pictures with changing images at set interval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Shrink down caousel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499435" y="1797175"/>
            <a:ext cx="2055000" cy="8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down menu</a:t>
            </a:r>
            <a:endParaRPr/>
          </a:p>
        </p:txBody>
      </p:sp>
      <p:cxnSp>
        <p:nvCxnSpPr>
          <p:cNvPr id="68" name="Google Shape;68;p14"/>
          <p:cNvCxnSpPr>
            <a:stCxn id="67" idx="0"/>
            <a:endCxn id="69" idx="3"/>
          </p:cNvCxnSpPr>
          <p:nvPr/>
        </p:nvCxnSpPr>
        <p:spPr>
          <a:xfrm rot="10800000">
            <a:off x="4889035" y="1063675"/>
            <a:ext cx="2637900" cy="7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/>
          <p:nvPr/>
        </p:nvSpPr>
        <p:spPr>
          <a:xfrm>
            <a:off x="120775" y="6352975"/>
            <a:ext cx="4906500" cy="22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5400000">
            <a:off x="4655789" y="4007227"/>
            <a:ext cx="466133" cy="127857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 rot="-5400000">
            <a:off x="29123" y="4007227"/>
            <a:ext cx="466133" cy="127857"/>
          </a:xfrm>
          <a:prstGeom prst="flowChartExtra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4"/>
          <p:cNvCxnSpPr>
            <a:stCxn id="72" idx="0"/>
            <a:endCxn id="74" idx="3"/>
          </p:cNvCxnSpPr>
          <p:nvPr/>
        </p:nvCxnSpPr>
        <p:spPr>
          <a:xfrm flipH="1">
            <a:off x="-786639" y="4071156"/>
            <a:ext cx="98490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endCxn id="70" idx="2"/>
          </p:cNvCxnSpPr>
          <p:nvPr/>
        </p:nvCxnSpPr>
        <p:spPr>
          <a:xfrm>
            <a:off x="2539225" y="6349075"/>
            <a:ext cx="34800" cy="22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/>
          <p:nvPr/>
        </p:nvSpPr>
        <p:spPr>
          <a:xfrm>
            <a:off x="-2841700" y="4071100"/>
            <a:ext cx="2055000" cy="5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for previous carousel item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104950" y="5209000"/>
            <a:ext cx="8751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BODY</a:t>
            </a:r>
            <a:endParaRPr b="1" sz="1600"/>
          </a:p>
        </p:txBody>
      </p:sp>
      <p:sp>
        <p:nvSpPr>
          <p:cNvPr id="77" name="Google Shape;77;p14"/>
          <p:cNvSpPr/>
          <p:nvPr/>
        </p:nvSpPr>
        <p:spPr>
          <a:xfrm>
            <a:off x="6090875" y="4386800"/>
            <a:ext cx="2357400" cy="5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for next carousel item</a:t>
            </a:r>
            <a:endParaRPr/>
          </a:p>
        </p:txBody>
      </p:sp>
      <p:cxnSp>
        <p:nvCxnSpPr>
          <p:cNvPr id="78" name="Google Shape;78;p14"/>
          <p:cNvCxnSpPr>
            <a:stCxn id="77" idx="1"/>
            <a:endCxn id="71" idx="0"/>
          </p:cNvCxnSpPr>
          <p:nvPr/>
        </p:nvCxnSpPr>
        <p:spPr>
          <a:xfrm rot="10800000">
            <a:off x="4952675" y="4071200"/>
            <a:ext cx="1138200" cy="6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>
            <a:off x="198248" y="1361532"/>
            <a:ext cx="2644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hours information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1814850" y="351225"/>
            <a:ext cx="1455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LOGO AND NAME OF THEMEPARK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165000" y="830700"/>
            <a:ext cx="723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cxnSp>
        <p:nvCxnSpPr>
          <p:cNvPr id="81" name="Google Shape;81;p14"/>
          <p:cNvCxnSpPr/>
          <p:nvPr/>
        </p:nvCxnSpPr>
        <p:spPr>
          <a:xfrm>
            <a:off x="4149725" y="464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>
            <a:off x="4149725" y="6172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4149725" y="7696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/>
          <p:nvPr/>
        </p:nvCxnSpPr>
        <p:spPr>
          <a:xfrm>
            <a:off x="4149725" y="845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/>
          <p:nvPr/>
        </p:nvCxnSpPr>
        <p:spPr>
          <a:xfrm>
            <a:off x="4149725" y="6934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>
            <a:off x="4149725" y="5410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4"/>
          <p:cNvSpPr txBox="1"/>
          <p:nvPr/>
        </p:nvSpPr>
        <p:spPr>
          <a:xfrm>
            <a:off x="838450" y="7342750"/>
            <a:ext cx="984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3289900" y="7342750"/>
            <a:ext cx="984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2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2493725" y="8742750"/>
            <a:ext cx="127800" cy="121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2722325" y="87427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265125" y="87427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950925" y="87427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2036525" y="87427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3596850" y="7740500"/>
            <a:ext cx="3356700" cy="6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Swiping left or right will be able to explore other activities indicated by the black dot</a:t>
            </a:r>
            <a:endParaRPr/>
          </a:p>
        </p:txBody>
      </p:sp>
      <p:cxnSp>
        <p:nvCxnSpPr>
          <p:cNvPr id="95" name="Google Shape;95;p14"/>
          <p:cNvCxnSpPr>
            <a:stCxn id="94" idx="3"/>
          </p:cNvCxnSpPr>
          <p:nvPr/>
        </p:nvCxnSpPr>
        <p:spPr>
          <a:xfrm flipH="1" rot="10800000">
            <a:off x="-240150" y="7588700"/>
            <a:ext cx="2779800" cy="4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>
            <a:stCxn id="94" idx="3"/>
            <a:endCxn id="89" idx="6"/>
          </p:cNvCxnSpPr>
          <p:nvPr/>
        </p:nvCxnSpPr>
        <p:spPr>
          <a:xfrm>
            <a:off x="-240150" y="8045600"/>
            <a:ext cx="2861700" cy="7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/>
          <p:nvPr/>
        </p:nvSpPr>
        <p:spPr>
          <a:xfrm>
            <a:off x="5255950" y="6352975"/>
            <a:ext cx="4906500" cy="22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7691800" y="6349075"/>
            <a:ext cx="34800" cy="22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4"/>
          <p:cNvSpPr txBox="1"/>
          <p:nvPr/>
        </p:nvSpPr>
        <p:spPr>
          <a:xfrm>
            <a:off x="6090875" y="7237975"/>
            <a:ext cx="984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3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8448275" y="7236025"/>
            <a:ext cx="984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4</a:t>
            </a:r>
            <a:endParaRPr/>
          </a:p>
        </p:txBody>
      </p:sp>
      <p:cxnSp>
        <p:nvCxnSpPr>
          <p:cNvPr id="101" name="Google Shape;101;p14"/>
          <p:cNvCxnSpPr>
            <a:stCxn id="92" idx="6"/>
            <a:endCxn id="97" idx="1"/>
          </p:cNvCxnSpPr>
          <p:nvPr/>
        </p:nvCxnSpPr>
        <p:spPr>
          <a:xfrm flipH="1" rot="10800000">
            <a:off x="3078725" y="7479600"/>
            <a:ext cx="2177100" cy="13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120775" y="167800"/>
            <a:ext cx="4876500" cy="28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931925" y="1329825"/>
            <a:ext cx="21570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option 1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35800" y="3068950"/>
            <a:ext cx="4876500" cy="28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1946950" y="4230975"/>
            <a:ext cx="21570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option 2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135800" y="5970100"/>
            <a:ext cx="4876500" cy="28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1946950" y="7132125"/>
            <a:ext cx="21570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option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120775" y="167800"/>
            <a:ext cx="4876500" cy="28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1931925" y="1329825"/>
            <a:ext cx="21570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Hotels Nearby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135800" y="3068950"/>
            <a:ext cx="4876500" cy="28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1946950" y="4230975"/>
            <a:ext cx="18534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about rides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135800" y="5970100"/>
            <a:ext cx="4876500" cy="280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1795150" y="6949850"/>
            <a:ext cx="21570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Transportation (car, bus, train)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399998" y="6578400"/>
            <a:ext cx="24000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46075" y="236975"/>
            <a:ext cx="4693500" cy="87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1996857" y="3363067"/>
            <a:ext cx="17004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Star review from fake customer…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153882" y="439467"/>
            <a:ext cx="48087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169745" y="350133"/>
            <a:ext cx="48087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118821" y="189333"/>
            <a:ext cx="4910400" cy="28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340544" y="493075"/>
            <a:ext cx="1804200" cy="22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442392" y="1277067"/>
            <a:ext cx="325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photo 1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2589332" y="1277067"/>
            <a:ext cx="32586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1 information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118821" y="3160800"/>
            <a:ext cx="4910400" cy="28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2954728" y="3464525"/>
            <a:ext cx="1804200" cy="22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3136994" y="4212714"/>
            <a:ext cx="325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photo 2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442398" y="4212714"/>
            <a:ext cx="325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2 information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118821" y="6132267"/>
            <a:ext cx="4910400" cy="28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40544" y="6436000"/>
            <a:ext cx="1804200" cy="22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442392" y="7220000"/>
            <a:ext cx="325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photo 3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2954732" y="7285075"/>
            <a:ext cx="32586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Mascot 3 information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100000" y="5530599"/>
            <a:ext cx="4958100" cy="34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2" name="Google Shape;152;p19"/>
          <p:cNvSpPr/>
          <p:nvPr/>
        </p:nvSpPr>
        <p:spPr>
          <a:xfrm>
            <a:off x="100000" y="3637072"/>
            <a:ext cx="4958100" cy="17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3" name="Google Shape;153;p19"/>
          <p:cNvSpPr txBox="1"/>
          <p:nvPr/>
        </p:nvSpPr>
        <p:spPr>
          <a:xfrm>
            <a:off x="2164325" y="3748550"/>
            <a:ext cx="1959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Newsletter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99994" y="5512663"/>
            <a:ext cx="325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FOOTER</a:t>
            </a:r>
            <a:endParaRPr b="1" sz="1600"/>
          </a:p>
        </p:txBody>
      </p:sp>
      <p:sp>
        <p:nvSpPr>
          <p:cNvPr id="155" name="Google Shape;155;p19"/>
          <p:cNvSpPr txBox="1"/>
          <p:nvPr/>
        </p:nvSpPr>
        <p:spPr>
          <a:xfrm>
            <a:off x="285175" y="7577750"/>
            <a:ext cx="2741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About 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288423" y="7063975"/>
            <a:ext cx="1824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Official Partners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288425" y="7328275"/>
            <a:ext cx="2466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Copyright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1554974" y="5685649"/>
            <a:ext cx="1090900" cy="109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9"/>
          <p:cNvCxnSpPr>
            <a:stCxn id="158" idx="1"/>
            <a:endCxn id="160" idx="3"/>
          </p:cNvCxnSpPr>
          <p:nvPr/>
        </p:nvCxnSpPr>
        <p:spPr>
          <a:xfrm rot="10800000">
            <a:off x="-1916026" y="5457399"/>
            <a:ext cx="3471000" cy="7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9"/>
          <p:cNvSpPr txBox="1"/>
          <p:nvPr/>
        </p:nvSpPr>
        <p:spPr>
          <a:xfrm>
            <a:off x="-2758947" y="4947275"/>
            <a:ext cx="8430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to show off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18751" y="-7244"/>
            <a:ext cx="4920600" cy="34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3430350" y="4729225"/>
            <a:ext cx="1385700" cy="39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326750" y="286825"/>
            <a:ext cx="2247300" cy="26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2691550" y="286825"/>
            <a:ext cx="2247300" cy="26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5071875" y="286825"/>
            <a:ext cx="2247300" cy="26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427900" y="286825"/>
            <a:ext cx="2247300" cy="26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2493725" y="3103950"/>
            <a:ext cx="127800" cy="121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2722325" y="31039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2265125" y="31039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2950925" y="31039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2036525" y="31039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-4280350" y="2558350"/>
            <a:ext cx="3356700" cy="6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Swiping left or right will be able to explore other activities indicated by the black dot</a:t>
            </a:r>
            <a:endParaRPr/>
          </a:p>
        </p:txBody>
      </p:sp>
      <p:cxnSp>
        <p:nvCxnSpPr>
          <p:cNvPr id="173" name="Google Shape;173;p19"/>
          <p:cNvCxnSpPr>
            <a:stCxn id="172" idx="3"/>
            <a:endCxn id="171" idx="6"/>
          </p:cNvCxnSpPr>
          <p:nvPr/>
        </p:nvCxnSpPr>
        <p:spPr>
          <a:xfrm>
            <a:off x="-923650" y="2863450"/>
            <a:ext cx="308790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 txBox="1"/>
          <p:nvPr/>
        </p:nvSpPr>
        <p:spPr>
          <a:xfrm>
            <a:off x="616900" y="4246950"/>
            <a:ext cx="5499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Enter your email for the latest update and promotions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485550" y="4745850"/>
            <a:ext cx="2798400" cy="391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288433" y="6812438"/>
            <a:ext cx="2466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Term of Service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4">
            <a:alphaModFix amt="40000"/>
          </a:blip>
          <a:srcRect b="7944" l="0" r="0" t="0"/>
          <a:stretch/>
        </p:blipFill>
        <p:spPr>
          <a:xfrm>
            <a:off x="898550" y="8076638"/>
            <a:ext cx="1146950" cy="5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 rotWithShape="1">
          <a:blip r:embed="rId5">
            <a:alphaModFix/>
          </a:blip>
          <a:srcRect b="0" l="0" r="50932" t="0"/>
          <a:stretch/>
        </p:blipFill>
        <p:spPr>
          <a:xfrm>
            <a:off x="355650" y="8112238"/>
            <a:ext cx="472251" cy="50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100000" y="5530599"/>
            <a:ext cx="4958100" cy="34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4" name="Google Shape;184;p20"/>
          <p:cNvSpPr/>
          <p:nvPr/>
        </p:nvSpPr>
        <p:spPr>
          <a:xfrm>
            <a:off x="100000" y="3637072"/>
            <a:ext cx="4958100" cy="17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5" name="Google Shape;185;p20"/>
          <p:cNvSpPr txBox="1"/>
          <p:nvPr/>
        </p:nvSpPr>
        <p:spPr>
          <a:xfrm>
            <a:off x="2164325" y="3748550"/>
            <a:ext cx="1959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Newsletter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99994" y="5512663"/>
            <a:ext cx="325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FOOTER</a:t>
            </a:r>
            <a:endParaRPr b="1" sz="1600"/>
          </a:p>
        </p:txBody>
      </p:sp>
      <p:sp>
        <p:nvSpPr>
          <p:cNvPr id="187" name="Google Shape;187;p20"/>
          <p:cNvSpPr txBox="1"/>
          <p:nvPr/>
        </p:nvSpPr>
        <p:spPr>
          <a:xfrm>
            <a:off x="285175" y="7577750"/>
            <a:ext cx="2741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About 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288423" y="7063975"/>
            <a:ext cx="1824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Official Partners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288425" y="7328275"/>
            <a:ext cx="2466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Copyright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1554974" y="5685649"/>
            <a:ext cx="1090900" cy="109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0"/>
          <p:cNvCxnSpPr>
            <a:stCxn id="190" idx="1"/>
            <a:endCxn id="192" idx="3"/>
          </p:cNvCxnSpPr>
          <p:nvPr/>
        </p:nvCxnSpPr>
        <p:spPr>
          <a:xfrm rot="10800000">
            <a:off x="-1916026" y="5457399"/>
            <a:ext cx="3471000" cy="7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0"/>
          <p:cNvSpPr txBox="1"/>
          <p:nvPr/>
        </p:nvSpPr>
        <p:spPr>
          <a:xfrm>
            <a:off x="-2758947" y="4947275"/>
            <a:ext cx="8430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to show off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118751" y="-7244"/>
            <a:ext cx="4920600" cy="34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430350" y="4729225"/>
            <a:ext cx="1385700" cy="39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button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26750" y="286825"/>
            <a:ext cx="2247300" cy="26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2691550" y="286825"/>
            <a:ext cx="2247300" cy="26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071875" y="286825"/>
            <a:ext cx="2247300" cy="26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427900" y="286825"/>
            <a:ext cx="2247300" cy="26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photo from official instagram</a:t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2493725" y="3103950"/>
            <a:ext cx="127800" cy="1215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2722325" y="31039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2265125" y="31039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2950925" y="31039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2036525" y="3103950"/>
            <a:ext cx="127800" cy="12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4280350" y="2558350"/>
            <a:ext cx="3356700" cy="61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Swiping left or right will be able to explore other activities indicated by the black dot</a:t>
            </a:r>
            <a:endParaRPr/>
          </a:p>
        </p:txBody>
      </p:sp>
      <p:cxnSp>
        <p:nvCxnSpPr>
          <p:cNvPr id="205" name="Google Shape;205;p20"/>
          <p:cNvCxnSpPr>
            <a:stCxn id="204" idx="3"/>
            <a:endCxn id="203" idx="6"/>
          </p:cNvCxnSpPr>
          <p:nvPr/>
        </p:nvCxnSpPr>
        <p:spPr>
          <a:xfrm>
            <a:off x="-923650" y="2863450"/>
            <a:ext cx="308790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0"/>
          <p:cNvSpPr txBox="1"/>
          <p:nvPr/>
        </p:nvSpPr>
        <p:spPr>
          <a:xfrm>
            <a:off x="616900" y="4246950"/>
            <a:ext cx="5499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Enter your email for the latest update and promotions</a:t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485550" y="4745850"/>
            <a:ext cx="2798400" cy="391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288433" y="6812438"/>
            <a:ext cx="2466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Term of Service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4">
            <a:alphaModFix amt="40000"/>
          </a:blip>
          <a:srcRect b="7944" l="0" r="0" t="0"/>
          <a:stretch/>
        </p:blipFill>
        <p:spPr>
          <a:xfrm>
            <a:off x="898550" y="8076638"/>
            <a:ext cx="1146950" cy="5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 rotWithShape="1">
          <a:blip r:embed="rId5">
            <a:alphaModFix/>
          </a:blip>
          <a:srcRect b="0" l="0" r="50932" t="0"/>
          <a:stretch/>
        </p:blipFill>
        <p:spPr>
          <a:xfrm>
            <a:off x="355650" y="8112238"/>
            <a:ext cx="472251" cy="50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/>
          <p:nvPr/>
        </p:nvSpPr>
        <p:spPr>
          <a:xfrm>
            <a:off x="119933" y="1296889"/>
            <a:ext cx="49065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121214" y="177422"/>
            <a:ext cx="49065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7" name="Google Shape;217;p21"/>
          <p:cNvSpPr/>
          <p:nvPr/>
        </p:nvSpPr>
        <p:spPr>
          <a:xfrm>
            <a:off x="350650" y="413775"/>
            <a:ext cx="723900" cy="58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Cart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2076525" y="0"/>
            <a:ext cx="1686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HEADER</a:t>
            </a:r>
            <a:endParaRPr b="1" sz="1600"/>
          </a:p>
        </p:txBody>
      </p:sp>
      <p:sp>
        <p:nvSpPr>
          <p:cNvPr id="219" name="Google Shape;219;p21"/>
          <p:cNvSpPr/>
          <p:nvPr/>
        </p:nvSpPr>
        <p:spPr>
          <a:xfrm>
            <a:off x="-2295125" y="1906125"/>
            <a:ext cx="20550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Cart </a:t>
            </a:r>
            <a:r>
              <a:rPr lang="en"/>
              <a:t>button</a:t>
            </a:r>
            <a:endParaRPr/>
          </a:p>
        </p:txBody>
      </p:sp>
      <p:cxnSp>
        <p:nvCxnSpPr>
          <p:cNvPr id="220" name="Google Shape;220;p21"/>
          <p:cNvCxnSpPr>
            <a:stCxn id="217" idx="2"/>
            <a:endCxn id="219" idx="0"/>
          </p:cNvCxnSpPr>
          <p:nvPr/>
        </p:nvCxnSpPr>
        <p:spPr>
          <a:xfrm flipH="1">
            <a:off x="-1267700" y="1002975"/>
            <a:ext cx="1980300" cy="9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1"/>
          <p:cNvSpPr/>
          <p:nvPr/>
        </p:nvSpPr>
        <p:spPr>
          <a:xfrm>
            <a:off x="6499435" y="1797175"/>
            <a:ext cx="2055000" cy="8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down menu</a:t>
            </a:r>
            <a:endParaRPr/>
          </a:p>
        </p:txBody>
      </p:sp>
      <p:cxnSp>
        <p:nvCxnSpPr>
          <p:cNvPr id="222" name="Google Shape;222;p21"/>
          <p:cNvCxnSpPr>
            <a:stCxn id="221" idx="0"/>
            <a:endCxn id="223" idx="3"/>
          </p:cNvCxnSpPr>
          <p:nvPr/>
        </p:nvCxnSpPr>
        <p:spPr>
          <a:xfrm rot="10800000">
            <a:off x="4889035" y="1063675"/>
            <a:ext cx="2637900" cy="7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1"/>
          <p:cNvSpPr txBox="1"/>
          <p:nvPr/>
        </p:nvSpPr>
        <p:spPr>
          <a:xfrm>
            <a:off x="198248" y="1361532"/>
            <a:ext cx="2644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hours information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1814850" y="351225"/>
            <a:ext cx="1455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LOGO AND NAME OF THEMEPARK</a:t>
            </a: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4165000" y="830700"/>
            <a:ext cx="7239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cxnSp>
        <p:nvCxnSpPr>
          <p:cNvPr id="226" name="Google Shape;226;p21"/>
          <p:cNvCxnSpPr/>
          <p:nvPr/>
        </p:nvCxnSpPr>
        <p:spPr>
          <a:xfrm>
            <a:off x="4149725" y="464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1"/>
          <p:cNvCxnSpPr/>
          <p:nvPr/>
        </p:nvCxnSpPr>
        <p:spPr>
          <a:xfrm>
            <a:off x="4149725" y="6172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1"/>
          <p:cNvCxnSpPr/>
          <p:nvPr/>
        </p:nvCxnSpPr>
        <p:spPr>
          <a:xfrm>
            <a:off x="4149725" y="7696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1"/>
          <p:cNvCxnSpPr/>
          <p:nvPr/>
        </p:nvCxnSpPr>
        <p:spPr>
          <a:xfrm>
            <a:off x="4149725" y="8458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1"/>
          <p:cNvCxnSpPr/>
          <p:nvPr/>
        </p:nvCxnSpPr>
        <p:spPr>
          <a:xfrm>
            <a:off x="4149725" y="6934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1"/>
          <p:cNvCxnSpPr/>
          <p:nvPr/>
        </p:nvCxnSpPr>
        <p:spPr>
          <a:xfrm>
            <a:off x="4149725" y="541000"/>
            <a:ext cx="6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1"/>
          <p:cNvSpPr/>
          <p:nvPr/>
        </p:nvSpPr>
        <p:spPr>
          <a:xfrm>
            <a:off x="119925" y="1906275"/>
            <a:ext cx="4906500" cy="714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1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241775" y="1983025"/>
            <a:ext cx="4601451" cy="555974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/>
          <p:nvPr/>
        </p:nvSpPr>
        <p:spPr>
          <a:xfrm rot="10800000">
            <a:off x="1738650" y="2296125"/>
            <a:ext cx="3108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74250" y="2296125"/>
            <a:ext cx="3108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-2795875" y="4017950"/>
            <a:ext cx="2055000" cy="9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Touching the arrow button will change the year</a:t>
            </a:r>
            <a:endParaRPr/>
          </a:p>
        </p:txBody>
      </p:sp>
      <p:cxnSp>
        <p:nvCxnSpPr>
          <p:cNvPr id="237" name="Google Shape;237;p21"/>
          <p:cNvCxnSpPr>
            <a:stCxn id="236" idx="3"/>
            <a:endCxn id="234" idx="3"/>
          </p:cNvCxnSpPr>
          <p:nvPr/>
        </p:nvCxnSpPr>
        <p:spPr>
          <a:xfrm flipH="1" rot="10800000">
            <a:off x="-740875" y="2376500"/>
            <a:ext cx="2479500" cy="20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1"/>
          <p:cNvSpPr/>
          <p:nvPr/>
        </p:nvSpPr>
        <p:spPr>
          <a:xfrm>
            <a:off x="1940225" y="6746100"/>
            <a:ext cx="127800" cy="121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6090425" y="6356100"/>
            <a:ext cx="20550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Touching the date will select it</a:t>
            </a:r>
            <a:endParaRPr/>
          </a:p>
        </p:txBody>
      </p:sp>
      <p:cxnSp>
        <p:nvCxnSpPr>
          <p:cNvPr id="240" name="Google Shape;240;p21"/>
          <p:cNvCxnSpPr>
            <a:endCxn id="238" idx="6"/>
          </p:cNvCxnSpPr>
          <p:nvPr/>
        </p:nvCxnSpPr>
        <p:spPr>
          <a:xfrm flipH="1">
            <a:off x="2068025" y="6506250"/>
            <a:ext cx="38946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1"/>
          <p:cNvSpPr/>
          <p:nvPr/>
        </p:nvSpPr>
        <p:spPr>
          <a:xfrm>
            <a:off x="1699500" y="7647350"/>
            <a:ext cx="1686000" cy="466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cxnSp>
        <p:nvCxnSpPr>
          <p:cNvPr id="242" name="Google Shape;242;p21"/>
          <p:cNvCxnSpPr/>
          <p:nvPr/>
        </p:nvCxnSpPr>
        <p:spPr>
          <a:xfrm flipH="1" rot="10800000">
            <a:off x="129025" y="8196438"/>
            <a:ext cx="48909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1"/>
          <p:cNvSpPr txBox="1"/>
          <p:nvPr/>
        </p:nvSpPr>
        <p:spPr>
          <a:xfrm>
            <a:off x="1841975" y="8526225"/>
            <a:ext cx="2741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About 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 txBox="1"/>
          <p:nvPr/>
        </p:nvSpPr>
        <p:spPr>
          <a:xfrm>
            <a:off x="245023" y="8545850"/>
            <a:ext cx="1824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Official Partners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1845225" y="8276750"/>
            <a:ext cx="2466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Copyright Information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245033" y="8294313"/>
            <a:ext cx="2466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Term of Service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