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144000" cx="51480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1a9df07_3_15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1a9df0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a11e03d_3_150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a11e03d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c4a11e03d_3_203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c4a11e03d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c11a9df07_3_21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c11a9df0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c4a11e03d_3_287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c4a11e03d_3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11a9df07_3_59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11a9df07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11a9df07_0_0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11a9d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4a11e03d_3_60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4a11e03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4a11e03d_3_25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4a11e03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11a9df07_0_5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11a9d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11a9df07_2_36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11a9df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c834a4967_2_0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c834a49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4a11e03d_3_89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4a11e03d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492" y="1323689"/>
            <a:ext cx="47970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487" y="5038444"/>
            <a:ext cx="4797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487" y="1966444"/>
            <a:ext cx="47970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487" y="5603956"/>
            <a:ext cx="47970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487" y="3823733"/>
            <a:ext cx="4797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487" y="2048844"/>
            <a:ext cx="4797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487" y="2048844"/>
            <a:ext cx="2251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20643" y="2048844"/>
            <a:ext cx="2251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487" y="987733"/>
            <a:ext cx="1581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487" y="2470400"/>
            <a:ext cx="1581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6011" y="800267"/>
            <a:ext cx="35850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4038" y="-222"/>
            <a:ext cx="2574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477" y="2192311"/>
            <a:ext cx="22773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477" y="4983244"/>
            <a:ext cx="22773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80940" y="1287244"/>
            <a:ext cx="21603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487" y="7521022"/>
            <a:ext cx="3377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487" y="2048844"/>
            <a:ext cx="47970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7275" y="3346866"/>
            <a:ext cx="3633900" cy="5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Landing Page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Mobile</a:t>
            </a:r>
            <a:endParaRPr b="1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22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28" name="Google Shape;228;p22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 button</a:t>
            </a:r>
            <a:endParaRPr/>
          </a:p>
        </p:txBody>
      </p:sp>
      <p:cxnSp>
        <p:nvCxnSpPr>
          <p:cNvPr id="229" name="Google Shape;229;p22"/>
          <p:cNvCxnSpPr>
            <a:stCxn id="226" idx="2"/>
            <a:endCxn id="228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2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231" name="Google Shape;231;p22"/>
          <p:cNvCxnSpPr>
            <a:stCxn id="230" idx="0"/>
            <a:endCxn id="232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2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235" name="Google Shape;235;p22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2"/>
          <p:cNvSpPr/>
          <p:nvPr/>
        </p:nvSpPr>
        <p:spPr>
          <a:xfrm>
            <a:off x="119925" y="1906275"/>
            <a:ext cx="4906500" cy="704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702725" y="7406325"/>
            <a:ext cx="1686000" cy="466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18297" y="3188575"/>
            <a:ext cx="4534200" cy="394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651229" y="3394367"/>
            <a:ext cx="3754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to choose How many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52216" y="4301815"/>
            <a:ext cx="468000" cy="33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52216" y="4783428"/>
            <a:ext cx="468000" cy="33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1190363" y="4257825"/>
            <a:ext cx="29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Adults x $39.99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1164835" y="4739438"/>
            <a:ext cx="2761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x $19.99 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550210" y="6342159"/>
            <a:ext cx="782400" cy="50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1487616" y="6397376"/>
            <a:ext cx="2761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with breakdown</a:t>
            </a:r>
            <a:endParaRPr/>
          </a:p>
        </p:txBody>
      </p:sp>
      <p:cxnSp>
        <p:nvCxnSpPr>
          <p:cNvPr id="251" name="Google Shape;251;p22"/>
          <p:cNvCxnSpPr/>
          <p:nvPr/>
        </p:nvCxnSpPr>
        <p:spPr>
          <a:xfrm flipH="1" rot="10800000">
            <a:off x="283925" y="5528533"/>
            <a:ext cx="4605000" cy="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2"/>
          <p:cNvSpPr txBox="1"/>
          <p:nvPr/>
        </p:nvSpPr>
        <p:spPr>
          <a:xfrm>
            <a:off x="550210" y="5768624"/>
            <a:ext cx="2761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voucher code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705136" y="5753858"/>
            <a:ext cx="1421700" cy="50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18275" y="2105250"/>
            <a:ext cx="4534200" cy="714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selected will be displayed here</a:t>
            </a:r>
            <a:endParaRPr b="1"/>
          </a:p>
        </p:txBody>
      </p:sp>
      <p:cxnSp>
        <p:nvCxnSpPr>
          <p:cNvPr id="255" name="Google Shape;255;p22"/>
          <p:cNvCxnSpPr/>
          <p:nvPr/>
        </p:nvCxnSpPr>
        <p:spPr>
          <a:xfrm flipH="1" rot="10800000">
            <a:off x="129025" y="8196438"/>
            <a:ext cx="4890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2"/>
          <p:cNvSpPr txBox="1"/>
          <p:nvPr/>
        </p:nvSpPr>
        <p:spPr>
          <a:xfrm>
            <a:off x="1841975" y="8526225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245023" y="8545850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1845225" y="8276750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245033" y="8294313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6" name="Google Shape;266;p23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</a:t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68" name="Google Shape;268;p23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 button</a:t>
            </a:r>
            <a:endParaRPr/>
          </a:p>
        </p:txBody>
      </p:sp>
      <p:cxnSp>
        <p:nvCxnSpPr>
          <p:cNvPr id="269" name="Google Shape;269;p23"/>
          <p:cNvCxnSpPr>
            <a:stCxn id="266" idx="2"/>
            <a:endCxn id="268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3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271" name="Google Shape;271;p23"/>
          <p:cNvCxnSpPr>
            <a:stCxn id="270" idx="0"/>
            <a:endCxn id="272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3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275" name="Google Shape;275;p23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3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3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3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/>
          <p:nvPr/>
        </p:nvSpPr>
        <p:spPr>
          <a:xfrm>
            <a:off x="119925" y="1906275"/>
            <a:ext cx="4906500" cy="704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1702725" y="7177725"/>
            <a:ext cx="1686000" cy="466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Now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318275" y="2105250"/>
            <a:ext cx="4534200" cy="714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selected will be displayed here</a:t>
            </a:r>
            <a:endParaRPr b="1"/>
          </a:p>
        </p:txBody>
      </p:sp>
      <p:cxnSp>
        <p:nvCxnSpPr>
          <p:cNvPr id="284" name="Google Shape;284;p23"/>
          <p:cNvCxnSpPr/>
          <p:nvPr/>
        </p:nvCxnSpPr>
        <p:spPr>
          <a:xfrm flipH="1" rot="10800000">
            <a:off x="129025" y="8196438"/>
            <a:ext cx="4890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 txBox="1"/>
          <p:nvPr/>
        </p:nvSpPr>
        <p:spPr>
          <a:xfrm>
            <a:off x="1841975" y="8526225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 txBox="1"/>
          <p:nvPr/>
        </p:nvSpPr>
        <p:spPr>
          <a:xfrm>
            <a:off x="245023" y="8545850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1845225" y="8276750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245033" y="8294313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318275" y="2956375"/>
            <a:ext cx="4534200" cy="1518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Breakdown information will be displayed here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Adult: 3 x 39.99 = 119.97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Kids: 2 x 19.99 = 39.98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= 159.95</a:t>
            </a:r>
            <a:endParaRPr b="1"/>
          </a:p>
        </p:txBody>
      </p:sp>
      <p:sp>
        <p:nvSpPr>
          <p:cNvPr id="290" name="Google Shape;290;p23"/>
          <p:cNvSpPr txBox="1"/>
          <p:nvPr/>
        </p:nvSpPr>
        <p:spPr>
          <a:xfrm>
            <a:off x="350650" y="467663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Holder Name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458625" y="5079825"/>
            <a:ext cx="28116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350650" y="536243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Number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458625" y="5765625"/>
            <a:ext cx="29301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350650" y="604823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Expiry Date MM/YY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58625" y="6451425"/>
            <a:ext cx="14553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2135025" y="604148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CCV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2135025" y="6451425"/>
            <a:ext cx="12537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240" y="5111310"/>
            <a:ext cx="1244456" cy="29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/>
        </p:nvSpPr>
        <p:spPr>
          <a:xfrm>
            <a:off x="1703414" y="3233333"/>
            <a:ext cx="36339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FAQ´S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0" name="Google Shape;310;p25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312" name="Google Shape;312;p25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button</a:t>
            </a:r>
            <a:endParaRPr/>
          </a:p>
        </p:txBody>
      </p:sp>
      <p:cxnSp>
        <p:nvCxnSpPr>
          <p:cNvPr id="313" name="Google Shape;313;p25"/>
          <p:cNvCxnSpPr>
            <a:stCxn id="310" idx="2"/>
            <a:endCxn id="312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5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315" name="Google Shape;315;p25"/>
          <p:cNvCxnSpPr>
            <a:stCxn id="314" idx="0"/>
            <a:endCxn id="316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5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319" name="Google Shape;319;p25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5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5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5"/>
          <p:cNvSpPr/>
          <p:nvPr/>
        </p:nvSpPr>
        <p:spPr>
          <a:xfrm>
            <a:off x="185300" y="1968550"/>
            <a:ext cx="4841100" cy="67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information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/>
          <p:nvPr/>
        </p:nvSpPr>
        <p:spPr>
          <a:xfrm>
            <a:off x="120775" y="252150"/>
            <a:ext cx="4906500" cy="56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497223" y="831525"/>
            <a:ext cx="3598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497228" y="1247800"/>
            <a:ext cx="2321100" cy="52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497219" y="1776388"/>
            <a:ext cx="38748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463466" y="2849438"/>
            <a:ext cx="33861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question: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445000" y="3265397"/>
            <a:ext cx="4268100" cy="169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497225" y="2220999"/>
            <a:ext cx="2321100" cy="45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807224" y="5144738"/>
            <a:ext cx="1482000" cy="539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507250" y="411050"/>
            <a:ext cx="414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other questions not covered in FAQ</a:t>
            </a:r>
            <a:endParaRPr b="1"/>
          </a:p>
        </p:txBody>
      </p:sp>
      <p:sp>
        <p:nvSpPr>
          <p:cNvPr id="339" name="Google Shape;339;p26"/>
          <p:cNvSpPr/>
          <p:nvPr/>
        </p:nvSpPr>
        <p:spPr>
          <a:xfrm>
            <a:off x="69175" y="6027000"/>
            <a:ext cx="4906500" cy="30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0" name="Google Shape;340;p26"/>
          <p:cNvSpPr txBox="1"/>
          <p:nvPr/>
        </p:nvSpPr>
        <p:spPr>
          <a:xfrm>
            <a:off x="69156" y="6009063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341" name="Google Shape;341;p26"/>
          <p:cNvSpPr txBox="1"/>
          <p:nvPr/>
        </p:nvSpPr>
        <p:spPr>
          <a:xfrm>
            <a:off x="254338" y="8074150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257586" y="7560375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257588" y="7824675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6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033612" y="6151249"/>
            <a:ext cx="1090900" cy="1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 txBox="1"/>
          <p:nvPr/>
        </p:nvSpPr>
        <p:spPr>
          <a:xfrm>
            <a:off x="257596" y="7308838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6"/>
          <p:cNvPicPr preferRelativeResize="0"/>
          <p:nvPr/>
        </p:nvPicPr>
        <p:blipFill rotWithShape="1">
          <a:blip r:embed="rId4">
            <a:alphaModFix amt="40000"/>
          </a:blip>
          <a:srcRect b="7944" l="0" r="0" t="0"/>
          <a:stretch/>
        </p:blipFill>
        <p:spPr>
          <a:xfrm>
            <a:off x="867713" y="842063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 rotWithShape="1">
          <a:blip r:embed="rId5">
            <a:alphaModFix/>
          </a:blip>
          <a:srcRect b="0" l="0" r="50932" t="0"/>
          <a:stretch/>
        </p:blipFill>
        <p:spPr>
          <a:xfrm>
            <a:off x="324813" y="8456238"/>
            <a:ext cx="472251" cy="5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21214" y="1889721"/>
            <a:ext cx="4906500" cy="43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64" name="Google Shape;64;p14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button</a:t>
            </a:r>
            <a:endParaRPr/>
          </a:p>
        </p:txBody>
      </p:sp>
      <p:cxnSp>
        <p:nvCxnSpPr>
          <p:cNvPr id="65" name="Google Shape;65;p14"/>
          <p:cNvCxnSpPr>
            <a:stCxn id="62" idx="2"/>
            <a:endCxn id="64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1541625" y="2705376"/>
            <a:ext cx="22209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about how this park is amazing with a nice picture of a family having fun!!!!!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 Pictures with changing images at set interval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 down carousel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68" name="Google Shape;68;p14"/>
          <p:cNvCxnSpPr>
            <a:stCxn id="67" idx="0"/>
            <a:endCxn id="69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120775" y="6352975"/>
            <a:ext cx="4906500" cy="22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5400000">
            <a:off x="4655789" y="4007227"/>
            <a:ext cx="466133" cy="127857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5400000">
            <a:off x="29123" y="4007227"/>
            <a:ext cx="466133" cy="127857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>
            <a:stCxn id="72" idx="0"/>
            <a:endCxn id="74" idx="3"/>
          </p:cNvCxnSpPr>
          <p:nvPr/>
        </p:nvCxnSpPr>
        <p:spPr>
          <a:xfrm flipH="1">
            <a:off x="-786639" y="4071156"/>
            <a:ext cx="9849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endCxn id="70" idx="2"/>
          </p:cNvCxnSpPr>
          <p:nvPr/>
        </p:nvCxnSpPr>
        <p:spPr>
          <a:xfrm>
            <a:off x="2539225" y="6349075"/>
            <a:ext cx="34800" cy="22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-2841700" y="4071100"/>
            <a:ext cx="20550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previous carousel item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104950" y="5209000"/>
            <a:ext cx="875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BODY</a:t>
            </a:r>
            <a:endParaRPr b="1" sz="1600"/>
          </a:p>
        </p:txBody>
      </p:sp>
      <p:sp>
        <p:nvSpPr>
          <p:cNvPr id="77" name="Google Shape;77;p14"/>
          <p:cNvSpPr/>
          <p:nvPr/>
        </p:nvSpPr>
        <p:spPr>
          <a:xfrm>
            <a:off x="6090875" y="4386800"/>
            <a:ext cx="23574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next carousel item</a:t>
            </a:r>
            <a:endParaRPr/>
          </a:p>
        </p:txBody>
      </p:sp>
      <p:cxnSp>
        <p:nvCxnSpPr>
          <p:cNvPr id="78" name="Google Shape;78;p14"/>
          <p:cNvCxnSpPr>
            <a:stCxn id="77" idx="1"/>
            <a:endCxn id="71" idx="0"/>
          </p:cNvCxnSpPr>
          <p:nvPr/>
        </p:nvCxnSpPr>
        <p:spPr>
          <a:xfrm rot="10800000">
            <a:off x="4952675" y="4071200"/>
            <a:ext cx="11382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838450" y="7342750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3289900" y="7342750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493725" y="8742750"/>
            <a:ext cx="127800" cy="121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7223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2651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9509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0365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3596850" y="7740500"/>
            <a:ext cx="33567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Swiping left or right will be able to explore other activities indicated by the black dot</a:t>
            </a:r>
            <a:endParaRPr/>
          </a:p>
        </p:txBody>
      </p:sp>
      <p:cxnSp>
        <p:nvCxnSpPr>
          <p:cNvPr id="95" name="Google Shape;95;p14"/>
          <p:cNvCxnSpPr>
            <a:stCxn id="94" idx="3"/>
          </p:cNvCxnSpPr>
          <p:nvPr/>
        </p:nvCxnSpPr>
        <p:spPr>
          <a:xfrm flipH="1" rot="10800000">
            <a:off x="-240150" y="7588700"/>
            <a:ext cx="27798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94" idx="3"/>
            <a:endCxn id="89" idx="6"/>
          </p:cNvCxnSpPr>
          <p:nvPr/>
        </p:nvCxnSpPr>
        <p:spPr>
          <a:xfrm>
            <a:off x="-240150" y="8045600"/>
            <a:ext cx="2861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/>
          <p:nvPr/>
        </p:nvSpPr>
        <p:spPr>
          <a:xfrm>
            <a:off x="5255950" y="6352975"/>
            <a:ext cx="4906500" cy="22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7691800" y="6349075"/>
            <a:ext cx="34800" cy="22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6090875" y="7237975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3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448275" y="7236025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4</a:t>
            </a:r>
            <a:endParaRPr/>
          </a:p>
        </p:txBody>
      </p:sp>
      <p:cxnSp>
        <p:nvCxnSpPr>
          <p:cNvPr id="101" name="Google Shape;101;p14"/>
          <p:cNvCxnSpPr>
            <a:stCxn id="92" idx="6"/>
            <a:endCxn id="97" idx="1"/>
          </p:cNvCxnSpPr>
          <p:nvPr/>
        </p:nvCxnSpPr>
        <p:spPr>
          <a:xfrm flipH="1" rot="10800000">
            <a:off x="3078725" y="7479600"/>
            <a:ext cx="2177100" cy="13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20775" y="1678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931925" y="132982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1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35800" y="306895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946950" y="423097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2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35800" y="59701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946950" y="713212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20775" y="1678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931925" y="132982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 Nearby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35800" y="306895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946950" y="4230975"/>
            <a:ext cx="1853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rides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35800" y="59701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795150" y="6949850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Transportation (car, bus, train)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399998" y="6578400"/>
            <a:ext cx="2400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46075" y="236975"/>
            <a:ext cx="4693500" cy="87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996857" y="3363067"/>
            <a:ext cx="1700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Star review from fake customer…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53882" y="439467"/>
            <a:ext cx="48087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69745" y="350133"/>
            <a:ext cx="48087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18821" y="189333"/>
            <a:ext cx="4910400" cy="28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40544" y="493075"/>
            <a:ext cx="1804200" cy="22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442392" y="1277067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1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589332" y="1277067"/>
            <a:ext cx="3258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1 information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18821" y="3160800"/>
            <a:ext cx="4910400" cy="28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954728" y="3464525"/>
            <a:ext cx="1804200" cy="22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136994" y="4212714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2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42398" y="4212714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2 information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18821" y="6132267"/>
            <a:ext cx="4910400" cy="28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40544" y="6436000"/>
            <a:ext cx="1804200" cy="22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42392" y="7220000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3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2954732" y="7285075"/>
            <a:ext cx="3258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3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100000" y="5530599"/>
            <a:ext cx="4958100" cy="3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2" name="Google Shape;152;p19"/>
          <p:cNvSpPr/>
          <p:nvPr/>
        </p:nvSpPr>
        <p:spPr>
          <a:xfrm>
            <a:off x="100000" y="3637072"/>
            <a:ext cx="4958100" cy="17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3" name="Google Shape;153;p19"/>
          <p:cNvSpPr txBox="1"/>
          <p:nvPr/>
        </p:nvSpPr>
        <p:spPr>
          <a:xfrm>
            <a:off x="2164325" y="3748550"/>
            <a:ext cx="1959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Newsletter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99994" y="5512663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55" name="Google Shape;155;p19"/>
          <p:cNvSpPr txBox="1"/>
          <p:nvPr/>
        </p:nvSpPr>
        <p:spPr>
          <a:xfrm>
            <a:off x="285175" y="7577750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288423" y="7063975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88425" y="7328275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554974" y="5685649"/>
            <a:ext cx="1090900" cy="10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>
            <a:stCxn id="158" idx="1"/>
            <a:endCxn id="160" idx="3"/>
          </p:cNvCxnSpPr>
          <p:nvPr/>
        </p:nvCxnSpPr>
        <p:spPr>
          <a:xfrm rot="10800000">
            <a:off x="-1916026" y="5457399"/>
            <a:ext cx="34710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-2758947" y="4947275"/>
            <a:ext cx="843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to show off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18751" y="-7244"/>
            <a:ext cx="4920600" cy="34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430350" y="4729225"/>
            <a:ext cx="1385700" cy="39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2675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69155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071875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42790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493725" y="3103950"/>
            <a:ext cx="127800" cy="121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7223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2651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9509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0365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-4280350" y="2558350"/>
            <a:ext cx="33567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Swiping left or right will be able to explore other activities indicated by the black dot</a:t>
            </a:r>
            <a:endParaRPr/>
          </a:p>
        </p:txBody>
      </p:sp>
      <p:cxnSp>
        <p:nvCxnSpPr>
          <p:cNvPr id="173" name="Google Shape;173;p19"/>
          <p:cNvCxnSpPr>
            <a:stCxn id="172" idx="3"/>
            <a:endCxn id="171" idx="6"/>
          </p:cNvCxnSpPr>
          <p:nvPr/>
        </p:nvCxnSpPr>
        <p:spPr>
          <a:xfrm>
            <a:off x="-923650" y="2863450"/>
            <a:ext cx="30879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616900" y="4246950"/>
            <a:ext cx="5499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your email for the latest update and promotions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85550" y="4745850"/>
            <a:ext cx="2798400" cy="39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88433" y="6812438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 amt="40000"/>
          </a:blip>
          <a:srcRect b="7944" l="0" r="0" t="0"/>
          <a:stretch/>
        </p:blipFill>
        <p:spPr>
          <a:xfrm>
            <a:off x="898550" y="807663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5">
            <a:alphaModFix/>
          </a:blip>
          <a:srcRect b="0" l="0" r="50932" t="0"/>
          <a:stretch/>
        </p:blipFill>
        <p:spPr>
          <a:xfrm>
            <a:off x="355650" y="8112238"/>
            <a:ext cx="472251" cy="5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1123977" y="3233325"/>
            <a:ext cx="42132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TICKET AND PASSES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21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192" name="Google Shape;192;p21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 </a:t>
            </a:r>
            <a:r>
              <a:rPr lang="en"/>
              <a:t>button</a:t>
            </a:r>
            <a:endParaRPr/>
          </a:p>
        </p:txBody>
      </p:sp>
      <p:cxnSp>
        <p:nvCxnSpPr>
          <p:cNvPr id="193" name="Google Shape;193;p21"/>
          <p:cNvCxnSpPr>
            <a:stCxn id="190" idx="2"/>
            <a:endCxn id="192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1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195" name="Google Shape;195;p21"/>
          <p:cNvCxnSpPr>
            <a:stCxn id="194" idx="0"/>
            <a:endCxn id="196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199" name="Google Shape;199;p21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1"/>
          <p:cNvSpPr/>
          <p:nvPr/>
        </p:nvSpPr>
        <p:spPr>
          <a:xfrm>
            <a:off x="119925" y="1906275"/>
            <a:ext cx="4906500" cy="714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41775" y="1983025"/>
            <a:ext cx="4601451" cy="55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 rot="10800000">
            <a:off x="1738650" y="2296125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2974250" y="2296125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-2795875" y="4017950"/>
            <a:ext cx="2055000" cy="9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Touching the arrow button will change the year</a:t>
            </a:r>
            <a:endParaRPr/>
          </a:p>
        </p:txBody>
      </p:sp>
      <p:cxnSp>
        <p:nvCxnSpPr>
          <p:cNvPr id="210" name="Google Shape;210;p21"/>
          <p:cNvCxnSpPr>
            <a:stCxn id="209" idx="3"/>
            <a:endCxn id="207" idx="3"/>
          </p:cNvCxnSpPr>
          <p:nvPr/>
        </p:nvCxnSpPr>
        <p:spPr>
          <a:xfrm flipH="1" rot="10800000">
            <a:off x="-740875" y="2376500"/>
            <a:ext cx="2479500" cy="20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/>
          <p:nvPr/>
        </p:nvSpPr>
        <p:spPr>
          <a:xfrm>
            <a:off x="1940225" y="6746100"/>
            <a:ext cx="127800" cy="12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090425" y="6356100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Touching the date will select it</a:t>
            </a:r>
            <a:endParaRPr/>
          </a:p>
        </p:txBody>
      </p:sp>
      <p:cxnSp>
        <p:nvCxnSpPr>
          <p:cNvPr id="213" name="Google Shape;213;p21"/>
          <p:cNvCxnSpPr>
            <a:endCxn id="211" idx="6"/>
          </p:cNvCxnSpPr>
          <p:nvPr/>
        </p:nvCxnSpPr>
        <p:spPr>
          <a:xfrm flipH="1">
            <a:off x="2068025" y="6506250"/>
            <a:ext cx="3894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/>
          <p:nvPr/>
        </p:nvSpPr>
        <p:spPr>
          <a:xfrm>
            <a:off x="1699500" y="7647350"/>
            <a:ext cx="1686000" cy="466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 flipH="1" rot="10800000">
            <a:off x="129025" y="8196438"/>
            <a:ext cx="4890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1"/>
          <p:cNvSpPr txBox="1"/>
          <p:nvPr/>
        </p:nvSpPr>
        <p:spPr>
          <a:xfrm>
            <a:off x="1841975" y="8526225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245023" y="8545850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1845225" y="8276750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245033" y="8294313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