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1a9df07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1a9df07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c11a9df07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c11a9df07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c11a9df07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c11a9df07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c11a9df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c11a9d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c11a9df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c11a9df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c11a9df07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c11a9df07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c11a9df0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c11a9df0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c11a9df07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c11a9df07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c11a9df07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c11a9df07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c11a9df07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c11a9df07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60150" y="18826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Landing Page</a:t>
            </a:r>
            <a:endParaRPr b="1"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/>
          <p:nvPr/>
        </p:nvSpPr>
        <p:spPr>
          <a:xfrm>
            <a:off x="213025" y="729500"/>
            <a:ext cx="8715000" cy="2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215300" y="1072200"/>
            <a:ext cx="8715000" cy="38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215300" y="99800"/>
            <a:ext cx="8715000" cy="5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LOGO AND NAME OF THEMEPARK</a:t>
            </a:r>
            <a:endParaRPr b="1"/>
          </a:p>
        </p:txBody>
      </p:sp>
      <p:pic>
        <p:nvPicPr>
          <p:cNvPr id="218" name="Google Shape;218;p22"/>
          <p:cNvPicPr preferRelativeResize="0"/>
          <p:nvPr/>
        </p:nvPicPr>
        <p:blipFill rotWithShape="1">
          <a:blip r:embed="rId3">
            <a:alphaModFix amt="33000"/>
          </a:blip>
          <a:srcRect b="27869" l="20824" r="22247" t="15747"/>
          <a:stretch/>
        </p:blipFill>
        <p:spPr>
          <a:xfrm>
            <a:off x="7432988" y="224525"/>
            <a:ext cx="310925" cy="3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2"/>
          <p:cNvSpPr/>
          <p:nvPr/>
        </p:nvSpPr>
        <p:spPr>
          <a:xfrm>
            <a:off x="7909750" y="147225"/>
            <a:ext cx="1023000" cy="470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now</a:t>
            </a:r>
            <a:endParaRPr/>
          </a:p>
        </p:txBody>
      </p:sp>
      <p:sp>
        <p:nvSpPr>
          <p:cNvPr id="220" name="Google Shape;220;p22"/>
          <p:cNvSpPr txBox="1"/>
          <p:nvPr/>
        </p:nvSpPr>
        <p:spPr>
          <a:xfrm>
            <a:off x="4048200" y="318225"/>
            <a:ext cx="11694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 txBox="1"/>
          <p:nvPr/>
        </p:nvSpPr>
        <p:spPr>
          <a:xfrm>
            <a:off x="5098600" y="99800"/>
            <a:ext cx="1023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Tickets 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Passes</a:t>
            </a:r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3983375" y="142250"/>
            <a:ext cx="106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HEADER</a:t>
            </a:r>
            <a:endParaRPr b="1" sz="1600"/>
          </a:p>
        </p:txBody>
      </p:sp>
      <p:sp>
        <p:nvSpPr>
          <p:cNvPr id="223" name="Google Shape;223;p22"/>
          <p:cNvSpPr txBox="1"/>
          <p:nvPr/>
        </p:nvSpPr>
        <p:spPr>
          <a:xfrm>
            <a:off x="6157163" y="197450"/>
            <a:ext cx="643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</a:t>
            </a:r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4">
            <a:alphaModFix amt="26000"/>
          </a:blip>
          <a:srcRect b="17785" l="12688" r="8595" t="12137"/>
          <a:stretch/>
        </p:blipFill>
        <p:spPr>
          <a:xfrm>
            <a:off x="7122096" y="233525"/>
            <a:ext cx="310900" cy="29809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/>
        </p:nvSpPr>
        <p:spPr>
          <a:xfrm>
            <a:off x="480575" y="668150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hours information</a:t>
            </a:r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425825" y="1243850"/>
            <a:ext cx="3126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Frequently asked questions section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/>
          <p:nvPr/>
        </p:nvSpPr>
        <p:spPr>
          <a:xfrm>
            <a:off x="177625" y="3744775"/>
            <a:ext cx="8806800" cy="12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	Term of Service</a:t>
            </a:r>
            <a:endParaRPr b="1"/>
          </a:p>
        </p:txBody>
      </p:sp>
      <p:pic>
        <p:nvPicPr>
          <p:cNvPr id="232" name="Google Shape;232;p23"/>
          <p:cNvPicPr preferRelativeResize="0"/>
          <p:nvPr/>
        </p:nvPicPr>
        <p:blipFill rotWithShape="1">
          <a:blip r:embed="rId3">
            <a:alphaModFix amt="40000"/>
          </a:blip>
          <a:srcRect b="7944" l="0" r="0" t="0"/>
          <a:stretch/>
        </p:blipFill>
        <p:spPr>
          <a:xfrm>
            <a:off x="7648800" y="4105288"/>
            <a:ext cx="1146950" cy="5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/>
          <p:cNvPicPr preferRelativeResize="0"/>
          <p:nvPr/>
        </p:nvPicPr>
        <p:blipFill rotWithShape="1">
          <a:blip r:embed="rId4">
            <a:alphaModFix/>
          </a:blip>
          <a:srcRect b="0" l="0" r="50932" t="0"/>
          <a:stretch/>
        </p:blipFill>
        <p:spPr>
          <a:xfrm>
            <a:off x="7105900" y="4140888"/>
            <a:ext cx="472251" cy="50287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/>
          <p:nvPr/>
        </p:nvSpPr>
        <p:spPr>
          <a:xfrm>
            <a:off x="4031425" y="3804300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FOOTER</a:t>
            </a:r>
            <a:endParaRPr b="1" sz="1600"/>
          </a:p>
        </p:txBody>
      </p:sp>
      <p:sp>
        <p:nvSpPr>
          <p:cNvPr id="235" name="Google Shape;235;p23"/>
          <p:cNvSpPr txBox="1"/>
          <p:nvPr/>
        </p:nvSpPr>
        <p:spPr>
          <a:xfrm>
            <a:off x="1095725" y="4479600"/>
            <a:ext cx="12063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About 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2725250" y="4207225"/>
            <a:ext cx="1567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Official Partners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 txBox="1"/>
          <p:nvPr/>
        </p:nvSpPr>
        <p:spPr>
          <a:xfrm>
            <a:off x="2725250" y="4479600"/>
            <a:ext cx="22104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Copyright Information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3"/>
          <p:cNvPicPr preferRelativeResize="0"/>
          <p:nvPr/>
        </p:nvPicPr>
        <p:blipFill>
          <a:blip r:embed="rId5">
            <a:alphaModFix amt="51000"/>
          </a:blip>
          <a:stretch>
            <a:fillRect/>
          </a:stretch>
        </p:blipFill>
        <p:spPr>
          <a:xfrm>
            <a:off x="5445425" y="3744775"/>
            <a:ext cx="1295100" cy="12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/>
          <p:nvPr/>
        </p:nvSpPr>
        <p:spPr>
          <a:xfrm>
            <a:off x="214500" y="265150"/>
            <a:ext cx="8715000" cy="33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 txBox="1"/>
          <p:nvPr/>
        </p:nvSpPr>
        <p:spPr>
          <a:xfrm>
            <a:off x="223525" y="321682"/>
            <a:ext cx="12213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883175" y="400725"/>
            <a:ext cx="4122900" cy="297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box</a:t>
            </a:r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223525" y="771678"/>
            <a:ext cx="7395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Email:</a:t>
            </a:r>
            <a:endParaRPr/>
          </a:p>
        </p:txBody>
      </p:sp>
      <p:sp>
        <p:nvSpPr>
          <p:cNvPr id="243" name="Google Shape;243;p23"/>
          <p:cNvSpPr txBox="1"/>
          <p:nvPr/>
        </p:nvSpPr>
        <p:spPr>
          <a:xfrm>
            <a:off x="223525" y="1238191"/>
            <a:ext cx="15432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question:</a:t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310550" y="1602825"/>
            <a:ext cx="8333100" cy="1464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box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883175" y="844575"/>
            <a:ext cx="4122900" cy="297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box</a:t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3872850" y="3211800"/>
            <a:ext cx="1398300" cy="30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13025" y="729500"/>
            <a:ext cx="8715000" cy="2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15300" y="1072200"/>
            <a:ext cx="8715000" cy="243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15300" y="99800"/>
            <a:ext cx="8715000" cy="5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LOGO AND NAME OF THEMEPARK</a:t>
            </a:r>
            <a:endParaRPr b="1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 amt="33000"/>
          </a:blip>
          <a:srcRect b="27869" l="20824" r="22247" t="15747"/>
          <a:stretch/>
        </p:blipFill>
        <p:spPr>
          <a:xfrm>
            <a:off x="7432988" y="224525"/>
            <a:ext cx="310925" cy="33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>
            <a:stCxn id="62" idx="2"/>
            <a:endCxn id="64" idx="0"/>
          </p:cNvCxnSpPr>
          <p:nvPr/>
        </p:nvCxnSpPr>
        <p:spPr>
          <a:xfrm>
            <a:off x="7588450" y="556175"/>
            <a:ext cx="0" cy="7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/>
          <p:nvPr/>
        </p:nvSpPr>
        <p:spPr>
          <a:xfrm>
            <a:off x="7055950" y="1329725"/>
            <a:ext cx="1065000" cy="33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cart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909750" y="147225"/>
            <a:ext cx="1023000" cy="470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now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048200" y="318225"/>
            <a:ext cx="11694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098600" y="99800"/>
            <a:ext cx="1023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Tickets 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Passes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983375" y="142250"/>
            <a:ext cx="106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HEADER</a:t>
            </a:r>
            <a:endParaRPr b="1" sz="1600"/>
          </a:p>
        </p:txBody>
      </p:sp>
      <p:sp>
        <p:nvSpPr>
          <p:cNvPr id="69" name="Google Shape;69;p14"/>
          <p:cNvSpPr txBox="1"/>
          <p:nvPr/>
        </p:nvSpPr>
        <p:spPr>
          <a:xfrm>
            <a:off x="6157163" y="197450"/>
            <a:ext cx="643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8172075" y="1222663"/>
            <a:ext cx="1023000" cy="4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button</a:t>
            </a:r>
            <a:endParaRPr/>
          </a:p>
        </p:txBody>
      </p:sp>
      <p:cxnSp>
        <p:nvCxnSpPr>
          <p:cNvPr id="71" name="Google Shape;71;p14"/>
          <p:cNvCxnSpPr>
            <a:stCxn id="65" idx="2"/>
            <a:endCxn id="70" idx="0"/>
          </p:cNvCxnSpPr>
          <p:nvPr/>
        </p:nvCxnSpPr>
        <p:spPr>
          <a:xfrm>
            <a:off x="8421250" y="617925"/>
            <a:ext cx="262200" cy="6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" name="Google Shape;72;p14"/>
          <p:cNvPicPr preferRelativeResize="0"/>
          <p:nvPr/>
        </p:nvPicPr>
        <p:blipFill rotWithShape="1">
          <a:blip r:embed="rId4">
            <a:alphaModFix amt="26000"/>
          </a:blip>
          <a:srcRect b="17785" l="12688" r="8595" t="12137"/>
          <a:stretch/>
        </p:blipFill>
        <p:spPr>
          <a:xfrm>
            <a:off x="7122096" y="233525"/>
            <a:ext cx="310900" cy="29809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2738250" y="1768775"/>
            <a:ext cx="39447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 about how this park is amazing with a nice picture of a family having fun!!!!!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Carousel Pictures with changing images at set interval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5735975" y="1262380"/>
            <a:ext cx="10650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</p:txBody>
      </p:sp>
      <p:cxnSp>
        <p:nvCxnSpPr>
          <p:cNvPr id="75" name="Google Shape;75;p14"/>
          <p:cNvCxnSpPr>
            <a:stCxn id="74" idx="0"/>
            <a:endCxn id="72" idx="1"/>
          </p:cNvCxnSpPr>
          <p:nvPr/>
        </p:nvCxnSpPr>
        <p:spPr>
          <a:xfrm flipH="1" rot="10800000">
            <a:off x="6268475" y="382480"/>
            <a:ext cx="853500" cy="8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4"/>
          <p:cNvSpPr/>
          <p:nvPr/>
        </p:nvSpPr>
        <p:spPr>
          <a:xfrm>
            <a:off x="214500" y="3573550"/>
            <a:ext cx="8715000" cy="14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					Activity 2						Activity 3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5400000">
            <a:off x="8552475" y="2176475"/>
            <a:ext cx="262200" cy="22710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-5400000">
            <a:off x="334600" y="2176475"/>
            <a:ext cx="262200" cy="22710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4"/>
          <p:cNvCxnSpPr>
            <a:stCxn id="78" idx="2"/>
            <a:endCxn id="80" idx="1"/>
          </p:cNvCxnSpPr>
          <p:nvPr/>
        </p:nvCxnSpPr>
        <p:spPr>
          <a:xfrm flipH="1" rot="10800000">
            <a:off x="579250" y="1923125"/>
            <a:ext cx="4878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>
            <a:off x="2559425" y="3552275"/>
            <a:ext cx="11100" cy="15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/>
          <p:nvPr/>
        </p:nvSpPr>
        <p:spPr>
          <a:xfrm>
            <a:off x="1067050" y="1322267"/>
            <a:ext cx="1065000" cy="120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for previous carousel item</a:t>
            </a:r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5962775" y="3581950"/>
            <a:ext cx="7500" cy="14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4"/>
          <p:cNvSpPr txBox="1"/>
          <p:nvPr/>
        </p:nvSpPr>
        <p:spPr>
          <a:xfrm>
            <a:off x="3983375" y="2941163"/>
            <a:ext cx="106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BODY</a:t>
            </a:r>
            <a:endParaRPr b="1" sz="1600"/>
          </a:p>
        </p:txBody>
      </p:sp>
      <p:sp>
        <p:nvSpPr>
          <p:cNvPr id="84" name="Google Shape;84;p14"/>
          <p:cNvSpPr/>
          <p:nvPr/>
        </p:nvSpPr>
        <p:spPr>
          <a:xfrm>
            <a:off x="7122100" y="1728567"/>
            <a:ext cx="1065000" cy="120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for next carousel item</a:t>
            </a:r>
            <a:endParaRPr/>
          </a:p>
        </p:txBody>
      </p:sp>
      <p:cxnSp>
        <p:nvCxnSpPr>
          <p:cNvPr id="85" name="Google Shape;85;p14"/>
          <p:cNvCxnSpPr>
            <a:stCxn id="84" idx="3"/>
            <a:endCxn id="77" idx="2"/>
          </p:cNvCxnSpPr>
          <p:nvPr/>
        </p:nvCxnSpPr>
        <p:spPr>
          <a:xfrm flipH="1" rot="10800000">
            <a:off x="8187100" y="2290017"/>
            <a:ext cx="382800" cy="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4"/>
          <p:cNvSpPr txBox="1"/>
          <p:nvPr/>
        </p:nvSpPr>
        <p:spPr>
          <a:xfrm>
            <a:off x="480575" y="668150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hours 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214500" y="222975"/>
            <a:ext cx="8661600" cy="14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Option 1</a:t>
            </a:r>
            <a:r>
              <a:rPr lang="en"/>
              <a:t>					Food Option 2						Food Option 3</a:t>
            </a:r>
            <a:endParaRPr/>
          </a:p>
        </p:txBody>
      </p:sp>
      <p:cxnSp>
        <p:nvCxnSpPr>
          <p:cNvPr id="92" name="Google Shape;92;p15"/>
          <p:cNvCxnSpPr/>
          <p:nvPr/>
        </p:nvCxnSpPr>
        <p:spPr>
          <a:xfrm>
            <a:off x="2678200" y="222975"/>
            <a:ext cx="11100" cy="14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>
            <a:off x="5912225" y="232575"/>
            <a:ext cx="11100" cy="14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5"/>
          <p:cNvSpPr/>
          <p:nvPr/>
        </p:nvSpPr>
        <p:spPr>
          <a:xfrm>
            <a:off x="214500" y="1827600"/>
            <a:ext cx="2463600" cy="14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Hotels nearby</a:t>
            </a:r>
            <a:r>
              <a:rPr lang="en"/>
              <a:t>					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912225" y="1827600"/>
            <a:ext cx="2964000" cy="14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Transportation (car, bus, train)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710475" y="370035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1487550" y="3618950"/>
            <a:ext cx="5897700" cy="14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2959425" y="4147350"/>
            <a:ext cx="30204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Star review from fake customer…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2678100" y="1827975"/>
            <a:ext cx="3245400" cy="14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3322925" y="2416413"/>
            <a:ext cx="2027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about rides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273325" y="247200"/>
            <a:ext cx="85410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01500" y="196950"/>
            <a:ext cx="85410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11050" y="106500"/>
            <a:ext cx="8721900" cy="15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604900" y="277350"/>
            <a:ext cx="1919400" cy="124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785775" y="718350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photo 1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2865775" y="718350"/>
            <a:ext cx="5787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1 information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211050" y="1777950"/>
            <a:ext cx="8721900" cy="15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6533425" y="1948800"/>
            <a:ext cx="1919400" cy="124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6734400" y="2354675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photo 2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705325" y="2354675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2 information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211050" y="3449400"/>
            <a:ext cx="8721900" cy="15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604900" y="3620250"/>
            <a:ext cx="1919400" cy="124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785775" y="4061250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photo 3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2865775" y="4061250"/>
            <a:ext cx="5787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3 information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77625" y="3744775"/>
            <a:ext cx="8806800" cy="12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	Term of Service</a:t>
            </a:r>
            <a:endParaRPr b="1"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 amt="40000"/>
          </a:blip>
          <a:srcRect b="7944" l="0" r="0" t="0"/>
          <a:stretch/>
        </p:blipFill>
        <p:spPr>
          <a:xfrm>
            <a:off x="7648800" y="4105288"/>
            <a:ext cx="1146950" cy="5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>
            <a:off x="177625" y="2045850"/>
            <a:ext cx="8806800" cy="161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50932" t="0"/>
          <a:stretch/>
        </p:blipFill>
        <p:spPr>
          <a:xfrm>
            <a:off x="7105900" y="4140888"/>
            <a:ext cx="472251" cy="50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3977875" y="2106925"/>
            <a:ext cx="12063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Newsletter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4031425" y="3804300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FOOTER</a:t>
            </a:r>
            <a:endParaRPr b="1" sz="1600"/>
          </a:p>
        </p:txBody>
      </p:sp>
      <p:sp>
        <p:nvSpPr>
          <p:cNvPr id="129" name="Google Shape;129;p17"/>
          <p:cNvSpPr txBox="1"/>
          <p:nvPr/>
        </p:nvSpPr>
        <p:spPr>
          <a:xfrm>
            <a:off x="1095725" y="4479600"/>
            <a:ext cx="12063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About 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2725250" y="4207225"/>
            <a:ext cx="1567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Official Partners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2725250" y="4620450"/>
            <a:ext cx="22104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Copyright Information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5">
            <a:alphaModFix amt="51000"/>
          </a:blip>
          <a:stretch>
            <a:fillRect/>
          </a:stretch>
        </p:blipFill>
        <p:spPr>
          <a:xfrm>
            <a:off x="5445425" y="3744775"/>
            <a:ext cx="1295100" cy="129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7"/>
          <p:cNvCxnSpPr>
            <a:stCxn id="132" idx="0"/>
            <a:endCxn id="134" idx="2"/>
          </p:cNvCxnSpPr>
          <p:nvPr/>
        </p:nvCxnSpPr>
        <p:spPr>
          <a:xfrm flipH="1" rot="10800000">
            <a:off x="6092975" y="3463675"/>
            <a:ext cx="21294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7"/>
          <p:cNvSpPr txBox="1"/>
          <p:nvPr/>
        </p:nvSpPr>
        <p:spPr>
          <a:xfrm>
            <a:off x="7473625" y="2889900"/>
            <a:ext cx="14973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to show off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922525" y="2090450"/>
            <a:ext cx="18603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 signup</a:t>
            </a:r>
            <a:endParaRPr/>
          </a:p>
        </p:txBody>
      </p:sp>
      <p:cxnSp>
        <p:nvCxnSpPr>
          <p:cNvPr id="136" name="Google Shape;136;p17"/>
          <p:cNvCxnSpPr>
            <a:stCxn id="127" idx="1"/>
            <a:endCxn id="135" idx="3"/>
          </p:cNvCxnSpPr>
          <p:nvPr/>
        </p:nvCxnSpPr>
        <p:spPr>
          <a:xfrm rot="10800000">
            <a:off x="2782675" y="2242225"/>
            <a:ext cx="1195200" cy="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7"/>
          <p:cNvSpPr/>
          <p:nvPr/>
        </p:nvSpPr>
        <p:spPr>
          <a:xfrm>
            <a:off x="210925" y="-4075"/>
            <a:ext cx="8740200" cy="19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5778625" y="3031525"/>
            <a:ext cx="1497300" cy="30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01425" y="247225"/>
            <a:ext cx="2056200" cy="148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photo from official instagram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2435400" y="247225"/>
            <a:ext cx="2056200" cy="148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photo from official instagram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4569375" y="247225"/>
            <a:ext cx="2056200" cy="148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photo from official instagram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6703350" y="247225"/>
            <a:ext cx="2056200" cy="148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photo from official instagram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793225" y="2998075"/>
            <a:ext cx="4787700" cy="37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2357625" y="2540200"/>
            <a:ext cx="46755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Enter your email for the latest update and promotions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2440650" y="1554150"/>
            <a:ext cx="4262700" cy="2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Tickets &amp; Passes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213025" y="729500"/>
            <a:ext cx="8715000" cy="2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215300" y="1103275"/>
            <a:ext cx="8715000" cy="394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215300" y="99800"/>
            <a:ext cx="8715000" cy="5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LOGO AND NAME OF THEMEPARK</a:t>
            </a:r>
            <a:endParaRPr b="1"/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 amt="33000"/>
          </a:blip>
          <a:srcRect b="27869" l="20824" r="22247" t="15747"/>
          <a:stretch/>
        </p:blipFill>
        <p:spPr>
          <a:xfrm>
            <a:off x="7432988" y="224525"/>
            <a:ext cx="310925" cy="3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/>
          <p:nvPr/>
        </p:nvSpPr>
        <p:spPr>
          <a:xfrm>
            <a:off x="7909750" y="147225"/>
            <a:ext cx="1023000" cy="470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now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4048200" y="318225"/>
            <a:ext cx="11694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5098600" y="99800"/>
            <a:ext cx="1023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Tickets 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Passes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3983375" y="142250"/>
            <a:ext cx="106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HEADER</a:t>
            </a:r>
            <a:endParaRPr b="1" sz="1600"/>
          </a:p>
        </p:txBody>
      </p:sp>
      <p:sp>
        <p:nvSpPr>
          <p:cNvPr id="162" name="Google Shape;162;p19"/>
          <p:cNvSpPr txBox="1"/>
          <p:nvPr/>
        </p:nvSpPr>
        <p:spPr>
          <a:xfrm>
            <a:off x="6157163" y="197450"/>
            <a:ext cx="643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4">
            <a:alphaModFix amt="26000"/>
          </a:blip>
          <a:srcRect b="17785" l="12688" r="8595" t="12137"/>
          <a:stretch/>
        </p:blipFill>
        <p:spPr>
          <a:xfrm>
            <a:off x="7122096" y="233525"/>
            <a:ext cx="310900" cy="29809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3478625" y="2861463"/>
            <a:ext cx="106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BODY</a:t>
            </a:r>
            <a:endParaRPr b="1" sz="1600"/>
          </a:p>
        </p:txBody>
      </p:sp>
      <p:sp>
        <p:nvSpPr>
          <p:cNvPr id="165" name="Google Shape;165;p19"/>
          <p:cNvSpPr txBox="1"/>
          <p:nvPr/>
        </p:nvSpPr>
        <p:spPr>
          <a:xfrm>
            <a:off x="480575" y="668150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hours information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 rotWithShape="1">
          <a:blip r:embed="rId5">
            <a:alphaModFix/>
          </a:blip>
          <a:srcRect b="6620" l="0" r="0" t="0"/>
          <a:stretch/>
        </p:blipFill>
        <p:spPr>
          <a:xfrm>
            <a:off x="440375" y="1197425"/>
            <a:ext cx="3008225" cy="36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/>
          <p:nvPr/>
        </p:nvSpPr>
        <p:spPr>
          <a:xfrm rot="10800000">
            <a:off x="1291525" y="1325700"/>
            <a:ext cx="310800" cy="16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2261225" y="1325700"/>
            <a:ext cx="310800" cy="16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4381225" y="1561550"/>
            <a:ext cx="3729900" cy="312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4655100" y="1724350"/>
            <a:ext cx="3088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Boxes to choose How many people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Prices</a:t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4573650" y="2442225"/>
            <a:ext cx="384900" cy="2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4573650" y="2823225"/>
            <a:ext cx="384900" cy="2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5098600" y="2407425"/>
            <a:ext cx="24579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Adults x $39.99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480575" y="4684550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r>
              <a:rPr lang="en"/>
              <a:t> to choose booking date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5077600" y="2788425"/>
            <a:ext cx="22719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Children x $19.99 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3448600" y="668145"/>
            <a:ext cx="57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to change year</a:t>
            </a:r>
            <a:endParaRPr/>
          </a:p>
        </p:txBody>
      </p:sp>
      <p:cxnSp>
        <p:nvCxnSpPr>
          <p:cNvPr id="177" name="Google Shape;177;p19"/>
          <p:cNvCxnSpPr>
            <a:stCxn id="176" idx="1"/>
            <a:endCxn id="168" idx="3"/>
          </p:cNvCxnSpPr>
          <p:nvPr/>
        </p:nvCxnSpPr>
        <p:spPr>
          <a:xfrm flipH="1">
            <a:off x="2572000" y="868245"/>
            <a:ext cx="876600" cy="5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9"/>
          <p:cNvSpPr/>
          <p:nvPr/>
        </p:nvSpPr>
        <p:spPr>
          <a:xfrm>
            <a:off x="4572000" y="4056325"/>
            <a:ext cx="643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5343125" y="4039725"/>
            <a:ext cx="2271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cost with breakdown</a:t>
            </a:r>
            <a:endParaRPr/>
          </a:p>
        </p:txBody>
      </p:sp>
      <p:cxnSp>
        <p:nvCxnSpPr>
          <p:cNvPr id="180" name="Google Shape;180;p19"/>
          <p:cNvCxnSpPr/>
          <p:nvPr/>
        </p:nvCxnSpPr>
        <p:spPr>
          <a:xfrm flipH="1" rot="10800000">
            <a:off x="4352950" y="3412575"/>
            <a:ext cx="3788100" cy="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9"/>
          <p:cNvSpPr txBox="1"/>
          <p:nvPr/>
        </p:nvSpPr>
        <p:spPr>
          <a:xfrm>
            <a:off x="4572000" y="3542325"/>
            <a:ext cx="2271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voucher code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6344675" y="3590925"/>
            <a:ext cx="1169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/>
          <p:nvPr/>
        </p:nvSpPr>
        <p:spPr>
          <a:xfrm>
            <a:off x="168600" y="86425"/>
            <a:ext cx="8806800" cy="357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177625" y="3744775"/>
            <a:ext cx="8806800" cy="12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	Term of Service</a:t>
            </a:r>
            <a:endParaRPr b="1"/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 amt="40000"/>
          </a:blip>
          <a:srcRect b="7944" l="0" r="0" t="0"/>
          <a:stretch/>
        </p:blipFill>
        <p:spPr>
          <a:xfrm>
            <a:off x="7648800" y="4105288"/>
            <a:ext cx="1146950" cy="5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 rotWithShape="1">
          <a:blip r:embed="rId4">
            <a:alphaModFix/>
          </a:blip>
          <a:srcRect b="0" l="0" r="50932" t="0"/>
          <a:stretch/>
        </p:blipFill>
        <p:spPr>
          <a:xfrm>
            <a:off x="7105900" y="4140888"/>
            <a:ext cx="472251" cy="50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4031425" y="3804300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FOOTER</a:t>
            </a:r>
            <a:endParaRPr b="1" sz="1600"/>
          </a:p>
        </p:txBody>
      </p:sp>
      <p:sp>
        <p:nvSpPr>
          <p:cNvPr id="192" name="Google Shape;192;p20"/>
          <p:cNvSpPr txBox="1"/>
          <p:nvPr/>
        </p:nvSpPr>
        <p:spPr>
          <a:xfrm>
            <a:off x="1095725" y="4479600"/>
            <a:ext cx="12063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About 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2725250" y="4207225"/>
            <a:ext cx="1567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Official Partners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2725250" y="4479600"/>
            <a:ext cx="22104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Copyright Information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5">
            <a:alphaModFix amt="51000"/>
          </a:blip>
          <a:stretch>
            <a:fillRect/>
          </a:stretch>
        </p:blipFill>
        <p:spPr>
          <a:xfrm>
            <a:off x="5445425" y="3744775"/>
            <a:ext cx="1295100" cy="12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/>
          <p:nvPr/>
        </p:nvSpPr>
        <p:spPr>
          <a:xfrm>
            <a:off x="5181600" y="2990750"/>
            <a:ext cx="1497300" cy="30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now</a:t>
            </a:r>
            <a:r>
              <a:rPr lang="en"/>
              <a:t> button</a:t>
            </a:r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4226" y="2926475"/>
            <a:ext cx="2210399" cy="52136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2723975" y="307475"/>
            <a:ext cx="5787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Holder Name</a:t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2723975" y="689325"/>
            <a:ext cx="2873700" cy="37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2723975" y="1058975"/>
            <a:ext cx="17484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number</a:t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2723975" y="1435000"/>
            <a:ext cx="2873700" cy="37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4630800" y="2321800"/>
            <a:ext cx="949200" cy="37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2723975" y="1954250"/>
            <a:ext cx="18315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Expires at MM YY</a:t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4802975" y="1954250"/>
            <a:ext cx="7254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CVV</a:t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2723975" y="2325900"/>
            <a:ext cx="1748400" cy="37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/>
        </p:nvSpPr>
        <p:spPr>
          <a:xfrm>
            <a:off x="3025600" y="18187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FAQ´S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