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45:00.799" idx="7">
    <p:pos x="10" y="10"/>
    <p:text>Le modèle logique de donnée est la représentation des données d'un système d'information. Il met en évidence les relations existantes entre les entité.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0:00:09.228" idx="1">
    <p:pos x="10" y="10"/>
    <p:text>MVC: l'utilisateur interragit avec la vue, la vue interragit envoie l'évènement au controlleur, le controlleur synchronise la vue et le modele, il demande au model de mettre à jour les données qui les renverras à la vue et renvoie la vue.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0:02:14.272" idx="3">
    <p:pos x="146" y="146"/>
    <p:text>MVP: L'utilisateur envoie une requete au controlleur, il demande les données au model, les récupères et renvoie tout à la vue qui renvoie une réponse à l'utilisateur</p:text>
    <p:extLst>
      <p:ext uri="{C676402C-5697-4E1C-873F-D02D1690AC5C}">
        <p15:threadingInfo xmlns:p15="http://schemas.microsoft.com/office/powerpoint/2012/main" timeZoneBias="-60"/>
      </p:ext>
    </p:extLst>
  </p:cm>
  <p:cm authorId="1" dt="2021-01-09T20:03:04.308" idx="4">
    <p:pos x="282" y="282"/>
    <p:text>différences: 1 point d'entré est différent: MVP controlleur, MVC vue/ MVP : la vue et le modèle n'interagissent pas ensemble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8:41.119" idx="8">
    <p:pos x="418" y="418"/>
    <p:text>Design pattern: conception d'une idée abstraite de résolution d'un problème récurrent. Permet d'accélerer le processus de développement et d'améliorer la lisibilité du code.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boutique en ligne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2020-2121 Lisa Foret</a:t>
            </a:r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F0283-6B15-470F-8F06-CA791840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pattern</a:t>
            </a:r>
          </a:p>
          <a:p>
            <a:r>
              <a:rPr lang="fr-FR" dirty="0"/>
              <a:t>Model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Presenter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Le fonctionnement de Django - Développez votre site web avec le framework  Django • Tutoriels • Zeste de Savoir">
            <a:extLst>
              <a:ext uri="{FF2B5EF4-FFF2-40B4-BE49-F238E27FC236}">
                <a16:creationId xmlns:a16="http://schemas.microsoft.com/office/drawing/2014/main" id="{97D34C16-FDB7-4FD3-A8D0-A81F1DFA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37" y="2217059"/>
            <a:ext cx="6040210" cy="36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7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  <a:p>
            <a:r>
              <a:rPr lang="fr-FR" dirty="0"/>
              <a:t>Création de la base de données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Make:user</a:t>
            </a:r>
            <a:endParaRPr lang="fr-FR" dirty="0"/>
          </a:p>
          <a:p>
            <a:r>
              <a:rPr lang="fr-FR" dirty="0" err="1"/>
              <a:t>make:registration</a:t>
            </a:r>
            <a:endParaRPr lang="fr-FR" dirty="0"/>
          </a:p>
          <a:p>
            <a:r>
              <a:rPr lang="fr-FR" dirty="0" err="1"/>
              <a:t>Make:auth</a:t>
            </a:r>
            <a:endParaRPr lang="fr-FR" dirty="0"/>
          </a:p>
          <a:p>
            <a:r>
              <a:rPr lang="fr-FR" dirty="0"/>
              <a:t>ARGON2ID</a:t>
            </a:r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&amp; Autorisation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D33A9-5085-4E03-A5F4-5B4776D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7" y="1422401"/>
            <a:ext cx="10608685" cy="50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Faille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 de validation  (formulaire)</a:t>
            </a:r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Requête paramétrées de doctrine</a:t>
            </a:r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Faille CSRF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</a:t>
            </a:r>
          </a:p>
        </p:txBody>
      </p:sp>
      <p:pic>
        <p:nvPicPr>
          <p:cNvPr id="2050" name="Picture 2" descr="OWASP / Cross-site request forgery (CSRF ou XSRF) - Le blog de Clever Age">
            <a:extLst>
              <a:ext uri="{FF2B5EF4-FFF2-40B4-BE49-F238E27FC236}">
                <a16:creationId xmlns:a16="http://schemas.microsoft.com/office/drawing/2014/main" id="{5C663382-3F20-481B-A2B5-FAFCE11F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658228"/>
            <a:ext cx="4789487" cy="32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9CC9-78D4-4AB6-9836-00D22150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 </a:t>
            </a:r>
            <a:r>
              <a:rPr lang="fr-FR" dirty="0" err="1"/>
              <a:t>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892C4-13A0-4241-A109-8A5A3D43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39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06878-F1C5-4D71-9D28-FE653D87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F1A0C-3793-4D28-B643-C2F0F184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47BA6-CE6F-435A-97A5-7022016084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21" y="2133600"/>
            <a:ext cx="869698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  <a:p>
            <a:r>
              <a:rPr lang="fr-FR" dirty="0"/>
              <a:t>Présentation du projet</a:t>
            </a:r>
          </a:p>
          <a:p>
            <a:pPr lvl="1"/>
            <a:r>
              <a:rPr lang="fr-FR" dirty="0"/>
              <a:t>Caveau</a:t>
            </a:r>
          </a:p>
          <a:p>
            <a:pPr lvl="1"/>
            <a:r>
              <a:rPr lang="fr-FR" dirty="0"/>
              <a:t>Boutique</a:t>
            </a:r>
          </a:p>
          <a:p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81" y="2827170"/>
            <a:ext cx="744006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de livraison et de facturation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63843B-0C00-4550-80D6-A5174B9EF9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90749"/>
            <a:ext cx="8579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E2846-FD51-4EC4-BBE6-34981B0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7FD299-CE22-4247-A7E2-119232146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9" y="1905000"/>
            <a:ext cx="8109585" cy="49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Paiement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F7831-9F31-48AC-996E-C7D733A7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CB8E04-E34B-46DC-AAB2-9DC14FDE6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72" y="1409700"/>
            <a:ext cx="531050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paiement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9CC7B-B450-415D-AB59-9CD9C83D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562271-544A-4E5E-849C-D12AEA3902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55" y="1343028"/>
            <a:ext cx="5760720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0D472-AF18-4179-806F-8B01086F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8F261F-8D42-4480-9D30-185A42F0D2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65" y="1433742"/>
            <a:ext cx="8288972" cy="44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3CAC7-2B7E-4196-A961-B09BC7C3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5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Filtre &amp; panier en AJAX</a:t>
            </a:r>
          </a:p>
          <a:p>
            <a:r>
              <a:rPr lang="fr-FR" dirty="0"/>
              <a:t>Cacher les bouton supprimer et modifier à l’admin lorsqu’il ne peut pas les utiliser</a:t>
            </a:r>
          </a:p>
          <a:p>
            <a:r>
              <a:rPr lang="fr-FR" dirty="0"/>
              <a:t>Mettre en place un Mailer</a:t>
            </a:r>
          </a:p>
          <a:p>
            <a:pPr lvl="1"/>
            <a:r>
              <a:rPr lang="fr-FR" dirty="0"/>
              <a:t>Pour la vérification de l’inscription &amp; la connexion</a:t>
            </a:r>
          </a:p>
          <a:p>
            <a:pPr lvl="1"/>
            <a:r>
              <a:rPr lang="fr-FR" dirty="0"/>
              <a:t>Pour envoyer la facturation par mail</a:t>
            </a:r>
          </a:p>
          <a:p>
            <a:pPr lvl="1"/>
            <a:r>
              <a:rPr lang="fr-FR" dirty="0"/>
              <a:t>Newsletter? Prévenir lorsqu’un produit est à nouveau disponible?</a:t>
            </a:r>
          </a:p>
          <a:p>
            <a:pPr lvl="1"/>
            <a:r>
              <a:rPr lang="fr-FR" dirty="0"/>
              <a:t>Formulaire de contact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Optimisation du code</a:t>
            </a:r>
          </a:p>
          <a:p>
            <a:r>
              <a:rPr lang="fr-FR" dirty="0"/>
              <a:t>Modal de vérification sur certains bouton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Minimum viable :</a:t>
            </a:r>
          </a:p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Règlement Général sur la Protection des Données</a:t>
            </a:r>
          </a:p>
          <a:p>
            <a:pPr lvl="1"/>
            <a:r>
              <a:rPr lang="fr-FR" dirty="0"/>
              <a:t>2018</a:t>
            </a:r>
          </a:p>
          <a:p>
            <a:pPr lvl="1"/>
            <a:r>
              <a:rPr lang="fr-FR" dirty="0"/>
              <a:t>Sur le territoire de l’Union Européenne</a:t>
            </a:r>
          </a:p>
          <a:p>
            <a:pPr lvl="1"/>
            <a:r>
              <a:rPr lang="fr-FR" dirty="0"/>
              <a:t>Fixe les conditions de collecte, conservation et exploitation des données</a:t>
            </a:r>
          </a:p>
          <a:p>
            <a:r>
              <a:rPr lang="fr-FR" dirty="0"/>
              <a:t>Dans le projet</a:t>
            </a:r>
          </a:p>
          <a:p>
            <a:pPr lvl="1"/>
            <a:r>
              <a:rPr lang="fr-FR" dirty="0"/>
              <a:t>Récupération des données essentielles</a:t>
            </a:r>
          </a:p>
          <a:p>
            <a:pPr lvl="1"/>
            <a:r>
              <a:rPr lang="fr-FR" dirty="0"/>
              <a:t>Droit de suppression du compte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C06F9-13BB-442F-8A81-EF94016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6AA6A6-0A4C-4060-B26C-A68E7260B9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22" y="1814259"/>
            <a:ext cx="8911687" cy="4419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9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Adobe XD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 &amp; JS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r>
              <a:rPr lang="fr-FR" dirty="0"/>
              <a:t>Composer</a:t>
            </a:r>
          </a:p>
          <a:p>
            <a:r>
              <a:rPr lang="fr-FR" dirty="0"/>
              <a:t>Doctrine</a:t>
            </a:r>
          </a:p>
          <a:p>
            <a:r>
              <a:rPr lang="fr-FR" dirty="0" err="1"/>
              <a:t>Twig</a:t>
            </a:r>
            <a:endParaRPr lang="fr-FR" dirty="0"/>
          </a:p>
          <a:p>
            <a:r>
              <a:rPr lang="fr-FR" dirty="0" err="1"/>
              <a:t>Laragon</a:t>
            </a:r>
            <a:endParaRPr lang="fr-FR" dirty="0"/>
          </a:p>
          <a:p>
            <a:r>
              <a:rPr lang="fr-FR" dirty="0" err="1"/>
              <a:t>Stripe</a:t>
            </a:r>
            <a:endParaRPr lang="fr-FR" dirty="0"/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0CB5AB-5586-4FF6-827C-EA894E2060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5" y="1502229"/>
            <a:ext cx="10627566" cy="503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5F0EE-7CCA-485F-8560-263F0B7D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EE5658-2538-4F7B-A0F5-C4055DAFD1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3" y="1530220"/>
            <a:ext cx="10086359" cy="495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493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344</Words>
  <Application>Microsoft Office PowerPoint</Application>
  <PresentationFormat>Grand écran</PresentationFormat>
  <Paragraphs>99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Brin</vt:lpstr>
      <vt:lpstr>Projet boutique en ligne</vt:lpstr>
      <vt:lpstr>Introduction</vt:lpstr>
      <vt:lpstr>Objectifs</vt:lpstr>
      <vt:lpstr>Objectifs</vt:lpstr>
      <vt:lpstr>RGPD</vt:lpstr>
      <vt:lpstr>Maquettes</vt:lpstr>
      <vt:lpstr>Technologies utilisées</vt:lpstr>
      <vt:lpstr>MCD</vt:lpstr>
      <vt:lpstr>MLD</vt:lpstr>
      <vt:lpstr>MVP</vt:lpstr>
      <vt:lpstr>Base de données</vt:lpstr>
      <vt:lpstr>Gestion des utilisateurs</vt:lpstr>
      <vt:lpstr>Authentification &amp; Autorisation </vt:lpstr>
      <vt:lpstr>Faille XSS</vt:lpstr>
      <vt:lpstr>Injection SQL</vt:lpstr>
      <vt:lpstr>Faille CSRF</vt:lpstr>
      <vt:lpstr>Inscription form</vt:lpstr>
      <vt:lpstr>Inscription Controller</vt:lpstr>
      <vt:lpstr>Panier</vt:lpstr>
      <vt:lpstr>Entité Cart </vt:lpstr>
      <vt:lpstr>Adresse de livraison et de facturation</vt:lpstr>
      <vt:lpstr>suite</vt:lpstr>
      <vt:lpstr>Stripe Paiement</vt:lpstr>
      <vt:lpstr>Stripe paiement</vt:lpstr>
      <vt:lpstr>Success</vt:lpstr>
      <vt:lpstr>DEMO</vt:lpstr>
      <vt:lpstr>Axe d’améliorations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Lisa Foret</cp:lastModifiedBy>
  <cp:revision>25</cp:revision>
  <dcterms:created xsi:type="dcterms:W3CDTF">2021-01-09T18:33:19Z</dcterms:created>
  <dcterms:modified xsi:type="dcterms:W3CDTF">2021-01-10T00:10:25Z</dcterms:modified>
</cp:coreProperties>
</file>