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4" r:id="rId18"/>
    <p:sldId id="285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sa Foret" initials="LF" lastIdx="9" clrIdx="0">
    <p:extLst>
      <p:ext uri="{19B8F6BF-5375-455C-9EA6-DF929625EA0E}">
        <p15:presenceInfo xmlns:p15="http://schemas.microsoft.com/office/powerpoint/2012/main" userId="Lisa Fore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9T23:38:42.709" idx="5">
    <p:pos x="10" y="10"/>
    <p:text>Un produit a une appellation, un type et un domaine. L'utilisateur peut avoir plusieurs adresses, il peut également passer plusieurs commandes, chaque commande possèdera une facture.</p:text>
    <p:extLst>
      <p:ext uri="{C676402C-5697-4E1C-873F-D02D1690AC5C}">
        <p15:threadingInfo xmlns:p15="http://schemas.microsoft.com/office/powerpoint/2012/main" timeZoneBias="-60"/>
      </p:ext>
    </p:extLst>
  </p:cm>
  <p:cm authorId="1" dt="2021-01-09T23:41:17.756" idx="6">
    <p:pos x="146" y="146"/>
    <p:text>MCD: Modèle Conceptuelle de données : représentation la plus abstraite des données d'un système d'information. Les données sont représentées sous forme d'entités et d'associations entre entité. Il permet de représenter les données d'un système d'information.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9T23:45:00.799" idx="7">
    <p:pos x="10" y="10"/>
    <p:text>Le modèle logique de donnée est la représentation des données d'un système d'information. Il met en évidence les relations existantes entre les entité.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9T20:00:09.228" idx="1">
    <p:pos x="10" y="10"/>
    <p:text>MVC: l'utilisateur interragit avec la vue, la vue interragit envoie l'évènement au controlleur, le controlleur synchronise la vue et le modele, il demande au model de mettre à jour les données qui les renverras à la vue et renvoie la vue.</p:text>
    <p:extLst>
      <p:ext uri="{C676402C-5697-4E1C-873F-D02D1690AC5C}">
        <p15:threadingInfo xmlns:p15="http://schemas.microsoft.com/office/powerpoint/2012/main" timeZoneBias="-60"/>
      </p:ext>
    </p:extLst>
  </p:cm>
  <p:cm authorId="1" dt="2021-01-09T20:02:14.272" idx="3">
    <p:pos x="146" y="146"/>
    <p:text>MVP: L'utilisateur envoie une requete au controlleur, il demande les données au model, les récupères et renvoie tout à la vue qui renvoie une réponse à l'utilisateur</p:text>
    <p:extLst>
      <p:ext uri="{C676402C-5697-4E1C-873F-D02D1690AC5C}">
        <p15:threadingInfo xmlns:p15="http://schemas.microsoft.com/office/powerpoint/2012/main" timeZoneBias="-60"/>
      </p:ext>
    </p:extLst>
  </p:cm>
  <p:cm authorId="1" dt="2021-01-09T20:03:04.308" idx="4">
    <p:pos x="282" y="282"/>
    <p:text>différences: 1 point d'entré est différent: MVP controlleur, MVC vue/ MVP : la vue et le modèle n'interagissent pas ensemble</p:text>
    <p:extLst>
      <p:ext uri="{C676402C-5697-4E1C-873F-D02D1690AC5C}">
        <p15:threadingInfo xmlns:p15="http://schemas.microsoft.com/office/powerpoint/2012/main" timeZoneBias="-60"/>
      </p:ext>
    </p:extLst>
  </p:cm>
  <p:cm authorId="1" dt="2021-01-09T23:48:41.119" idx="8">
    <p:pos x="418" y="418"/>
    <p:text>Design pattern: conception d'une idée abstraite de résolution d'un problème récurrent. Permet d'accélerer le processus de développement et d'améliorer la lisibilité du code.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9T23:57:04.919" idx="9">
    <p:pos x="2243" y="1370"/>
    <p:text>Object Relationnal Mapping : interragit avec la BDD, il transforme les données en objet ( et peut faire l'inverse également)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434CA7-9136-4A83-9AC6-7839454C57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boutique en ligne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932B51-7E1A-4749-99A2-0630B5647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2020-2121 Lisa Foret</a:t>
            </a:r>
          </a:p>
        </p:txBody>
      </p:sp>
    </p:spTree>
    <p:extLst>
      <p:ext uri="{BB962C8B-B14F-4D97-AF65-F5344CB8AC3E}">
        <p14:creationId xmlns:p14="http://schemas.microsoft.com/office/powerpoint/2010/main" val="2330316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85EF5D-42FA-4A69-B2AA-FB6101FD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MVP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DF0283-6B15-470F-8F06-CA791840A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Design pattern</a:t>
            </a:r>
          </a:p>
          <a:p>
            <a:r>
              <a:rPr lang="fr-FR" dirty="0"/>
              <a:t>Model </a:t>
            </a:r>
            <a:r>
              <a:rPr lang="fr-FR" dirty="0" err="1"/>
              <a:t>View</a:t>
            </a:r>
            <a:r>
              <a:rPr lang="fr-FR" dirty="0"/>
              <a:t> </a:t>
            </a:r>
            <a:r>
              <a:rPr lang="fr-FR" dirty="0" err="1"/>
              <a:t>Presenter</a:t>
            </a:r>
            <a:endParaRPr lang="fr-FR" dirty="0"/>
          </a:p>
          <a:p>
            <a:endParaRPr lang="fr-FR" dirty="0"/>
          </a:p>
        </p:txBody>
      </p:sp>
      <p:pic>
        <p:nvPicPr>
          <p:cNvPr id="1028" name="Picture 4" descr="Le fonctionnement de Django - Développez votre site web avec le framework  Django • Tutoriels • Zeste de Savoir">
            <a:extLst>
              <a:ext uri="{FF2B5EF4-FFF2-40B4-BE49-F238E27FC236}">
                <a16:creationId xmlns:a16="http://schemas.microsoft.com/office/drawing/2014/main" id="{97D34C16-FDB7-4FD3-A8D0-A81F1DFA4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037" y="2217059"/>
            <a:ext cx="6040210" cy="361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974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FEDFFB-4BA3-4BDD-B5A6-F6B53866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CF1DFE-B7DE-4A2C-AE1E-B8A846C69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ORM</a:t>
            </a:r>
          </a:p>
          <a:p>
            <a:r>
              <a:rPr lang="fr-FR" dirty="0"/>
              <a:t>Création de la base de données</a:t>
            </a:r>
          </a:p>
          <a:p>
            <a:pPr marL="0" indent="0">
              <a:buNone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bin/console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make:entity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». </a:t>
            </a:r>
          </a:p>
          <a:p>
            <a:pPr marL="0" indent="0"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bin/console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doctrine:schema:update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--force »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6011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D8956-40D8-4FF3-9100-BE2B895D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utilisateurs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8D7F66-51B2-4CBB-B151-2500D0C88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Make:user</a:t>
            </a:r>
            <a:endParaRPr lang="fr-FR" dirty="0"/>
          </a:p>
          <a:p>
            <a:r>
              <a:rPr lang="fr-FR" dirty="0" err="1"/>
              <a:t>make:registration</a:t>
            </a:r>
            <a:endParaRPr lang="fr-FR" dirty="0"/>
          </a:p>
          <a:p>
            <a:r>
              <a:rPr lang="fr-FR" dirty="0" err="1"/>
              <a:t>Make:auth</a:t>
            </a:r>
            <a:endParaRPr lang="fr-FR" dirty="0"/>
          </a:p>
          <a:p>
            <a:r>
              <a:rPr lang="fr-FR" dirty="0"/>
              <a:t>ARGON2ID</a:t>
            </a:r>
          </a:p>
        </p:txBody>
      </p:sp>
    </p:spTree>
    <p:extLst>
      <p:ext uri="{BB962C8B-B14F-4D97-AF65-F5344CB8AC3E}">
        <p14:creationId xmlns:p14="http://schemas.microsoft.com/office/powerpoint/2010/main" val="408242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A6A9A6-218C-4672-9D3D-D6E8CD02A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Authentification &amp; Autorisation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2D33A9-5085-4E03-A5F4-5B4776DC7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 descr="Security (Symfony 2.0 Book)">
            <a:extLst>
              <a:ext uri="{FF2B5EF4-FFF2-40B4-BE49-F238E27FC236}">
                <a16:creationId xmlns:a16="http://schemas.microsoft.com/office/drawing/2014/main" id="{5F17D36E-39E0-41FE-A070-1AA56ADC5C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27" y="1422401"/>
            <a:ext cx="10608685" cy="50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5070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0BB33-F080-48D6-83E2-E190873E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Faille XSS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9CF795-6026-4699-9BAE-A4C41C18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Injection de contenu dans une page</a:t>
            </a:r>
          </a:p>
          <a:p>
            <a:r>
              <a:rPr lang="fr-FR" dirty="0"/>
              <a:t>Echappement de données avec </a:t>
            </a:r>
            <a:r>
              <a:rPr lang="fr-FR" dirty="0" err="1"/>
              <a:t>Twig</a:t>
            </a:r>
            <a:endParaRPr lang="fr-FR" dirty="0"/>
          </a:p>
          <a:p>
            <a:r>
              <a:rPr lang="fr-FR" dirty="0"/>
              <a:t>Contrainte de validation  (formulaire)</a:t>
            </a:r>
          </a:p>
        </p:txBody>
      </p:sp>
    </p:spTree>
    <p:extLst>
      <p:ext uri="{BB962C8B-B14F-4D97-AF65-F5344CB8AC3E}">
        <p14:creationId xmlns:p14="http://schemas.microsoft.com/office/powerpoint/2010/main" val="4284390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0BB33-F080-48D6-83E2-E190873E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Injection 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9CF795-6026-4699-9BAE-A4C41C18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Injection de code SQL</a:t>
            </a:r>
          </a:p>
          <a:p>
            <a:r>
              <a:rPr lang="fr-FR" dirty="0"/>
              <a:t>Echappement de données avec </a:t>
            </a:r>
            <a:r>
              <a:rPr lang="fr-FR" dirty="0" err="1"/>
              <a:t>Twig</a:t>
            </a:r>
            <a:endParaRPr lang="fr-FR" dirty="0"/>
          </a:p>
          <a:p>
            <a:r>
              <a:rPr lang="fr-FR" dirty="0"/>
              <a:t>Requête paramétrées de doctrine</a:t>
            </a:r>
          </a:p>
        </p:txBody>
      </p:sp>
    </p:spTree>
    <p:extLst>
      <p:ext uri="{BB962C8B-B14F-4D97-AF65-F5344CB8AC3E}">
        <p14:creationId xmlns:p14="http://schemas.microsoft.com/office/powerpoint/2010/main" val="1881301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0BB33-F080-48D6-83E2-E190873E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Faille CSRF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9CF795-6026-4699-9BAE-A4C41C18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Consiste à faire exécuter à une victime une requête HTTP à son insu</a:t>
            </a:r>
          </a:p>
          <a:p>
            <a:r>
              <a:rPr lang="fr-FR" dirty="0" err="1"/>
              <a:t>Token</a:t>
            </a:r>
            <a:r>
              <a:rPr lang="fr-FR" dirty="0"/>
              <a:t> CSRF</a:t>
            </a:r>
          </a:p>
        </p:txBody>
      </p:sp>
      <p:pic>
        <p:nvPicPr>
          <p:cNvPr id="2050" name="Picture 2" descr="OWASP / Cross-site request forgery (CSRF ou XSRF) - Le blog de Clever Age">
            <a:extLst>
              <a:ext uri="{FF2B5EF4-FFF2-40B4-BE49-F238E27FC236}">
                <a16:creationId xmlns:a16="http://schemas.microsoft.com/office/drawing/2014/main" id="{5C663382-3F20-481B-A2B5-FAFCE11F0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1" y="2658228"/>
            <a:ext cx="4789487" cy="325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59CC9-78D4-4AB6-9836-00D22150E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Inscription </a:t>
            </a:r>
            <a:r>
              <a:rPr lang="fr-FR" dirty="0" err="1"/>
              <a:t>form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3892C4-13A0-4241-A109-8A5A3D43A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6398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E06878-F1C5-4D71-9D28-FE653D87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Inscription Controller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BF1A0C-3793-4D28-B643-C2F0F1844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638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6687B1-F4AF-4131-A289-23DEF637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Panier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DE47BA6-CE6F-435A-97A5-7022016084D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421" y="2133600"/>
            <a:ext cx="869698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4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08107-5D89-4833-A71F-39197648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653035-8E14-4FF1-BF4C-27CDC02FA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personnelle</a:t>
            </a:r>
          </a:p>
          <a:p>
            <a:r>
              <a:rPr lang="fr-FR" dirty="0"/>
              <a:t>Présentation du projet</a:t>
            </a:r>
          </a:p>
          <a:p>
            <a:pPr lvl="1"/>
            <a:r>
              <a:rPr lang="fr-FR" dirty="0"/>
              <a:t>Caveau</a:t>
            </a:r>
          </a:p>
          <a:p>
            <a:pPr lvl="1"/>
            <a:r>
              <a:rPr lang="fr-FR" dirty="0"/>
              <a:t>Boutique</a:t>
            </a:r>
          </a:p>
          <a:p>
            <a:r>
              <a:rPr lang="fr-FR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276257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EBAC7D-8E9F-424E-8128-B7C6AF24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Entité </a:t>
            </a:r>
            <a:r>
              <a:rPr lang="fr-FR" dirty="0" err="1"/>
              <a:t>Cart</a:t>
            </a:r>
            <a:r>
              <a:rPr lang="fr-FR" dirty="0"/>
              <a:t> 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89CC33C-6B4A-4585-A799-EB3EB40D628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881" y="2827170"/>
            <a:ext cx="7440063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42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E9F37-C1ED-42E3-A36E-5FE89A97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Adresse de livraison et de facturation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363843B-0C00-4550-80D6-A5174B9EF98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190749"/>
            <a:ext cx="85799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59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E1182-90DF-4111-A7AE-295F5AB0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DE2846-FD51-4EC4-BBE6-34981B03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77FD299-CE22-4247-A7E2-1192321463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539" y="1905000"/>
            <a:ext cx="8109585" cy="491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87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CC07D-882E-4DF2-954A-A0EC3192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Stripe</a:t>
            </a:r>
            <a:r>
              <a:rPr lang="fr-FR" dirty="0"/>
              <a:t> Paiement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5F7831-9F31-48AC-996E-C7D733A77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1CB8E04-E34B-46DC-AAB2-9DC14FDE61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672" y="1409700"/>
            <a:ext cx="531050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24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EFCBD-E66A-4F52-8F1C-4E09A4C9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Stripe</a:t>
            </a:r>
            <a:r>
              <a:rPr lang="fr-FR" dirty="0"/>
              <a:t> paiement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09CC7B-B450-415D-AB59-9CD9C83DC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5562271-544A-4E5E-849C-D12AEA3902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355" y="1343028"/>
            <a:ext cx="5760720" cy="535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72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A49DA-3786-483F-AA3D-48B226E8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Success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B0D472-AF18-4179-806F-8B01086F5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E8F261F-8D42-4480-9D30-185A42F0D2B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965" y="1433742"/>
            <a:ext cx="8288972" cy="44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99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820DC4-DA01-4EE1-8304-BE67DA88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DEMO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23CAC7-2B7E-4196-A961-B09BC7C3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7352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93AD89-B61E-4667-9655-14CEA836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 d’améliorations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039D3C-5EF0-47BB-A8E9-C8454E5D3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65600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Filtre &amp; panier en AJAX</a:t>
            </a:r>
          </a:p>
          <a:p>
            <a:r>
              <a:rPr lang="fr-FR" dirty="0"/>
              <a:t>Cacher les bouton supprimer et modifier à l’admin lorsqu’il ne peut pas les utiliser</a:t>
            </a:r>
          </a:p>
          <a:p>
            <a:r>
              <a:rPr lang="fr-FR" dirty="0"/>
              <a:t>Mettre en place un Mailer</a:t>
            </a:r>
          </a:p>
          <a:p>
            <a:pPr lvl="1"/>
            <a:r>
              <a:rPr lang="fr-FR" dirty="0"/>
              <a:t>Pour la vérification de l’inscription &amp; la connexion</a:t>
            </a:r>
          </a:p>
          <a:p>
            <a:pPr lvl="1"/>
            <a:r>
              <a:rPr lang="fr-FR" dirty="0"/>
              <a:t>Pour envoyer la facturation par mail</a:t>
            </a:r>
          </a:p>
          <a:p>
            <a:pPr lvl="1"/>
            <a:r>
              <a:rPr lang="fr-FR" dirty="0"/>
              <a:t>Newsletter? Prévenir lorsqu’un produit est à nouveau disponible?</a:t>
            </a:r>
          </a:p>
          <a:p>
            <a:pPr lvl="1"/>
            <a:r>
              <a:rPr lang="fr-FR" dirty="0"/>
              <a:t>Formulaire de contact</a:t>
            </a:r>
          </a:p>
          <a:p>
            <a:r>
              <a:rPr lang="fr-FR" dirty="0"/>
              <a:t>Disposition des produits en ligne ou en colonne</a:t>
            </a:r>
          </a:p>
          <a:p>
            <a:r>
              <a:rPr lang="fr-FR" dirty="0"/>
              <a:t>Version Anglaise du site</a:t>
            </a:r>
          </a:p>
          <a:p>
            <a:r>
              <a:rPr lang="fr-FR" dirty="0"/>
              <a:t>Optimisation du code</a:t>
            </a:r>
          </a:p>
          <a:p>
            <a:r>
              <a:rPr lang="fr-FR" dirty="0"/>
              <a:t>Modal de vérification sur certains bouton</a:t>
            </a:r>
          </a:p>
          <a:p>
            <a:r>
              <a:rPr lang="fr-FR" dirty="0" err="1"/>
              <a:t>Drag’n</a:t>
            </a:r>
            <a:r>
              <a:rPr lang="fr-FR" dirty="0"/>
              <a:t> drop photo produit</a:t>
            </a:r>
          </a:p>
        </p:txBody>
      </p:sp>
    </p:spTree>
    <p:extLst>
      <p:ext uri="{BB962C8B-B14F-4D97-AF65-F5344CB8AC3E}">
        <p14:creationId xmlns:p14="http://schemas.microsoft.com/office/powerpoint/2010/main" val="3228067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DA0EC-39BF-456C-B424-AA04FAEE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0EB753-93A9-4F69-8C29-A520948B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25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84BF07-67AD-46AE-8DF0-1DB8982E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Objectifs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B84FE0-FEB9-43C8-BEFD-C7AC968D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Minimum viable :</a:t>
            </a:r>
          </a:p>
          <a:p>
            <a:r>
              <a:rPr lang="fr-FR" dirty="0"/>
              <a:t>Utilisateur</a:t>
            </a:r>
          </a:p>
          <a:p>
            <a:pPr lvl="1"/>
            <a:r>
              <a:rPr lang="fr-FR" dirty="0"/>
              <a:t>S’inscrire, se connecter et se déconnecter</a:t>
            </a:r>
          </a:p>
          <a:p>
            <a:pPr lvl="1"/>
            <a:r>
              <a:rPr lang="fr-FR" dirty="0"/>
              <a:t>Liste des produits</a:t>
            </a:r>
          </a:p>
          <a:p>
            <a:pPr lvl="1"/>
            <a:r>
              <a:rPr lang="fr-FR" dirty="0"/>
              <a:t>Ajouter au panier</a:t>
            </a:r>
          </a:p>
          <a:p>
            <a:pPr lvl="1"/>
            <a:r>
              <a:rPr lang="fr-FR" dirty="0"/>
              <a:t>Payer</a:t>
            </a:r>
          </a:p>
          <a:p>
            <a:pPr lvl="1"/>
            <a:r>
              <a:rPr lang="fr-FR" dirty="0"/>
              <a:t>Facture</a:t>
            </a:r>
          </a:p>
          <a:p>
            <a:pPr lvl="1"/>
            <a:r>
              <a:rPr lang="fr-FR" dirty="0"/>
              <a:t>Profil</a:t>
            </a:r>
          </a:p>
          <a:p>
            <a:r>
              <a:rPr lang="fr-FR" dirty="0"/>
              <a:t>Administrateur</a:t>
            </a:r>
          </a:p>
          <a:p>
            <a:pPr lvl="1"/>
            <a:r>
              <a:rPr lang="fr-FR" dirty="0"/>
              <a:t>Ajouter, modifier, supprimer, désactiver un produit</a:t>
            </a:r>
          </a:p>
          <a:p>
            <a:pPr lvl="1"/>
            <a:r>
              <a:rPr lang="fr-FR" dirty="0"/>
              <a:t>Historique et gestion des commandes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873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84BF07-67AD-46AE-8DF0-1DB8982E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Objectifs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B84FE0-FEB9-43C8-BEFD-C7AC968D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Système de tri par prix</a:t>
            </a:r>
          </a:p>
          <a:p>
            <a:r>
              <a:rPr lang="fr-FR" dirty="0"/>
              <a:t>Système de filtre par catégorie</a:t>
            </a:r>
          </a:p>
          <a:p>
            <a:r>
              <a:rPr lang="fr-FR" dirty="0"/>
              <a:t>Mailer</a:t>
            </a:r>
          </a:p>
          <a:p>
            <a:r>
              <a:rPr lang="fr-FR" dirty="0"/>
              <a:t>Système de disposition des produits</a:t>
            </a:r>
          </a:p>
          <a:p>
            <a:r>
              <a:rPr lang="fr-FR" dirty="0"/>
              <a:t>Version anglais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720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ACD2E-22D4-4F85-A556-BEF95BAC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RGPD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07A3EE-5E27-45BE-AC7D-A05B61586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Règlement Général sur la Protection des Données</a:t>
            </a:r>
          </a:p>
          <a:p>
            <a:pPr lvl="1"/>
            <a:r>
              <a:rPr lang="fr-FR" dirty="0"/>
              <a:t>2018</a:t>
            </a:r>
          </a:p>
          <a:p>
            <a:pPr lvl="1"/>
            <a:r>
              <a:rPr lang="fr-FR" dirty="0"/>
              <a:t>Sur le territoire de l’Union Européenne</a:t>
            </a:r>
          </a:p>
          <a:p>
            <a:pPr lvl="1"/>
            <a:r>
              <a:rPr lang="fr-FR" dirty="0"/>
              <a:t>Fixe les conditions de collecte, conservation et exploitation des données</a:t>
            </a:r>
          </a:p>
          <a:p>
            <a:r>
              <a:rPr lang="fr-FR" dirty="0"/>
              <a:t>Dans le projet</a:t>
            </a:r>
          </a:p>
          <a:p>
            <a:pPr lvl="1"/>
            <a:r>
              <a:rPr lang="fr-FR" dirty="0"/>
              <a:t>Récupération des données essentielles</a:t>
            </a:r>
          </a:p>
          <a:p>
            <a:pPr lvl="1"/>
            <a:r>
              <a:rPr lang="fr-FR" dirty="0"/>
              <a:t>Droit de suppression du compte</a:t>
            </a:r>
          </a:p>
        </p:txBody>
      </p:sp>
    </p:spTree>
    <p:extLst>
      <p:ext uri="{BB962C8B-B14F-4D97-AF65-F5344CB8AC3E}">
        <p14:creationId xmlns:p14="http://schemas.microsoft.com/office/powerpoint/2010/main" val="169617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0C06F9-13BB-442F-8A81-EF94016E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56AA6A6-0A4C-4060-B26C-A68E7260B9B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422" y="1814259"/>
            <a:ext cx="8911687" cy="44196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496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8B46F9-6CA8-4B94-BB20-16F9D7DA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utilisées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091411-F739-401B-B494-F46CEDCAB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Adobe XD</a:t>
            </a:r>
          </a:p>
          <a:p>
            <a:r>
              <a:rPr lang="fr-FR" dirty="0"/>
              <a:t>PHP</a:t>
            </a:r>
          </a:p>
          <a:p>
            <a:r>
              <a:rPr lang="fr-FR" dirty="0"/>
              <a:t>HTML &amp; CSS &amp; JS</a:t>
            </a:r>
          </a:p>
          <a:p>
            <a:r>
              <a:rPr lang="fr-FR" dirty="0"/>
              <a:t>Bootstrap</a:t>
            </a:r>
          </a:p>
          <a:p>
            <a:r>
              <a:rPr lang="fr-FR" dirty="0"/>
              <a:t>Symfony</a:t>
            </a:r>
          </a:p>
          <a:p>
            <a:r>
              <a:rPr lang="fr-FR" dirty="0"/>
              <a:t>Composer</a:t>
            </a:r>
          </a:p>
          <a:p>
            <a:r>
              <a:rPr lang="fr-FR" dirty="0"/>
              <a:t>Doctrine</a:t>
            </a:r>
          </a:p>
          <a:p>
            <a:r>
              <a:rPr lang="fr-FR" dirty="0" err="1"/>
              <a:t>Twig</a:t>
            </a:r>
            <a:endParaRPr lang="fr-FR" dirty="0"/>
          </a:p>
          <a:p>
            <a:r>
              <a:rPr lang="fr-FR" dirty="0" err="1"/>
              <a:t>Laragon</a:t>
            </a:r>
            <a:endParaRPr lang="fr-FR" dirty="0"/>
          </a:p>
          <a:p>
            <a:r>
              <a:rPr lang="fr-FR" dirty="0" err="1"/>
              <a:t>Stripe</a:t>
            </a:r>
            <a:endParaRPr lang="fr-FR" dirty="0"/>
          </a:p>
          <a:p>
            <a:r>
              <a:rPr lang="fr-FR" dirty="0"/>
              <a:t>Git</a:t>
            </a:r>
          </a:p>
          <a:p>
            <a:r>
              <a:rPr lang="fr-FR" dirty="0" err="1"/>
              <a:t>Jmerise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5111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92E2F-7038-444A-B50D-D1C662EC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MCD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E0CB5AB-5586-4FF6-827C-EA894E2060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05" y="1502229"/>
            <a:ext cx="10627566" cy="5038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351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85F0EE-7CCA-485F-8560-263F0B7D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MLD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3EE5658-2538-4F7B-A0F5-C4055DAFD12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253" y="1530220"/>
            <a:ext cx="10086359" cy="49545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1849392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528</TotalTime>
  <Words>344</Words>
  <Application>Microsoft Office PowerPoint</Application>
  <PresentationFormat>Grand écran</PresentationFormat>
  <Paragraphs>99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Wingdings 3</vt:lpstr>
      <vt:lpstr>Brin</vt:lpstr>
      <vt:lpstr>Projet boutique en ligne</vt:lpstr>
      <vt:lpstr>Introduction</vt:lpstr>
      <vt:lpstr>Objectifs</vt:lpstr>
      <vt:lpstr>Objectifs</vt:lpstr>
      <vt:lpstr>RGPD</vt:lpstr>
      <vt:lpstr>Maquettes</vt:lpstr>
      <vt:lpstr>Technologies utilisées</vt:lpstr>
      <vt:lpstr>MCD</vt:lpstr>
      <vt:lpstr>MLD</vt:lpstr>
      <vt:lpstr>MVP</vt:lpstr>
      <vt:lpstr>Base de données</vt:lpstr>
      <vt:lpstr>Gestion des utilisateurs</vt:lpstr>
      <vt:lpstr>Authentification &amp; Autorisation </vt:lpstr>
      <vt:lpstr>Faille XSS</vt:lpstr>
      <vt:lpstr>Injection SQL</vt:lpstr>
      <vt:lpstr>Faille CSRF</vt:lpstr>
      <vt:lpstr>Inscription form</vt:lpstr>
      <vt:lpstr>Inscription Controller</vt:lpstr>
      <vt:lpstr>Panier</vt:lpstr>
      <vt:lpstr>Entité Cart </vt:lpstr>
      <vt:lpstr>Adresse de livraison et de facturation</vt:lpstr>
      <vt:lpstr>suite</vt:lpstr>
      <vt:lpstr>Stripe Paiement</vt:lpstr>
      <vt:lpstr>Stripe paiement</vt:lpstr>
      <vt:lpstr>Success</vt:lpstr>
      <vt:lpstr>DEMO</vt:lpstr>
      <vt:lpstr>Axe d’améliorations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boutique en ligne</dc:title>
  <dc:creator>Lisa Foret</dc:creator>
  <cp:lastModifiedBy>Lisa Foret</cp:lastModifiedBy>
  <cp:revision>25</cp:revision>
  <dcterms:created xsi:type="dcterms:W3CDTF">2021-01-09T18:33:19Z</dcterms:created>
  <dcterms:modified xsi:type="dcterms:W3CDTF">2021-01-13T15:54:15Z</dcterms:modified>
</cp:coreProperties>
</file>