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5"/>
  </p:notesMasterIdLst>
  <p:sldIdLst>
    <p:sldId id="256" r:id="rId2"/>
    <p:sldId id="284" r:id="rId3"/>
    <p:sldId id="257" r:id="rId4"/>
    <p:sldId id="258" r:id="rId5"/>
    <p:sldId id="283" r:id="rId6"/>
    <p:sldId id="259" r:id="rId7"/>
    <p:sldId id="290" r:id="rId8"/>
    <p:sldId id="261" r:id="rId9"/>
    <p:sldId id="287" r:id="rId10"/>
    <p:sldId id="267" r:id="rId11"/>
    <p:sldId id="268" r:id="rId12"/>
    <p:sldId id="269" r:id="rId13"/>
    <p:sldId id="270" r:id="rId14"/>
    <p:sldId id="271" r:id="rId15"/>
    <p:sldId id="285" r:id="rId16"/>
    <p:sldId id="262" r:id="rId17"/>
    <p:sldId id="266" r:id="rId18"/>
    <p:sldId id="286" r:id="rId19"/>
    <p:sldId id="291" r:id="rId20"/>
    <p:sldId id="272" r:id="rId21"/>
    <p:sldId id="273" r:id="rId22"/>
    <p:sldId id="274" r:id="rId23"/>
    <p:sldId id="275" r:id="rId24"/>
    <p:sldId id="288" r:id="rId25"/>
    <p:sldId id="292" r:id="rId26"/>
    <p:sldId id="276" r:id="rId27"/>
    <p:sldId id="277" r:id="rId28"/>
    <p:sldId id="278" r:id="rId29"/>
    <p:sldId id="293" r:id="rId30"/>
    <p:sldId id="279" r:id="rId31"/>
    <p:sldId id="280" r:id="rId32"/>
    <p:sldId id="294" r:id="rId33"/>
    <p:sldId id="281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sa Foret" initials="LF" lastIdx="9" clrIdx="0">
    <p:extLst>
      <p:ext uri="{19B8F6BF-5375-455C-9EA6-DF929625EA0E}">
        <p15:presenceInfo xmlns:p15="http://schemas.microsoft.com/office/powerpoint/2012/main" userId="Lisa Fore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09T23:38:42.709" idx="5">
    <p:pos x="10" y="10"/>
    <p:text>Un produit a une appellation, un type et un domaine. L'utilisateur peut avoir plusieurs adresses, il peut également passer plusieurs commandes, chaque commande possèdera une facture.</p:text>
    <p:extLst>
      <p:ext uri="{C676402C-5697-4E1C-873F-D02D1690AC5C}">
        <p15:threadingInfo xmlns:p15="http://schemas.microsoft.com/office/powerpoint/2012/main" timeZoneBias="-60"/>
      </p:ext>
    </p:extLst>
  </p:cm>
  <p:cm authorId="1" dt="2021-01-09T23:41:17.756" idx="6">
    <p:pos x="146" y="146"/>
    <p:text>MCD: Modèle Conceptuelle de données : représentation la plus abstraite des données d'un système d'information. Les données sont représentées sous forme d'entités et d'associations entre entité. Il permet de représenter les données d'un système d'information.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09T23:57:04.919" idx="9">
    <p:pos x="2243" y="1370"/>
    <p:text>Object Relationnal Mapping : interragit avec la BDD, il transforme les données en objet ( et peut faire l'inverse également)</p:text>
    <p:extLst>
      <p:ext uri="{C676402C-5697-4E1C-873F-D02D1690AC5C}">
        <p15:threadingInfo xmlns:p15="http://schemas.microsoft.com/office/powerpoint/2012/main" timeZoneBias="-6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2FD49E-83CD-4D0A-96C5-FF01154E788E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E0B1F47-93E0-46BA-B3D1-B5F2D4D56D2D}">
      <dgm:prSet/>
      <dgm:spPr/>
      <dgm:t>
        <a:bodyPr/>
        <a:lstStyle/>
        <a:p>
          <a:r>
            <a:rPr lang="fr-FR"/>
            <a:t>Introduction</a:t>
          </a:r>
          <a:endParaRPr lang="en-US"/>
        </a:p>
      </dgm:t>
    </dgm:pt>
    <dgm:pt modelId="{F2513B38-11DD-4F6E-B677-309CAAB07065}" type="parTrans" cxnId="{F5D34DFD-C0FB-40E9-8FF6-011A06264EB7}">
      <dgm:prSet/>
      <dgm:spPr/>
      <dgm:t>
        <a:bodyPr/>
        <a:lstStyle/>
        <a:p>
          <a:endParaRPr lang="en-US"/>
        </a:p>
      </dgm:t>
    </dgm:pt>
    <dgm:pt modelId="{43922FBA-E4D8-46DE-A5B1-B19D8AA2F245}" type="sibTrans" cxnId="{F5D34DFD-C0FB-40E9-8FF6-011A06264EB7}">
      <dgm:prSet/>
      <dgm:spPr/>
      <dgm:t>
        <a:bodyPr/>
        <a:lstStyle/>
        <a:p>
          <a:endParaRPr lang="en-US"/>
        </a:p>
      </dgm:t>
    </dgm:pt>
    <dgm:pt modelId="{A33D3C87-A9A9-40C9-B2C1-104B172ECBED}">
      <dgm:prSet/>
      <dgm:spPr/>
      <dgm:t>
        <a:bodyPr/>
        <a:lstStyle/>
        <a:p>
          <a:r>
            <a:rPr lang="fr-FR"/>
            <a:t>Présentation</a:t>
          </a:r>
          <a:endParaRPr lang="en-US"/>
        </a:p>
      </dgm:t>
    </dgm:pt>
    <dgm:pt modelId="{01DF9A95-C0C2-4C69-AF8A-5A93E2A965FC}" type="parTrans" cxnId="{9D781674-2A98-4F16-A377-97DE9D48B66E}">
      <dgm:prSet/>
      <dgm:spPr/>
      <dgm:t>
        <a:bodyPr/>
        <a:lstStyle/>
        <a:p>
          <a:endParaRPr lang="en-US"/>
        </a:p>
      </dgm:t>
    </dgm:pt>
    <dgm:pt modelId="{26117F5B-2B9D-44D7-AFB5-267D4135BF71}" type="sibTrans" cxnId="{9D781674-2A98-4F16-A377-97DE9D48B66E}">
      <dgm:prSet/>
      <dgm:spPr/>
      <dgm:t>
        <a:bodyPr/>
        <a:lstStyle/>
        <a:p>
          <a:endParaRPr lang="en-US"/>
        </a:p>
      </dgm:t>
    </dgm:pt>
    <dgm:pt modelId="{9775D0CE-50E3-4982-AEA4-FAD4BE8B6E90}">
      <dgm:prSet/>
      <dgm:spPr/>
      <dgm:t>
        <a:bodyPr/>
        <a:lstStyle/>
        <a:p>
          <a:r>
            <a:rPr lang="fr-FR"/>
            <a:t>Objectifs</a:t>
          </a:r>
          <a:endParaRPr lang="en-US"/>
        </a:p>
      </dgm:t>
    </dgm:pt>
    <dgm:pt modelId="{5E926331-3C60-417A-B4CA-1B2E99B7552F}" type="parTrans" cxnId="{AAA701DC-C778-4511-B1C9-0B7729F960DB}">
      <dgm:prSet/>
      <dgm:spPr/>
      <dgm:t>
        <a:bodyPr/>
        <a:lstStyle/>
        <a:p>
          <a:endParaRPr lang="en-US"/>
        </a:p>
      </dgm:t>
    </dgm:pt>
    <dgm:pt modelId="{B45CEE0D-5F88-4076-83C3-D97E4BFED7B4}" type="sibTrans" cxnId="{AAA701DC-C778-4511-B1C9-0B7729F960DB}">
      <dgm:prSet/>
      <dgm:spPr/>
      <dgm:t>
        <a:bodyPr/>
        <a:lstStyle/>
        <a:p>
          <a:endParaRPr lang="en-US"/>
        </a:p>
      </dgm:t>
    </dgm:pt>
    <dgm:pt modelId="{DD66B64A-9930-40C4-B59D-7758F2F60E0F}">
      <dgm:prSet/>
      <dgm:spPr/>
      <dgm:t>
        <a:bodyPr/>
        <a:lstStyle/>
        <a:p>
          <a:r>
            <a:rPr lang="fr-FR"/>
            <a:t>RGPD</a:t>
          </a:r>
          <a:endParaRPr lang="en-US"/>
        </a:p>
      </dgm:t>
    </dgm:pt>
    <dgm:pt modelId="{49FDA36C-39DF-42E9-97DB-312E7F85F64A}" type="parTrans" cxnId="{6E3562C2-039A-4279-AF41-540D8BC096C3}">
      <dgm:prSet/>
      <dgm:spPr/>
      <dgm:t>
        <a:bodyPr/>
        <a:lstStyle/>
        <a:p>
          <a:endParaRPr lang="en-US"/>
        </a:p>
      </dgm:t>
    </dgm:pt>
    <dgm:pt modelId="{2082AFF6-037B-4B87-87A7-29E27B76A350}" type="sibTrans" cxnId="{6E3562C2-039A-4279-AF41-540D8BC096C3}">
      <dgm:prSet/>
      <dgm:spPr/>
      <dgm:t>
        <a:bodyPr/>
        <a:lstStyle/>
        <a:p>
          <a:endParaRPr lang="en-US"/>
        </a:p>
      </dgm:t>
    </dgm:pt>
    <dgm:pt modelId="{89849F5F-0269-4527-860A-445D6B2747AD}">
      <dgm:prSet/>
      <dgm:spPr/>
      <dgm:t>
        <a:bodyPr/>
        <a:lstStyle/>
        <a:p>
          <a:r>
            <a:rPr lang="fr-FR"/>
            <a:t>Technologies utilisées</a:t>
          </a:r>
          <a:endParaRPr lang="en-US"/>
        </a:p>
      </dgm:t>
    </dgm:pt>
    <dgm:pt modelId="{B97A284B-E8E4-4388-B69E-975CF19D8EF4}" type="parTrans" cxnId="{AF7DD94C-8199-44FC-B5A1-936137A4CD9E}">
      <dgm:prSet/>
      <dgm:spPr/>
      <dgm:t>
        <a:bodyPr/>
        <a:lstStyle/>
        <a:p>
          <a:endParaRPr lang="en-US"/>
        </a:p>
      </dgm:t>
    </dgm:pt>
    <dgm:pt modelId="{9BBE1FAC-CDFD-4950-BAF3-3CD5F5230410}" type="sibTrans" cxnId="{AF7DD94C-8199-44FC-B5A1-936137A4CD9E}">
      <dgm:prSet/>
      <dgm:spPr/>
      <dgm:t>
        <a:bodyPr/>
        <a:lstStyle/>
        <a:p>
          <a:endParaRPr lang="en-US"/>
        </a:p>
      </dgm:t>
    </dgm:pt>
    <dgm:pt modelId="{48B02C33-4700-4E6A-9094-C23FF2FB337E}">
      <dgm:prSet/>
      <dgm:spPr/>
      <dgm:t>
        <a:bodyPr/>
        <a:lstStyle/>
        <a:p>
          <a:r>
            <a:rPr lang="fr-FR"/>
            <a:t>Principe de fonctionnement de Symfony</a:t>
          </a:r>
          <a:endParaRPr lang="en-US"/>
        </a:p>
      </dgm:t>
    </dgm:pt>
    <dgm:pt modelId="{B1DE01A8-481B-4D88-9FAE-82C32CF728A8}" type="parTrans" cxnId="{74818CEB-5B9E-426E-A1C7-82165B7CE978}">
      <dgm:prSet/>
      <dgm:spPr/>
      <dgm:t>
        <a:bodyPr/>
        <a:lstStyle/>
        <a:p>
          <a:endParaRPr lang="en-US"/>
        </a:p>
      </dgm:t>
    </dgm:pt>
    <dgm:pt modelId="{8E57955E-DEAB-4075-AE7B-8B85F10CE43C}" type="sibTrans" cxnId="{74818CEB-5B9E-426E-A1C7-82165B7CE978}">
      <dgm:prSet/>
      <dgm:spPr/>
      <dgm:t>
        <a:bodyPr/>
        <a:lstStyle/>
        <a:p>
          <a:endParaRPr lang="en-US"/>
        </a:p>
      </dgm:t>
    </dgm:pt>
    <dgm:pt modelId="{2431643C-AE6C-4890-9C96-F0B262468C93}">
      <dgm:prSet/>
      <dgm:spPr/>
      <dgm:t>
        <a:bodyPr/>
        <a:lstStyle/>
        <a:p>
          <a:r>
            <a:rPr lang="fr-FR"/>
            <a:t>MVP</a:t>
          </a:r>
          <a:endParaRPr lang="en-US"/>
        </a:p>
      </dgm:t>
    </dgm:pt>
    <dgm:pt modelId="{AF381415-4176-42B6-AB7D-C56A0EC979C8}" type="parTrans" cxnId="{9ECF1D57-4F99-469D-86F0-5BF4C764F89C}">
      <dgm:prSet/>
      <dgm:spPr/>
      <dgm:t>
        <a:bodyPr/>
        <a:lstStyle/>
        <a:p>
          <a:endParaRPr lang="en-US"/>
        </a:p>
      </dgm:t>
    </dgm:pt>
    <dgm:pt modelId="{F99334D5-94CC-4B51-95C2-B621EBA2E201}" type="sibTrans" cxnId="{9ECF1D57-4F99-469D-86F0-5BF4C764F89C}">
      <dgm:prSet/>
      <dgm:spPr/>
      <dgm:t>
        <a:bodyPr/>
        <a:lstStyle/>
        <a:p>
          <a:endParaRPr lang="en-US"/>
        </a:p>
      </dgm:t>
    </dgm:pt>
    <dgm:pt modelId="{F944A9E5-13D2-4500-BF51-56D481D40DF8}">
      <dgm:prSet/>
      <dgm:spPr/>
      <dgm:t>
        <a:bodyPr/>
        <a:lstStyle/>
        <a:p>
          <a:r>
            <a:rPr lang="fr-FR"/>
            <a:t>Gestion utilisateurs</a:t>
          </a:r>
          <a:endParaRPr lang="en-US"/>
        </a:p>
      </dgm:t>
    </dgm:pt>
    <dgm:pt modelId="{793CCD98-B820-4BBB-BC5A-1BA82C143BA1}" type="parTrans" cxnId="{432A5B38-03B1-48DB-BDFA-8C16D115031C}">
      <dgm:prSet/>
      <dgm:spPr/>
      <dgm:t>
        <a:bodyPr/>
        <a:lstStyle/>
        <a:p>
          <a:endParaRPr lang="en-US"/>
        </a:p>
      </dgm:t>
    </dgm:pt>
    <dgm:pt modelId="{504AF1F4-1CB2-4C7B-8055-4B20E51D7596}" type="sibTrans" cxnId="{432A5B38-03B1-48DB-BDFA-8C16D115031C}">
      <dgm:prSet/>
      <dgm:spPr/>
      <dgm:t>
        <a:bodyPr/>
        <a:lstStyle/>
        <a:p>
          <a:endParaRPr lang="en-US"/>
        </a:p>
      </dgm:t>
    </dgm:pt>
    <dgm:pt modelId="{AC1A5498-160D-44CC-BE94-C9010BC05305}">
      <dgm:prSet/>
      <dgm:spPr/>
      <dgm:t>
        <a:bodyPr/>
        <a:lstStyle/>
        <a:p>
          <a:r>
            <a:rPr lang="fr-FR"/>
            <a:t>Sécurité Native</a:t>
          </a:r>
          <a:endParaRPr lang="en-US"/>
        </a:p>
      </dgm:t>
    </dgm:pt>
    <dgm:pt modelId="{E9F285F3-4946-46DB-A21B-16661F11CD07}" type="parTrans" cxnId="{3FDF449B-1A81-4C1E-BB2F-56140BBCFC5E}">
      <dgm:prSet/>
      <dgm:spPr/>
      <dgm:t>
        <a:bodyPr/>
        <a:lstStyle/>
        <a:p>
          <a:endParaRPr lang="en-US"/>
        </a:p>
      </dgm:t>
    </dgm:pt>
    <dgm:pt modelId="{091A1870-55B2-45B9-94D8-46223A47879B}" type="sibTrans" cxnId="{3FDF449B-1A81-4C1E-BB2F-56140BBCFC5E}">
      <dgm:prSet/>
      <dgm:spPr/>
      <dgm:t>
        <a:bodyPr/>
        <a:lstStyle/>
        <a:p>
          <a:endParaRPr lang="en-US"/>
        </a:p>
      </dgm:t>
    </dgm:pt>
    <dgm:pt modelId="{7688AF84-7F60-4228-9198-8255053920E2}">
      <dgm:prSet/>
      <dgm:spPr/>
      <dgm:t>
        <a:bodyPr/>
        <a:lstStyle/>
        <a:p>
          <a:r>
            <a:rPr lang="fr-FR"/>
            <a:t>Organisation du projet</a:t>
          </a:r>
          <a:endParaRPr lang="en-US"/>
        </a:p>
      </dgm:t>
    </dgm:pt>
    <dgm:pt modelId="{9B10FCF2-153E-42AA-BC72-5ACF6B5A60DB}" type="parTrans" cxnId="{985E9BAD-4201-4CF3-8F71-3800586149A9}">
      <dgm:prSet/>
      <dgm:spPr/>
      <dgm:t>
        <a:bodyPr/>
        <a:lstStyle/>
        <a:p>
          <a:endParaRPr lang="en-US"/>
        </a:p>
      </dgm:t>
    </dgm:pt>
    <dgm:pt modelId="{87810001-A8D8-416B-B8D4-F9B6098B774A}" type="sibTrans" cxnId="{985E9BAD-4201-4CF3-8F71-3800586149A9}">
      <dgm:prSet/>
      <dgm:spPr/>
      <dgm:t>
        <a:bodyPr/>
        <a:lstStyle/>
        <a:p>
          <a:endParaRPr lang="en-US"/>
        </a:p>
      </dgm:t>
    </dgm:pt>
    <dgm:pt modelId="{C16927C0-CF5F-44F8-8964-4FE7DBC511C8}">
      <dgm:prSet/>
      <dgm:spPr/>
      <dgm:t>
        <a:bodyPr/>
        <a:lstStyle/>
        <a:p>
          <a:r>
            <a:rPr lang="fr-FR"/>
            <a:t>Conception &amp; Développement</a:t>
          </a:r>
          <a:endParaRPr lang="en-US"/>
        </a:p>
      </dgm:t>
    </dgm:pt>
    <dgm:pt modelId="{11BD7AED-3FB4-47B6-9D8E-8DA4725D27AE}" type="parTrans" cxnId="{322DF16A-26E9-4CDF-ACAA-D61C12C38ADC}">
      <dgm:prSet/>
      <dgm:spPr/>
      <dgm:t>
        <a:bodyPr/>
        <a:lstStyle/>
        <a:p>
          <a:endParaRPr lang="en-US"/>
        </a:p>
      </dgm:t>
    </dgm:pt>
    <dgm:pt modelId="{44F533A6-1794-43C2-A0B7-36364122791C}" type="sibTrans" cxnId="{322DF16A-26E9-4CDF-ACAA-D61C12C38ADC}">
      <dgm:prSet/>
      <dgm:spPr/>
      <dgm:t>
        <a:bodyPr/>
        <a:lstStyle/>
        <a:p>
          <a:endParaRPr lang="en-US"/>
        </a:p>
      </dgm:t>
    </dgm:pt>
    <dgm:pt modelId="{A4D8B852-AD6E-480B-8C70-EA3BB9DDF6ED}">
      <dgm:prSet/>
      <dgm:spPr/>
      <dgm:t>
        <a:bodyPr/>
        <a:lstStyle/>
        <a:p>
          <a:r>
            <a:rPr lang="fr-FR"/>
            <a:t>MCD/MLD</a:t>
          </a:r>
          <a:endParaRPr lang="en-US"/>
        </a:p>
      </dgm:t>
    </dgm:pt>
    <dgm:pt modelId="{A30C57A8-FD9A-4EEF-9167-A82990C91827}" type="parTrans" cxnId="{EB270437-204F-4226-94B3-223C4DDA3BE6}">
      <dgm:prSet/>
      <dgm:spPr/>
      <dgm:t>
        <a:bodyPr/>
        <a:lstStyle/>
        <a:p>
          <a:endParaRPr lang="en-US"/>
        </a:p>
      </dgm:t>
    </dgm:pt>
    <dgm:pt modelId="{D8AA6A72-4AB5-4AF3-91E9-EE2F8BCEF173}" type="sibTrans" cxnId="{EB270437-204F-4226-94B3-223C4DDA3BE6}">
      <dgm:prSet/>
      <dgm:spPr/>
      <dgm:t>
        <a:bodyPr/>
        <a:lstStyle/>
        <a:p>
          <a:endParaRPr lang="en-US"/>
        </a:p>
      </dgm:t>
    </dgm:pt>
    <dgm:pt modelId="{53B06755-B27E-4B21-84EA-CE920D6CECF4}">
      <dgm:prSet/>
      <dgm:spPr/>
      <dgm:t>
        <a:bodyPr/>
        <a:lstStyle/>
        <a:p>
          <a:r>
            <a:rPr lang="fr-FR"/>
            <a:t>Création de la base de données</a:t>
          </a:r>
          <a:endParaRPr lang="en-US"/>
        </a:p>
      </dgm:t>
    </dgm:pt>
    <dgm:pt modelId="{F5CCD99C-5F63-4C94-822F-7190BEB1764F}" type="parTrans" cxnId="{8933F3DC-C667-434D-8719-66E43BC18FD0}">
      <dgm:prSet/>
      <dgm:spPr/>
      <dgm:t>
        <a:bodyPr/>
        <a:lstStyle/>
        <a:p>
          <a:endParaRPr lang="en-US"/>
        </a:p>
      </dgm:t>
    </dgm:pt>
    <dgm:pt modelId="{AACF3638-1250-4452-9C94-C91FC14FBC5A}" type="sibTrans" cxnId="{8933F3DC-C667-434D-8719-66E43BC18FD0}">
      <dgm:prSet/>
      <dgm:spPr/>
      <dgm:t>
        <a:bodyPr/>
        <a:lstStyle/>
        <a:p>
          <a:endParaRPr lang="en-US"/>
        </a:p>
      </dgm:t>
    </dgm:pt>
    <dgm:pt modelId="{26827BFA-207E-48E8-880E-6177B70E6DB1}">
      <dgm:prSet/>
      <dgm:spPr/>
      <dgm:t>
        <a:bodyPr/>
        <a:lstStyle/>
        <a:p>
          <a:r>
            <a:rPr lang="fr-FR"/>
            <a:t>Maquettes</a:t>
          </a:r>
          <a:endParaRPr lang="en-US"/>
        </a:p>
      </dgm:t>
    </dgm:pt>
    <dgm:pt modelId="{44E75E6A-B58A-435A-A51D-D261D1ED52DE}" type="parTrans" cxnId="{97F0FCC9-A7CB-42D8-99A3-5A7DE06F8D11}">
      <dgm:prSet/>
      <dgm:spPr/>
      <dgm:t>
        <a:bodyPr/>
        <a:lstStyle/>
        <a:p>
          <a:endParaRPr lang="en-US"/>
        </a:p>
      </dgm:t>
    </dgm:pt>
    <dgm:pt modelId="{CCA2A1A8-604F-4856-BFD8-7C70242350A4}" type="sibTrans" cxnId="{97F0FCC9-A7CB-42D8-99A3-5A7DE06F8D11}">
      <dgm:prSet/>
      <dgm:spPr/>
      <dgm:t>
        <a:bodyPr/>
        <a:lstStyle/>
        <a:p>
          <a:endParaRPr lang="en-US"/>
        </a:p>
      </dgm:t>
    </dgm:pt>
    <dgm:pt modelId="{E2A81E6F-D909-4CAF-98D2-FCB17E07AE9F}">
      <dgm:prSet/>
      <dgm:spPr/>
      <dgm:t>
        <a:bodyPr/>
        <a:lstStyle/>
        <a:p>
          <a:r>
            <a:rPr lang="fr-FR"/>
            <a:t>Explications du code</a:t>
          </a:r>
          <a:endParaRPr lang="en-US"/>
        </a:p>
      </dgm:t>
    </dgm:pt>
    <dgm:pt modelId="{34FF1426-53A0-47EA-9558-F18A0C3EC926}" type="parTrans" cxnId="{53CDBADB-F1B3-4328-B23C-8C9C83E00A65}">
      <dgm:prSet/>
      <dgm:spPr/>
      <dgm:t>
        <a:bodyPr/>
        <a:lstStyle/>
        <a:p>
          <a:endParaRPr lang="en-US"/>
        </a:p>
      </dgm:t>
    </dgm:pt>
    <dgm:pt modelId="{991253A9-FE82-4DCE-91A9-56BB12916097}" type="sibTrans" cxnId="{53CDBADB-F1B3-4328-B23C-8C9C83E00A65}">
      <dgm:prSet/>
      <dgm:spPr/>
      <dgm:t>
        <a:bodyPr/>
        <a:lstStyle/>
        <a:p>
          <a:endParaRPr lang="en-US"/>
        </a:p>
      </dgm:t>
    </dgm:pt>
    <dgm:pt modelId="{651CE503-2E15-494C-AE48-C3A413CF26BD}">
      <dgm:prSet/>
      <dgm:spPr/>
      <dgm:t>
        <a:bodyPr/>
        <a:lstStyle/>
        <a:p>
          <a:r>
            <a:rPr lang="fr-FR"/>
            <a:t>Démo</a:t>
          </a:r>
          <a:endParaRPr lang="en-US"/>
        </a:p>
      </dgm:t>
    </dgm:pt>
    <dgm:pt modelId="{E79DCA43-A563-4AFD-A492-85415A592A64}" type="parTrans" cxnId="{01965127-535E-4CC2-8A99-3EFC779CDAB6}">
      <dgm:prSet/>
      <dgm:spPr/>
      <dgm:t>
        <a:bodyPr/>
        <a:lstStyle/>
        <a:p>
          <a:endParaRPr lang="en-US"/>
        </a:p>
      </dgm:t>
    </dgm:pt>
    <dgm:pt modelId="{3B09DA1F-23FA-44CC-BA30-2A5EA081E0B8}" type="sibTrans" cxnId="{01965127-535E-4CC2-8A99-3EFC779CDAB6}">
      <dgm:prSet/>
      <dgm:spPr/>
      <dgm:t>
        <a:bodyPr/>
        <a:lstStyle/>
        <a:p>
          <a:endParaRPr lang="en-US"/>
        </a:p>
      </dgm:t>
    </dgm:pt>
    <dgm:pt modelId="{92801069-EF2E-492D-964D-5FFE6CE8F0E7}">
      <dgm:prSet/>
      <dgm:spPr/>
      <dgm:t>
        <a:bodyPr/>
        <a:lstStyle/>
        <a:p>
          <a:r>
            <a:rPr lang="fr-FR"/>
            <a:t>Axes d’améliorations</a:t>
          </a:r>
          <a:endParaRPr lang="en-US"/>
        </a:p>
      </dgm:t>
    </dgm:pt>
    <dgm:pt modelId="{47196BFC-EDD9-443C-928E-4FA218F14057}" type="parTrans" cxnId="{B07941D1-E00B-47BC-BD76-6057401D603E}">
      <dgm:prSet/>
      <dgm:spPr/>
      <dgm:t>
        <a:bodyPr/>
        <a:lstStyle/>
        <a:p>
          <a:endParaRPr lang="en-US"/>
        </a:p>
      </dgm:t>
    </dgm:pt>
    <dgm:pt modelId="{963E22E1-B958-4C5C-B468-C335CA7C2C5C}" type="sibTrans" cxnId="{B07941D1-E00B-47BC-BD76-6057401D603E}">
      <dgm:prSet/>
      <dgm:spPr/>
      <dgm:t>
        <a:bodyPr/>
        <a:lstStyle/>
        <a:p>
          <a:endParaRPr lang="en-US"/>
        </a:p>
      </dgm:t>
    </dgm:pt>
    <dgm:pt modelId="{5DA1874F-64BB-4D8B-94C2-05DAF71B0F1C}">
      <dgm:prSet/>
      <dgm:spPr/>
      <dgm:t>
        <a:bodyPr/>
        <a:lstStyle/>
        <a:p>
          <a:r>
            <a:rPr lang="fr-FR"/>
            <a:t>Conclusion</a:t>
          </a:r>
          <a:endParaRPr lang="en-US"/>
        </a:p>
      </dgm:t>
    </dgm:pt>
    <dgm:pt modelId="{413032A1-92C0-4D33-924E-5BD5333FD98B}" type="parTrans" cxnId="{FE3A92CD-2888-4232-A5E8-6FD2942C295C}">
      <dgm:prSet/>
      <dgm:spPr/>
      <dgm:t>
        <a:bodyPr/>
        <a:lstStyle/>
        <a:p>
          <a:endParaRPr lang="en-US"/>
        </a:p>
      </dgm:t>
    </dgm:pt>
    <dgm:pt modelId="{135810C1-CA27-4AD6-B38E-7204E58EE457}" type="sibTrans" cxnId="{FE3A92CD-2888-4232-A5E8-6FD2942C295C}">
      <dgm:prSet/>
      <dgm:spPr/>
      <dgm:t>
        <a:bodyPr/>
        <a:lstStyle/>
        <a:p>
          <a:endParaRPr lang="en-US"/>
        </a:p>
      </dgm:t>
    </dgm:pt>
    <dgm:pt modelId="{2009D0EA-7C07-4028-BE1B-8D9E4A0A1186}" type="pres">
      <dgm:prSet presAssocID="{BF2FD49E-83CD-4D0A-96C5-FF01154E788E}" presName="linear" presStyleCnt="0">
        <dgm:presLayoutVars>
          <dgm:animLvl val="lvl"/>
          <dgm:resizeHandles val="exact"/>
        </dgm:presLayoutVars>
      </dgm:prSet>
      <dgm:spPr/>
    </dgm:pt>
    <dgm:pt modelId="{D8945DAB-B0E3-40C8-8B4B-B3E6D7BE0F1F}" type="pres">
      <dgm:prSet presAssocID="{FE0B1F47-93E0-46BA-B3D1-B5F2D4D56D2D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BC5A2D2D-3CBC-42BE-A7EF-C10A135E7E6A}" type="pres">
      <dgm:prSet presAssocID="{FE0B1F47-93E0-46BA-B3D1-B5F2D4D56D2D}" presName="childText" presStyleLbl="revTx" presStyleIdx="0" presStyleCnt="3">
        <dgm:presLayoutVars>
          <dgm:bulletEnabled val="1"/>
        </dgm:presLayoutVars>
      </dgm:prSet>
      <dgm:spPr/>
    </dgm:pt>
    <dgm:pt modelId="{17A9369B-5214-4711-A6BF-3B0D53DDBE26}" type="pres">
      <dgm:prSet presAssocID="{89849F5F-0269-4527-860A-445D6B2747AD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DDEDB3ED-B733-4CAD-8AE4-FCC9BD705DF4}" type="pres">
      <dgm:prSet presAssocID="{9BBE1FAC-CDFD-4950-BAF3-3CD5F5230410}" presName="spacer" presStyleCnt="0"/>
      <dgm:spPr/>
    </dgm:pt>
    <dgm:pt modelId="{610CC667-810A-4E2B-BC6E-69496109C01C}" type="pres">
      <dgm:prSet presAssocID="{48B02C33-4700-4E6A-9094-C23FF2FB337E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D1C1A9B7-9EA6-4910-A1D3-8E739EE4BE04}" type="pres">
      <dgm:prSet presAssocID="{48B02C33-4700-4E6A-9094-C23FF2FB337E}" presName="childText" presStyleLbl="revTx" presStyleIdx="1" presStyleCnt="3">
        <dgm:presLayoutVars>
          <dgm:bulletEnabled val="1"/>
        </dgm:presLayoutVars>
      </dgm:prSet>
      <dgm:spPr/>
    </dgm:pt>
    <dgm:pt modelId="{319A5374-F0E2-4AC2-BAD9-379E50A26826}" type="pres">
      <dgm:prSet presAssocID="{7688AF84-7F60-4228-9198-8255053920E2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C491F7AF-2159-45A1-BA4D-34B4512F88DF}" type="pres">
      <dgm:prSet presAssocID="{87810001-A8D8-416B-B8D4-F9B6098B774A}" presName="spacer" presStyleCnt="0"/>
      <dgm:spPr/>
    </dgm:pt>
    <dgm:pt modelId="{29A675A3-610A-4CB5-B25F-EBD39FDE8301}" type="pres">
      <dgm:prSet presAssocID="{C16927C0-CF5F-44F8-8964-4FE7DBC511C8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0415FFE3-DB47-43E3-9F44-73ACE41E81E8}" type="pres">
      <dgm:prSet presAssocID="{C16927C0-CF5F-44F8-8964-4FE7DBC511C8}" presName="childText" presStyleLbl="revTx" presStyleIdx="2" presStyleCnt="3">
        <dgm:presLayoutVars>
          <dgm:bulletEnabled val="1"/>
        </dgm:presLayoutVars>
      </dgm:prSet>
      <dgm:spPr/>
    </dgm:pt>
    <dgm:pt modelId="{373800E4-2791-46ED-9E4E-3AB999F9841A}" type="pres">
      <dgm:prSet presAssocID="{651CE503-2E15-494C-AE48-C3A413CF26BD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A09BFFFE-BB23-4792-B945-852255DFBF58}" type="pres">
      <dgm:prSet presAssocID="{3B09DA1F-23FA-44CC-BA30-2A5EA081E0B8}" presName="spacer" presStyleCnt="0"/>
      <dgm:spPr/>
    </dgm:pt>
    <dgm:pt modelId="{167772A9-6525-4EF4-8F17-392CF2B6A8DC}" type="pres">
      <dgm:prSet presAssocID="{92801069-EF2E-492D-964D-5FFE6CE8F0E7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7C1383A8-3971-46B7-8FF9-9897149C62C7}" type="pres">
      <dgm:prSet presAssocID="{963E22E1-B958-4C5C-B468-C335CA7C2C5C}" presName="spacer" presStyleCnt="0"/>
      <dgm:spPr/>
    </dgm:pt>
    <dgm:pt modelId="{F17BDFE7-FF06-491F-A9CD-5A286F8CB8CF}" type="pres">
      <dgm:prSet presAssocID="{5DA1874F-64BB-4D8B-94C2-05DAF71B0F1C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EC2B3A20-9FE7-45E5-9CF5-06ADD66E4B7D}" type="presOf" srcId="{A33D3C87-A9A9-40C9-B2C1-104B172ECBED}" destId="{BC5A2D2D-3CBC-42BE-A7EF-C10A135E7E6A}" srcOrd="0" destOrd="0" presId="urn:microsoft.com/office/officeart/2005/8/layout/vList2"/>
    <dgm:cxn modelId="{01965127-535E-4CC2-8A99-3EFC779CDAB6}" srcId="{BF2FD49E-83CD-4D0A-96C5-FF01154E788E}" destId="{651CE503-2E15-494C-AE48-C3A413CF26BD}" srcOrd="5" destOrd="0" parTransId="{E79DCA43-A563-4AFD-A492-85415A592A64}" sibTransId="{3B09DA1F-23FA-44CC-BA30-2A5EA081E0B8}"/>
    <dgm:cxn modelId="{EB270437-204F-4226-94B3-223C4DDA3BE6}" srcId="{C16927C0-CF5F-44F8-8964-4FE7DBC511C8}" destId="{A4D8B852-AD6E-480B-8C70-EA3BB9DDF6ED}" srcOrd="0" destOrd="0" parTransId="{A30C57A8-FD9A-4EEF-9167-A82990C91827}" sibTransId="{D8AA6A72-4AB5-4AF3-91E9-EE2F8BCEF173}"/>
    <dgm:cxn modelId="{657B7B37-082B-4DE5-9FFE-47DBC72A6ABF}" type="presOf" srcId="{F944A9E5-13D2-4500-BF51-56D481D40DF8}" destId="{D1C1A9B7-9EA6-4910-A1D3-8E739EE4BE04}" srcOrd="0" destOrd="1" presId="urn:microsoft.com/office/officeart/2005/8/layout/vList2"/>
    <dgm:cxn modelId="{432A5B38-03B1-48DB-BDFA-8C16D115031C}" srcId="{48B02C33-4700-4E6A-9094-C23FF2FB337E}" destId="{F944A9E5-13D2-4500-BF51-56D481D40DF8}" srcOrd="1" destOrd="0" parTransId="{793CCD98-B820-4BBB-BC5A-1BA82C143BA1}" sibTransId="{504AF1F4-1CB2-4C7B-8055-4B20E51D7596}"/>
    <dgm:cxn modelId="{0227303D-2441-4404-B0FB-6D8F9652A1C8}" type="presOf" srcId="{C16927C0-CF5F-44F8-8964-4FE7DBC511C8}" destId="{29A675A3-610A-4CB5-B25F-EBD39FDE8301}" srcOrd="0" destOrd="0" presId="urn:microsoft.com/office/officeart/2005/8/layout/vList2"/>
    <dgm:cxn modelId="{BCCD1F62-AB37-4C67-BBDC-03776D844812}" type="presOf" srcId="{AC1A5498-160D-44CC-BE94-C9010BC05305}" destId="{D1C1A9B7-9EA6-4910-A1D3-8E739EE4BE04}" srcOrd="0" destOrd="2" presId="urn:microsoft.com/office/officeart/2005/8/layout/vList2"/>
    <dgm:cxn modelId="{0B394F66-625D-4FEF-872A-DC4073DB2B34}" type="presOf" srcId="{48B02C33-4700-4E6A-9094-C23FF2FB337E}" destId="{610CC667-810A-4E2B-BC6E-69496109C01C}" srcOrd="0" destOrd="0" presId="urn:microsoft.com/office/officeart/2005/8/layout/vList2"/>
    <dgm:cxn modelId="{322DF16A-26E9-4CDF-ACAA-D61C12C38ADC}" srcId="{BF2FD49E-83CD-4D0A-96C5-FF01154E788E}" destId="{C16927C0-CF5F-44F8-8964-4FE7DBC511C8}" srcOrd="4" destOrd="0" parTransId="{11BD7AED-3FB4-47B6-9D8E-8DA4725D27AE}" sibTransId="{44F533A6-1794-43C2-A0B7-36364122791C}"/>
    <dgm:cxn modelId="{AF7DD94C-8199-44FC-B5A1-936137A4CD9E}" srcId="{BF2FD49E-83CD-4D0A-96C5-FF01154E788E}" destId="{89849F5F-0269-4527-860A-445D6B2747AD}" srcOrd="1" destOrd="0" parTransId="{B97A284B-E8E4-4388-B69E-975CF19D8EF4}" sibTransId="{9BBE1FAC-CDFD-4950-BAF3-3CD5F5230410}"/>
    <dgm:cxn modelId="{1749E751-270B-4FAC-B75B-100A5CFAB1C9}" type="presOf" srcId="{BF2FD49E-83CD-4D0A-96C5-FF01154E788E}" destId="{2009D0EA-7C07-4028-BE1B-8D9E4A0A1186}" srcOrd="0" destOrd="0" presId="urn:microsoft.com/office/officeart/2005/8/layout/vList2"/>
    <dgm:cxn modelId="{9D781674-2A98-4F16-A377-97DE9D48B66E}" srcId="{FE0B1F47-93E0-46BA-B3D1-B5F2D4D56D2D}" destId="{A33D3C87-A9A9-40C9-B2C1-104B172ECBED}" srcOrd="0" destOrd="0" parTransId="{01DF9A95-C0C2-4C69-AF8A-5A93E2A965FC}" sibTransId="{26117F5B-2B9D-44D7-AFB5-267D4135BF71}"/>
    <dgm:cxn modelId="{9ECF1D57-4F99-469D-86F0-5BF4C764F89C}" srcId="{48B02C33-4700-4E6A-9094-C23FF2FB337E}" destId="{2431643C-AE6C-4890-9C96-F0B262468C93}" srcOrd="0" destOrd="0" parTransId="{AF381415-4176-42B6-AB7D-C56A0EC979C8}" sibTransId="{F99334D5-94CC-4B51-95C2-B621EBA2E201}"/>
    <dgm:cxn modelId="{DF6D685A-B39D-42FF-981C-5C7CF5F6FAE7}" type="presOf" srcId="{53B06755-B27E-4B21-84EA-CE920D6CECF4}" destId="{0415FFE3-DB47-43E3-9F44-73ACE41E81E8}" srcOrd="0" destOrd="1" presId="urn:microsoft.com/office/officeart/2005/8/layout/vList2"/>
    <dgm:cxn modelId="{8106877A-9DC8-4735-8D5A-728ABDE9C2A2}" type="presOf" srcId="{2431643C-AE6C-4890-9C96-F0B262468C93}" destId="{D1C1A9B7-9EA6-4910-A1D3-8E739EE4BE04}" srcOrd="0" destOrd="0" presId="urn:microsoft.com/office/officeart/2005/8/layout/vList2"/>
    <dgm:cxn modelId="{EF2C577E-4D12-48BC-8C62-CD3DC70E0D39}" type="presOf" srcId="{651CE503-2E15-494C-AE48-C3A413CF26BD}" destId="{373800E4-2791-46ED-9E4E-3AB999F9841A}" srcOrd="0" destOrd="0" presId="urn:microsoft.com/office/officeart/2005/8/layout/vList2"/>
    <dgm:cxn modelId="{CA224A98-424D-4D63-AB75-0A11B4989EA8}" type="presOf" srcId="{FE0B1F47-93E0-46BA-B3D1-B5F2D4D56D2D}" destId="{D8945DAB-B0E3-40C8-8B4B-B3E6D7BE0F1F}" srcOrd="0" destOrd="0" presId="urn:microsoft.com/office/officeart/2005/8/layout/vList2"/>
    <dgm:cxn modelId="{3FDF449B-1A81-4C1E-BB2F-56140BBCFC5E}" srcId="{48B02C33-4700-4E6A-9094-C23FF2FB337E}" destId="{AC1A5498-160D-44CC-BE94-C9010BC05305}" srcOrd="2" destOrd="0" parTransId="{E9F285F3-4946-46DB-A21B-16661F11CD07}" sibTransId="{091A1870-55B2-45B9-94D8-46223A47879B}"/>
    <dgm:cxn modelId="{59F0CC9B-8D84-479F-8B0D-21212B903A0A}" type="presOf" srcId="{26827BFA-207E-48E8-880E-6177B70E6DB1}" destId="{0415FFE3-DB47-43E3-9F44-73ACE41E81E8}" srcOrd="0" destOrd="2" presId="urn:microsoft.com/office/officeart/2005/8/layout/vList2"/>
    <dgm:cxn modelId="{C922DD9F-C756-4FB9-B24D-BD2FF59CBFB5}" type="presOf" srcId="{E2A81E6F-D909-4CAF-98D2-FCB17E07AE9F}" destId="{0415FFE3-DB47-43E3-9F44-73ACE41E81E8}" srcOrd="0" destOrd="3" presId="urn:microsoft.com/office/officeart/2005/8/layout/vList2"/>
    <dgm:cxn modelId="{985E9BAD-4201-4CF3-8F71-3800586149A9}" srcId="{BF2FD49E-83CD-4D0A-96C5-FF01154E788E}" destId="{7688AF84-7F60-4228-9198-8255053920E2}" srcOrd="3" destOrd="0" parTransId="{9B10FCF2-153E-42AA-BC72-5ACF6B5A60DB}" sibTransId="{87810001-A8D8-416B-B8D4-F9B6098B774A}"/>
    <dgm:cxn modelId="{6E3562C2-039A-4279-AF41-540D8BC096C3}" srcId="{FE0B1F47-93E0-46BA-B3D1-B5F2D4D56D2D}" destId="{DD66B64A-9930-40C4-B59D-7758F2F60E0F}" srcOrd="2" destOrd="0" parTransId="{49FDA36C-39DF-42E9-97DB-312E7F85F64A}" sibTransId="{2082AFF6-037B-4B87-87A7-29E27B76A350}"/>
    <dgm:cxn modelId="{FA2897C6-30C7-4D5F-87A7-6B460A4D551D}" type="presOf" srcId="{9775D0CE-50E3-4982-AEA4-FAD4BE8B6E90}" destId="{BC5A2D2D-3CBC-42BE-A7EF-C10A135E7E6A}" srcOrd="0" destOrd="1" presId="urn:microsoft.com/office/officeart/2005/8/layout/vList2"/>
    <dgm:cxn modelId="{97F0FCC9-A7CB-42D8-99A3-5A7DE06F8D11}" srcId="{C16927C0-CF5F-44F8-8964-4FE7DBC511C8}" destId="{26827BFA-207E-48E8-880E-6177B70E6DB1}" srcOrd="2" destOrd="0" parTransId="{44E75E6A-B58A-435A-A51D-D261D1ED52DE}" sibTransId="{CCA2A1A8-604F-4856-BFD8-7C70242350A4}"/>
    <dgm:cxn modelId="{FE3A92CD-2888-4232-A5E8-6FD2942C295C}" srcId="{BF2FD49E-83CD-4D0A-96C5-FF01154E788E}" destId="{5DA1874F-64BB-4D8B-94C2-05DAF71B0F1C}" srcOrd="7" destOrd="0" parTransId="{413032A1-92C0-4D33-924E-5BD5333FD98B}" sibTransId="{135810C1-CA27-4AD6-B38E-7204E58EE457}"/>
    <dgm:cxn modelId="{469A67CF-2B7F-4907-B9A4-DEA9715DE18E}" type="presOf" srcId="{92801069-EF2E-492D-964D-5FFE6CE8F0E7}" destId="{167772A9-6525-4EF4-8F17-392CF2B6A8DC}" srcOrd="0" destOrd="0" presId="urn:microsoft.com/office/officeart/2005/8/layout/vList2"/>
    <dgm:cxn modelId="{89A302D0-162E-4E11-8799-CB10B199B633}" type="presOf" srcId="{DD66B64A-9930-40C4-B59D-7758F2F60E0F}" destId="{BC5A2D2D-3CBC-42BE-A7EF-C10A135E7E6A}" srcOrd="0" destOrd="2" presId="urn:microsoft.com/office/officeart/2005/8/layout/vList2"/>
    <dgm:cxn modelId="{B4719BD0-5D47-4CA6-9249-85D5CFBB86E7}" type="presOf" srcId="{5DA1874F-64BB-4D8B-94C2-05DAF71B0F1C}" destId="{F17BDFE7-FF06-491F-A9CD-5A286F8CB8CF}" srcOrd="0" destOrd="0" presId="urn:microsoft.com/office/officeart/2005/8/layout/vList2"/>
    <dgm:cxn modelId="{B07941D1-E00B-47BC-BD76-6057401D603E}" srcId="{BF2FD49E-83CD-4D0A-96C5-FF01154E788E}" destId="{92801069-EF2E-492D-964D-5FFE6CE8F0E7}" srcOrd="6" destOrd="0" parTransId="{47196BFC-EDD9-443C-928E-4FA218F14057}" sibTransId="{963E22E1-B958-4C5C-B468-C335CA7C2C5C}"/>
    <dgm:cxn modelId="{53CDBADB-F1B3-4328-B23C-8C9C83E00A65}" srcId="{C16927C0-CF5F-44F8-8964-4FE7DBC511C8}" destId="{E2A81E6F-D909-4CAF-98D2-FCB17E07AE9F}" srcOrd="3" destOrd="0" parTransId="{34FF1426-53A0-47EA-9558-F18A0C3EC926}" sibTransId="{991253A9-FE82-4DCE-91A9-56BB12916097}"/>
    <dgm:cxn modelId="{AAA701DC-C778-4511-B1C9-0B7729F960DB}" srcId="{FE0B1F47-93E0-46BA-B3D1-B5F2D4D56D2D}" destId="{9775D0CE-50E3-4982-AEA4-FAD4BE8B6E90}" srcOrd="1" destOrd="0" parTransId="{5E926331-3C60-417A-B4CA-1B2E99B7552F}" sibTransId="{B45CEE0D-5F88-4076-83C3-D97E4BFED7B4}"/>
    <dgm:cxn modelId="{8933F3DC-C667-434D-8719-66E43BC18FD0}" srcId="{C16927C0-CF5F-44F8-8964-4FE7DBC511C8}" destId="{53B06755-B27E-4B21-84EA-CE920D6CECF4}" srcOrd="1" destOrd="0" parTransId="{F5CCD99C-5F63-4C94-822F-7190BEB1764F}" sibTransId="{AACF3638-1250-4452-9C94-C91FC14FBC5A}"/>
    <dgm:cxn modelId="{54991FE4-F296-4406-9391-48C978C5CBA1}" type="presOf" srcId="{89849F5F-0269-4527-860A-445D6B2747AD}" destId="{17A9369B-5214-4711-A6BF-3B0D53DDBE26}" srcOrd="0" destOrd="0" presId="urn:microsoft.com/office/officeart/2005/8/layout/vList2"/>
    <dgm:cxn modelId="{B73A7AE6-5014-4A3E-A391-763142ED85F0}" type="presOf" srcId="{7688AF84-7F60-4228-9198-8255053920E2}" destId="{319A5374-F0E2-4AC2-BAD9-379E50A26826}" srcOrd="0" destOrd="0" presId="urn:microsoft.com/office/officeart/2005/8/layout/vList2"/>
    <dgm:cxn modelId="{74818CEB-5B9E-426E-A1C7-82165B7CE978}" srcId="{BF2FD49E-83CD-4D0A-96C5-FF01154E788E}" destId="{48B02C33-4700-4E6A-9094-C23FF2FB337E}" srcOrd="2" destOrd="0" parTransId="{B1DE01A8-481B-4D88-9FAE-82C32CF728A8}" sibTransId="{8E57955E-DEAB-4075-AE7B-8B85F10CE43C}"/>
    <dgm:cxn modelId="{2B96ECED-F393-4E1D-B2A5-75630C3088E1}" type="presOf" srcId="{A4D8B852-AD6E-480B-8C70-EA3BB9DDF6ED}" destId="{0415FFE3-DB47-43E3-9F44-73ACE41E81E8}" srcOrd="0" destOrd="0" presId="urn:microsoft.com/office/officeart/2005/8/layout/vList2"/>
    <dgm:cxn modelId="{F5D34DFD-C0FB-40E9-8FF6-011A06264EB7}" srcId="{BF2FD49E-83CD-4D0A-96C5-FF01154E788E}" destId="{FE0B1F47-93E0-46BA-B3D1-B5F2D4D56D2D}" srcOrd="0" destOrd="0" parTransId="{F2513B38-11DD-4F6E-B677-309CAAB07065}" sibTransId="{43922FBA-E4D8-46DE-A5B1-B19D8AA2F245}"/>
    <dgm:cxn modelId="{C08CE309-C397-415F-8FF0-D43124D45ECF}" type="presParOf" srcId="{2009D0EA-7C07-4028-BE1B-8D9E4A0A1186}" destId="{D8945DAB-B0E3-40C8-8B4B-B3E6D7BE0F1F}" srcOrd="0" destOrd="0" presId="urn:microsoft.com/office/officeart/2005/8/layout/vList2"/>
    <dgm:cxn modelId="{26B20DF5-436C-40EF-B71B-0B686120735D}" type="presParOf" srcId="{2009D0EA-7C07-4028-BE1B-8D9E4A0A1186}" destId="{BC5A2D2D-3CBC-42BE-A7EF-C10A135E7E6A}" srcOrd="1" destOrd="0" presId="urn:microsoft.com/office/officeart/2005/8/layout/vList2"/>
    <dgm:cxn modelId="{A20AA772-996D-427C-B6E1-AED1532DA758}" type="presParOf" srcId="{2009D0EA-7C07-4028-BE1B-8D9E4A0A1186}" destId="{17A9369B-5214-4711-A6BF-3B0D53DDBE26}" srcOrd="2" destOrd="0" presId="urn:microsoft.com/office/officeart/2005/8/layout/vList2"/>
    <dgm:cxn modelId="{8C2DF550-0BEF-4F41-80F3-8C35B53CE929}" type="presParOf" srcId="{2009D0EA-7C07-4028-BE1B-8D9E4A0A1186}" destId="{DDEDB3ED-B733-4CAD-8AE4-FCC9BD705DF4}" srcOrd="3" destOrd="0" presId="urn:microsoft.com/office/officeart/2005/8/layout/vList2"/>
    <dgm:cxn modelId="{C3930C4C-36BD-4DA7-B0DB-81D6CC49A296}" type="presParOf" srcId="{2009D0EA-7C07-4028-BE1B-8D9E4A0A1186}" destId="{610CC667-810A-4E2B-BC6E-69496109C01C}" srcOrd="4" destOrd="0" presId="urn:microsoft.com/office/officeart/2005/8/layout/vList2"/>
    <dgm:cxn modelId="{ABC88682-F439-44FE-B906-678CBBDB9631}" type="presParOf" srcId="{2009D0EA-7C07-4028-BE1B-8D9E4A0A1186}" destId="{D1C1A9B7-9EA6-4910-A1D3-8E739EE4BE04}" srcOrd="5" destOrd="0" presId="urn:microsoft.com/office/officeart/2005/8/layout/vList2"/>
    <dgm:cxn modelId="{F8130F42-9D04-4530-B98E-3FAD59C3EBAE}" type="presParOf" srcId="{2009D0EA-7C07-4028-BE1B-8D9E4A0A1186}" destId="{319A5374-F0E2-4AC2-BAD9-379E50A26826}" srcOrd="6" destOrd="0" presId="urn:microsoft.com/office/officeart/2005/8/layout/vList2"/>
    <dgm:cxn modelId="{8A1F51F8-D09B-4E93-A450-30E37D623D12}" type="presParOf" srcId="{2009D0EA-7C07-4028-BE1B-8D9E4A0A1186}" destId="{C491F7AF-2159-45A1-BA4D-34B4512F88DF}" srcOrd="7" destOrd="0" presId="urn:microsoft.com/office/officeart/2005/8/layout/vList2"/>
    <dgm:cxn modelId="{1A20A5AA-EDD4-4BD4-858A-E33654F7A4C1}" type="presParOf" srcId="{2009D0EA-7C07-4028-BE1B-8D9E4A0A1186}" destId="{29A675A3-610A-4CB5-B25F-EBD39FDE8301}" srcOrd="8" destOrd="0" presId="urn:microsoft.com/office/officeart/2005/8/layout/vList2"/>
    <dgm:cxn modelId="{D04CC99B-2DC6-41D1-82CF-E950C7AB1276}" type="presParOf" srcId="{2009D0EA-7C07-4028-BE1B-8D9E4A0A1186}" destId="{0415FFE3-DB47-43E3-9F44-73ACE41E81E8}" srcOrd="9" destOrd="0" presId="urn:microsoft.com/office/officeart/2005/8/layout/vList2"/>
    <dgm:cxn modelId="{348D6D71-B277-48D2-BFFE-215F449E7E07}" type="presParOf" srcId="{2009D0EA-7C07-4028-BE1B-8D9E4A0A1186}" destId="{373800E4-2791-46ED-9E4E-3AB999F9841A}" srcOrd="10" destOrd="0" presId="urn:microsoft.com/office/officeart/2005/8/layout/vList2"/>
    <dgm:cxn modelId="{934CD2E0-4F67-4CAE-9390-5F43E5AA61B7}" type="presParOf" srcId="{2009D0EA-7C07-4028-BE1B-8D9E4A0A1186}" destId="{A09BFFFE-BB23-4792-B945-852255DFBF58}" srcOrd="11" destOrd="0" presId="urn:microsoft.com/office/officeart/2005/8/layout/vList2"/>
    <dgm:cxn modelId="{CB87E50F-CDE8-4E95-B2E1-6F886A70AAB8}" type="presParOf" srcId="{2009D0EA-7C07-4028-BE1B-8D9E4A0A1186}" destId="{167772A9-6525-4EF4-8F17-392CF2B6A8DC}" srcOrd="12" destOrd="0" presId="urn:microsoft.com/office/officeart/2005/8/layout/vList2"/>
    <dgm:cxn modelId="{FFCDA8E3-07F1-4F91-9FD1-CD0C6F959A19}" type="presParOf" srcId="{2009D0EA-7C07-4028-BE1B-8D9E4A0A1186}" destId="{7C1383A8-3971-46B7-8FF9-9897149C62C7}" srcOrd="13" destOrd="0" presId="urn:microsoft.com/office/officeart/2005/8/layout/vList2"/>
    <dgm:cxn modelId="{BDBB3BBF-C98B-4611-8EBD-DB20038FA28F}" type="presParOf" srcId="{2009D0EA-7C07-4028-BE1B-8D9E4A0A1186}" destId="{F17BDFE7-FF06-491F-A9CD-5A286F8CB8CF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945DAB-B0E3-40C8-8B4B-B3E6D7BE0F1F}">
      <dsp:nvSpPr>
        <dsp:cNvPr id="0" name=""/>
        <dsp:cNvSpPr/>
      </dsp:nvSpPr>
      <dsp:spPr>
        <a:xfrm>
          <a:off x="0" y="66714"/>
          <a:ext cx="6832212" cy="35977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Introduction</a:t>
          </a:r>
          <a:endParaRPr lang="en-US" sz="1500" kern="1200"/>
        </a:p>
      </dsp:txBody>
      <dsp:txXfrm>
        <a:off x="17563" y="84277"/>
        <a:ext cx="6797086" cy="324648"/>
      </dsp:txXfrm>
    </dsp:sp>
    <dsp:sp modelId="{BC5A2D2D-3CBC-42BE-A7EF-C10A135E7E6A}">
      <dsp:nvSpPr>
        <dsp:cNvPr id="0" name=""/>
        <dsp:cNvSpPr/>
      </dsp:nvSpPr>
      <dsp:spPr>
        <a:xfrm>
          <a:off x="0" y="426489"/>
          <a:ext cx="6832212" cy="621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923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/>
            <a:t>Présentation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/>
            <a:t>Objectifs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/>
            <a:t>RGPD</a:t>
          </a:r>
          <a:endParaRPr lang="en-US" sz="1200" kern="1200"/>
        </a:p>
      </dsp:txBody>
      <dsp:txXfrm>
        <a:off x="0" y="426489"/>
        <a:ext cx="6832212" cy="621000"/>
      </dsp:txXfrm>
    </dsp:sp>
    <dsp:sp modelId="{17A9369B-5214-4711-A6BF-3B0D53DDBE26}">
      <dsp:nvSpPr>
        <dsp:cNvPr id="0" name=""/>
        <dsp:cNvSpPr/>
      </dsp:nvSpPr>
      <dsp:spPr>
        <a:xfrm>
          <a:off x="0" y="1047489"/>
          <a:ext cx="6832212" cy="359774"/>
        </a:xfrm>
        <a:prstGeom prst="roundRect">
          <a:avLst/>
        </a:prstGeom>
        <a:gradFill rotWithShape="0">
          <a:gsLst>
            <a:gs pos="0">
              <a:schemeClr val="accent2">
                <a:hueOff val="127084"/>
                <a:satOff val="-2840"/>
                <a:lumOff val="-2689"/>
                <a:alphaOff val="0"/>
                <a:tint val="96000"/>
                <a:lumMod val="104000"/>
              </a:schemeClr>
            </a:gs>
            <a:gs pos="100000">
              <a:schemeClr val="accent2">
                <a:hueOff val="127084"/>
                <a:satOff val="-2840"/>
                <a:lumOff val="-2689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Technologies utilisées</a:t>
          </a:r>
          <a:endParaRPr lang="en-US" sz="1500" kern="1200"/>
        </a:p>
      </dsp:txBody>
      <dsp:txXfrm>
        <a:off x="17563" y="1065052"/>
        <a:ext cx="6797086" cy="324648"/>
      </dsp:txXfrm>
    </dsp:sp>
    <dsp:sp modelId="{610CC667-810A-4E2B-BC6E-69496109C01C}">
      <dsp:nvSpPr>
        <dsp:cNvPr id="0" name=""/>
        <dsp:cNvSpPr/>
      </dsp:nvSpPr>
      <dsp:spPr>
        <a:xfrm>
          <a:off x="0" y="1450464"/>
          <a:ext cx="6832212" cy="359774"/>
        </a:xfrm>
        <a:prstGeom prst="roundRect">
          <a:avLst/>
        </a:prstGeom>
        <a:gradFill rotWithShape="0">
          <a:gsLst>
            <a:gs pos="0">
              <a:schemeClr val="accent2">
                <a:hueOff val="254167"/>
                <a:satOff val="-5681"/>
                <a:lumOff val="-5378"/>
                <a:alphaOff val="0"/>
                <a:tint val="96000"/>
                <a:lumMod val="104000"/>
              </a:schemeClr>
            </a:gs>
            <a:gs pos="100000">
              <a:schemeClr val="accent2">
                <a:hueOff val="254167"/>
                <a:satOff val="-5681"/>
                <a:lumOff val="-5378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Principe de fonctionnement de Symfony</a:t>
          </a:r>
          <a:endParaRPr lang="en-US" sz="1500" kern="1200"/>
        </a:p>
      </dsp:txBody>
      <dsp:txXfrm>
        <a:off x="17563" y="1468027"/>
        <a:ext cx="6797086" cy="324648"/>
      </dsp:txXfrm>
    </dsp:sp>
    <dsp:sp modelId="{D1C1A9B7-9EA6-4910-A1D3-8E739EE4BE04}">
      <dsp:nvSpPr>
        <dsp:cNvPr id="0" name=""/>
        <dsp:cNvSpPr/>
      </dsp:nvSpPr>
      <dsp:spPr>
        <a:xfrm>
          <a:off x="0" y="1810239"/>
          <a:ext cx="6832212" cy="621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923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/>
            <a:t>MVP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/>
            <a:t>Gestion utilisateurs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/>
            <a:t>Sécurité Native</a:t>
          </a:r>
          <a:endParaRPr lang="en-US" sz="1200" kern="1200"/>
        </a:p>
      </dsp:txBody>
      <dsp:txXfrm>
        <a:off x="0" y="1810239"/>
        <a:ext cx="6832212" cy="621000"/>
      </dsp:txXfrm>
    </dsp:sp>
    <dsp:sp modelId="{319A5374-F0E2-4AC2-BAD9-379E50A26826}">
      <dsp:nvSpPr>
        <dsp:cNvPr id="0" name=""/>
        <dsp:cNvSpPr/>
      </dsp:nvSpPr>
      <dsp:spPr>
        <a:xfrm>
          <a:off x="0" y="2431239"/>
          <a:ext cx="6832212" cy="359774"/>
        </a:xfrm>
        <a:prstGeom prst="roundRect">
          <a:avLst/>
        </a:prstGeom>
        <a:gradFill rotWithShape="0">
          <a:gsLst>
            <a:gs pos="0">
              <a:schemeClr val="accent2">
                <a:hueOff val="381251"/>
                <a:satOff val="-8521"/>
                <a:lumOff val="-8067"/>
                <a:alphaOff val="0"/>
                <a:tint val="96000"/>
                <a:lumMod val="104000"/>
              </a:schemeClr>
            </a:gs>
            <a:gs pos="100000">
              <a:schemeClr val="accent2">
                <a:hueOff val="381251"/>
                <a:satOff val="-8521"/>
                <a:lumOff val="-8067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Organisation du projet</a:t>
          </a:r>
          <a:endParaRPr lang="en-US" sz="1500" kern="1200"/>
        </a:p>
      </dsp:txBody>
      <dsp:txXfrm>
        <a:off x="17563" y="2448802"/>
        <a:ext cx="6797086" cy="324648"/>
      </dsp:txXfrm>
    </dsp:sp>
    <dsp:sp modelId="{29A675A3-610A-4CB5-B25F-EBD39FDE8301}">
      <dsp:nvSpPr>
        <dsp:cNvPr id="0" name=""/>
        <dsp:cNvSpPr/>
      </dsp:nvSpPr>
      <dsp:spPr>
        <a:xfrm>
          <a:off x="0" y="2834214"/>
          <a:ext cx="6832212" cy="359774"/>
        </a:xfrm>
        <a:prstGeom prst="roundRect">
          <a:avLst/>
        </a:prstGeom>
        <a:gradFill rotWithShape="0">
          <a:gsLst>
            <a:gs pos="0">
              <a:schemeClr val="accent2">
                <a:hueOff val="508335"/>
                <a:satOff val="-11362"/>
                <a:lumOff val="-10756"/>
                <a:alphaOff val="0"/>
                <a:tint val="96000"/>
                <a:lumMod val="104000"/>
              </a:schemeClr>
            </a:gs>
            <a:gs pos="100000">
              <a:schemeClr val="accent2">
                <a:hueOff val="508335"/>
                <a:satOff val="-11362"/>
                <a:lumOff val="-1075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Conception &amp; Développement</a:t>
          </a:r>
          <a:endParaRPr lang="en-US" sz="1500" kern="1200"/>
        </a:p>
      </dsp:txBody>
      <dsp:txXfrm>
        <a:off x="17563" y="2851777"/>
        <a:ext cx="6797086" cy="324648"/>
      </dsp:txXfrm>
    </dsp:sp>
    <dsp:sp modelId="{0415FFE3-DB47-43E3-9F44-73ACE41E81E8}">
      <dsp:nvSpPr>
        <dsp:cNvPr id="0" name=""/>
        <dsp:cNvSpPr/>
      </dsp:nvSpPr>
      <dsp:spPr>
        <a:xfrm>
          <a:off x="0" y="3193989"/>
          <a:ext cx="6832212" cy="838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923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/>
            <a:t>MCD/MLD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/>
            <a:t>Création de la base de données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/>
            <a:t>Maquettes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/>
            <a:t>Explications du code</a:t>
          </a:r>
          <a:endParaRPr lang="en-US" sz="1200" kern="1200"/>
        </a:p>
      </dsp:txBody>
      <dsp:txXfrm>
        <a:off x="0" y="3193989"/>
        <a:ext cx="6832212" cy="838350"/>
      </dsp:txXfrm>
    </dsp:sp>
    <dsp:sp modelId="{373800E4-2791-46ED-9E4E-3AB999F9841A}">
      <dsp:nvSpPr>
        <dsp:cNvPr id="0" name=""/>
        <dsp:cNvSpPr/>
      </dsp:nvSpPr>
      <dsp:spPr>
        <a:xfrm>
          <a:off x="0" y="4032339"/>
          <a:ext cx="6832212" cy="359774"/>
        </a:xfrm>
        <a:prstGeom prst="roundRect">
          <a:avLst/>
        </a:prstGeom>
        <a:gradFill rotWithShape="0">
          <a:gsLst>
            <a:gs pos="0">
              <a:schemeClr val="accent2">
                <a:hueOff val="635418"/>
                <a:satOff val="-14202"/>
                <a:lumOff val="-13445"/>
                <a:alphaOff val="0"/>
                <a:tint val="96000"/>
                <a:lumMod val="104000"/>
              </a:schemeClr>
            </a:gs>
            <a:gs pos="100000">
              <a:schemeClr val="accent2">
                <a:hueOff val="635418"/>
                <a:satOff val="-14202"/>
                <a:lumOff val="-13445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Démo</a:t>
          </a:r>
          <a:endParaRPr lang="en-US" sz="1500" kern="1200"/>
        </a:p>
      </dsp:txBody>
      <dsp:txXfrm>
        <a:off x="17563" y="4049902"/>
        <a:ext cx="6797086" cy="324648"/>
      </dsp:txXfrm>
    </dsp:sp>
    <dsp:sp modelId="{167772A9-6525-4EF4-8F17-392CF2B6A8DC}">
      <dsp:nvSpPr>
        <dsp:cNvPr id="0" name=""/>
        <dsp:cNvSpPr/>
      </dsp:nvSpPr>
      <dsp:spPr>
        <a:xfrm>
          <a:off x="0" y="4435314"/>
          <a:ext cx="6832212" cy="359774"/>
        </a:xfrm>
        <a:prstGeom prst="roundRect">
          <a:avLst/>
        </a:prstGeom>
        <a:gradFill rotWithShape="0">
          <a:gsLst>
            <a:gs pos="0">
              <a:schemeClr val="accent2">
                <a:hueOff val="762502"/>
                <a:satOff val="-17043"/>
                <a:lumOff val="-16134"/>
                <a:alphaOff val="0"/>
                <a:tint val="96000"/>
                <a:lumMod val="104000"/>
              </a:schemeClr>
            </a:gs>
            <a:gs pos="100000">
              <a:schemeClr val="accent2">
                <a:hueOff val="762502"/>
                <a:satOff val="-17043"/>
                <a:lumOff val="-16134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Axes d’améliorations</a:t>
          </a:r>
          <a:endParaRPr lang="en-US" sz="1500" kern="1200"/>
        </a:p>
      </dsp:txBody>
      <dsp:txXfrm>
        <a:off x="17563" y="4452877"/>
        <a:ext cx="6797086" cy="324648"/>
      </dsp:txXfrm>
    </dsp:sp>
    <dsp:sp modelId="{F17BDFE7-FF06-491F-A9CD-5A286F8CB8CF}">
      <dsp:nvSpPr>
        <dsp:cNvPr id="0" name=""/>
        <dsp:cNvSpPr/>
      </dsp:nvSpPr>
      <dsp:spPr>
        <a:xfrm>
          <a:off x="0" y="4838289"/>
          <a:ext cx="6832212" cy="359774"/>
        </a:xfrm>
        <a:prstGeom prst="roundRect">
          <a:avLst/>
        </a:prstGeom>
        <a:gradFill rotWithShape="0">
          <a:gsLst>
            <a:gs pos="0">
              <a:schemeClr val="accent2">
                <a:hueOff val="889586"/>
                <a:satOff val="-19883"/>
                <a:lumOff val="-18823"/>
                <a:alphaOff val="0"/>
                <a:tint val="96000"/>
                <a:lumMod val="104000"/>
              </a:schemeClr>
            </a:gs>
            <a:gs pos="100000">
              <a:schemeClr val="accent2">
                <a:hueOff val="889586"/>
                <a:satOff val="-19883"/>
                <a:lumOff val="-18823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Conclusion</a:t>
          </a:r>
          <a:endParaRPr lang="en-US" sz="1500" kern="1200"/>
        </a:p>
      </dsp:txBody>
      <dsp:txXfrm>
        <a:off x="17563" y="4855852"/>
        <a:ext cx="6797086" cy="324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CDF8F-3D54-4115-A7BF-B22B247C4638}" type="datetimeFigureOut">
              <a:rPr lang="fr-FR" smtClean="0"/>
              <a:t>24/01/2021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00E80-AEB2-4ACB-A1B1-A45F8CBFCB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6454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176E-CADB-48F9-B97C-1D186AD99C00}" type="datetime1">
              <a:rPr lang="en-US" smtClean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9121-EE1F-4479-B37D-243652B9AF57}" type="datetime1">
              <a:rPr lang="en-US" smtClean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854A-430C-41F8-B4AA-EEE3BC935C71}" type="datetime1">
              <a:rPr lang="en-US" smtClean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6915-AD78-415E-9082-43687253A670}" type="datetime1">
              <a:rPr lang="en-US" smtClean="0"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B8AB-7942-4DD7-9B83-C03FBC9CFF5D}" type="datetime1">
              <a:rPr lang="en-US" smtClean="0"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BFCB-E957-4302-B399-C285F828936F}" type="datetime1">
              <a:rPr lang="en-US" smtClean="0"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CEB2-B0F8-49F6-9921-FCDDB047B27B}" type="datetime1">
              <a:rPr lang="en-US" smtClean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66F9A-AED3-4BCA-93CD-F2BA2FA9764A}" type="datetime1">
              <a:rPr lang="en-US" smtClean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71B62-9AD3-44B3-9B01-E63E073463FB}" type="datetime1">
              <a:rPr lang="en-US" smtClean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36A2-B66E-4463-AD93-2D5632174887}" type="datetime1">
              <a:rPr lang="en-US" smtClean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F98A-E971-4236-B7C4-1A6C45CC50CE}" type="datetime1">
              <a:rPr lang="en-US" smtClean="0"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10AB-544C-40EA-B938-196EAA3D0F2B}" type="datetime1">
              <a:rPr lang="en-US" smtClean="0"/>
              <a:t>1/24/2021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33965-0187-4094-8A8E-91F2CA57F05E}" type="datetime1">
              <a:rPr lang="en-US" smtClean="0"/>
              <a:t>1/24/2021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9591-3F3E-4E3F-944D-AF26B2D532FD}" type="datetime1">
              <a:rPr lang="en-US" smtClean="0"/>
              <a:t>1/24/2021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A8B3-BC23-4952-B9C1-8515DB3EAF5D}" type="datetime1">
              <a:rPr lang="en-US" smtClean="0"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CC3A-F874-4662-A1A8-F3F6DA43E4A3}" type="datetime1">
              <a:rPr lang="en-US" smtClean="0"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63D4B-AA9E-408A-A82A-29FCBE21BC24}" type="datetime1">
              <a:rPr lang="en-US" smtClean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434CA7-9136-4A83-9AC6-7839454C57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Projet boutique en ligne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2932B51-7E1A-4749-99A2-0630B5647A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2020-2121 Lisa Foret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AD0FA7-0E08-43CC-B2DC-330B719F3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31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06"/>
    </mc:Choice>
    <mc:Fallback xmlns="">
      <p:transition spd="slow" advTm="540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9D8956-40D8-4FF3-9100-BE2B895D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287624"/>
            <a:ext cx="8911687" cy="635523"/>
          </a:xfrm>
        </p:spPr>
        <p:txBody>
          <a:bodyPr>
            <a:normAutofit/>
          </a:bodyPr>
          <a:lstStyle/>
          <a:p>
            <a:r>
              <a:rPr lang="fr-FR" sz="2400" dirty="0"/>
              <a:t>Gestion des utilisateurs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8D7F66-51B2-4CBB-B151-2500D0C88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5539720" cy="4100290"/>
          </a:xfrm>
        </p:spPr>
        <p:txBody>
          <a:bodyPr>
            <a:normAutofit/>
          </a:bodyPr>
          <a:lstStyle/>
          <a:p>
            <a:r>
              <a:rPr lang="fr-FR" dirty="0" err="1"/>
              <a:t>Make:user</a:t>
            </a:r>
            <a:endParaRPr lang="fr-FR" dirty="0"/>
          </a:p>
          <a:p>
            <a:r>
              <a:rPr lang="fr-FR" dirty="0" err="1"/>
              <a:t>make:registration</a:t>
            </a:r>
            <a:endParaRPr lang="fr-FR" dirty="0"/>
          </a:p>
          <a:p>
            <a:r>
              <a:rPr lang="fr-FR" dirty="0" err="1"/>
              <a:t>Make:auth</a:t>
            </a:r>
            <a:endParaRPr lang="fr-FR" dirty="0"/>
          </a:p>
          <a:p>
            <a:r>
              <a:rPr lang="fr-FR" dirty="0"/>
              <a:t>Fichier Security. </a:t>
            </a:r>
            <a:r>
              <a:rPr lang="fr-FR" dirty="0" err="1"/>
              <a:t>yaml</a:t>
            </a:r>
            <a:endParaRPr lang="fr-FR" dirty="0"/>
          </a:p>
          <a:p>
            <a:pPr lvl="1"/>
            <a:r>
              <a:rPr lang="fr-FR" dirty="0"/>
              <a:t>ARGON2ID</a:t>
            </a:r>
          </a:p>
          <a:p>
            <a:pPr lvl="1"/>
            <a:r>
              <a:rPr lang="fr-FR" dirty="0"/>
              <a:t>Authentification</a:t>
            </a:r>
          </a:p>
          <a:p>
            <a:pPr lvl="2"/>
            <a:r>
              <a:rPr lang="fr-FR" dirty="0"/>
              <a:t>Anonyme?</a:t>
            </a:r>
          </a:p>
          <a:p>
            <a:pPr lvl="2"/>
            <a:r>
              <a:rPr lang="fr-FR" dirty="0"/>
              <a:t>Formulaire de connexion</a:t>
            </a:r>
          </a:p>
          <a:p>
            <a:pPr lvl="2"/>
            <a:r>
              <a:rPr lang="fr-FR" dirty="0"/>
              <a:t>Se déconnecter</a:t>
            </a:r>
          </a:p>
          <a:p>
            <a:pPr lvl="1"/>
            <a:r>
              <a:rPr lang="fr-FR" dirty="0"/>
              <a:t>Autorisation</a:t>
            </a:r>
          </a:p>
          <a:p>
            <a:pPr marL="914400" lvl="2" indent="0">
              <a:buNone/>
            </a:pPr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573D2DEE-B80D-4144-8ED3-47CB2AB8914E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6635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/>
              <a:t>Principe de fonction de Symfony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921CA45-E9ED-4326-A050-D5F4E2B1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42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960"/>
    </mc:Choice>
    <mc:Fallback xmlns="">
      <p:transition spd="slow" advTm="13696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A6A9A6-218C-4672-9D3D-D6E8CD02A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0601" y="1287623"/>
            <a:ext cx="8911687" cy="640445"/>
          </a:xfrm>
        </p:spPr>
        <p:txBody>
          <a:bodyPr/>
          <a:lstStyle/>
          <a:p>
            <a:r>
              <a:rPr lang="fr-FR" sz="2800" dirty="0"/>
              <a:t>Authentification</a:t>
            </a:r>
            <a:r>
              <a:rPr lang="fr-FR" dirty="0"/>
              <a:t> </a:t>
            </a:r>
            <a:r>
              <a:rPr lang="fr-FR" sz="2800" dirty="0"/>
              <a:t>&amp; Autorisation </a:t>
            </a:r>
            <a:endParaRPr lang="fr-FR" dirty="0"/>
          </a:p>
        </p:txBody>
      </p:sp>
      <p:pic>
        <p:nvPicPr>
          <p:cNvPr id="4" name="Image 3" descr="Security (Symfony 2.0 Book)">
            <a:extLst>
              <a:ext uri="{FF2B5EF4-FFF2-40B4-BE49-F238E27FC236}">
                <a16:creationId xmlns:a16="http://schemas.microsoft.com/office/drawing/2014/main" id="{5F17D36E-39E0-41FE-A070-1AA56ADC5CC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024" y="1928068"/>
            <a:ext cx="9412463" cy="489306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Titre 1">
            <a:extLst>
              <a:ext uri="{FF2B5EF4-FFF2-40B4-BE49-F238E27FC236}">
                <a16:creationId xmlns:a16="http://schemas.microsoft.com/office/drawing/2014/main" id="{4235BA69-1031-49F1-B7C2-07B63CFB47A2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6635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Principe de fonction de Symfony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3F55F10-F662-460A-AB38-E3F2C70B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07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525"/>
    </mc:Choice>
    <mc:Fallback xmlns="">
      <p:transition spd="slow" advTm="4452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D0BB33-F080-48D6-83E2-E190873E2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287624"/>
            <a:ext cx="8911687" cy="682176"/>
          </a:xfrm>
        </p:spPr>
        <p:txBody>
          <a:bodyPr>
            <a:normAutofit/>
          </a:bodyPr>
          <a:lstStyle/>
          <a:p>
            <a:r>
              <a:rPr lang="fr-FR" sz="2800" dirty="0"/>
              <a:t>Faille XSS ou Cross Site Scripting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9CF795-6026-4699-9BAE-A4C41C181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Injection de contenu dans une page</a:t>
            </a:r>
          </a:p>
          <a:p>
            <a:r>
              <a:rPr lang="fr-FR" dirty="0"/>
              <a:t>Echappement de données avec </a:t>
            </a:r>
            <a:r>
              <a:rPr lang="fr-FR" dirty="0" err="1"/>
              <a:t>Twig</a:t>
            </a:r>
            <a:endParaRPr lang="fr-FR" dirty="0"/>
          </a:p>
          <a:p>
            <a:r>
              <a:rPr lang="fr-FR" dirty="0"/>
              <a:t>Contraintes de validation  (formulaire)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BDD5DA67-BD33-4311-869B-B0E8D75C5EE9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6635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/>
              <a:t>Principe de fonction de Symfony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BFF75A0-8CFE-4066-B212-A4856412E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39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444"/>
    </mc:Choice>
    <mc:Fallback xmlns="">
      <p:transition spd="slow" advTm="35444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D0BB33-F080-48D6-83E2-E190873E2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287624"/>
            <a:ext cx="8911687" cy="710168"/>
          </a:xfrm>
        </p:spPr>
        <p:txBody>
          <a:bodyPr/>
          <a:lstStyle/>
          <a:p>
            <a:r>
              <a:rPr lang="fr-FR" sz="2800" dirty="0"/>
              <a:t>Injection</a:t>
            </a:r>
            <a:r>
              <a:rPr lang="fr-FR" dirty="0"/>
              <a:t> </a:t>
            </a:r>
            <a:r>
              <a:rPr lang="fr-FR" sz="2800" dirty="0"/>
              <a:t>SQL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9CF795-6026-4699-9BAE-A4C41C181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Injection de code SQL</a:t>
            </a:r>
          </a:p>
          <a:p>
            <a:r>
              <a:rPr lang="fr-FR" dirty="0"/>
              <a:t>Echappement de données avec </a:t>
            </a:r>
            <a:r>
              <a:rPr lang="fr-FR" dirty="0" err="1"/>
              <a:t>Twig</a:t>
            </a:r>
            <a:endParaRPr lang="fr-FR" dirty="0"/>
          </a:p>
          <a:p>
            <a:r>
              <a:rPr lang="fr-FR" dirty="0"/>
              <a:t>Contraintes de validation</a:t>
            </a:r>
          </a:p>
          <a:p>
            <a:r>
              <a:rPr lang="fr-FR" dirty="0"/>
              <a:t>Requête préparées de doctrine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1748118A-C81B-4E50-B500-D6EF81A206BC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6635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/>
              <a:t>Principe de fonction de Symfony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FBCA3C-37A9-4806-8CE9-80FFF4E8B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30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369"/>
    </mc:Choice>
    <mc:Fallback xmlns="">
      <p:transition spd="slow" advTm="2536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D0BB33-F080-48D6-83E2-E190873E2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287624"/>
            <a:ext cx="8911687" cy="579539"/>
          </a:xfrm>
        </p:spPr>
        <p:txBody>
          <a:bodyPr>
            <a:normAutofit/>
          </a:bodyPr>
          <a:lstStyle/>
          <a:p>
            <a:r>
              <a:rPr lang="fr-FR" sz="2800" dirty="0"/>
              <a:t>Faille CSRF Cross Site </a:t>
            </a:r>
            <a:r>
              <a:rPr lang="fr-FR" sz="2800" dirty="0" err="1"/>
              <a:t>Request</a:t>
            </a:r>
            <a:r>
              <a:rPr lang="fr-FR" sz="2800" dirty="0"/>
              <a:t> </a:t>
            </a:r>
            <a:r>
              <a:rPr lang="fr-FR" sz="2800" dirty="0" err="1"/>
              <a:t>Forgery</a:t>
            </a:r>
            <a:r>
              <a:rPr lang="fr-FR" sz="2800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9CF795-6026-4699-9BAE-A4C41C181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Consiste à faire exécuter à une victime une requête HTTP à son insu</a:t>
            </a:r>
          </a:p>
          <a:p>
            <a:r>
              <a:rPr lang="fr-FR" dirty="0" err="1"/>
              <a:t>Token</a:t>
            </a:r>
            <a:r>
              <a:rPr lang="fr-FR" dirty="0"/>
              <a:t> CSRF : chaine de caractère hacher, aléatoire et unique</a:t>
            </a:r>
          </a:p>
          <a:p>
            <a:pPr lvl="1"/>
            <a:r>
              <a:rPr lang="fr-FR" dirty="0"/>
              <a:t>En session</a:t>
            </a:r>
          </a:p>
          <a:p>
            <a:pPr lvl="1"/>
            <a:r>
              <a:rPr lang="fr-FR" dirty="0"/>
              <a:t>Dans le formulaire</a:t>
            </a:r>
          </a:p>
          <a:p>
            <a:pPr lvl="1"/>
            <a:r>
              <a:rPr lang="fr-FR" dirty="0"/>
              <a:t>Dans le serveur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9E317A40-6524-4324-A0C0-E07832BC8B28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6635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/>
              <a:t>Principe de fonction de Symfony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8FDEDE-BD35-4D96-869C-0B663BAD0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01"/>
    </mc:Choice>
    <mc:Fallback xmlns="">
      <p:transition spd="slow" advTm="5070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751F7D-3831-4748-A8FA-5797C843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7F0E05-D831-4561-B008-4A909A943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Définir le cahier des charges</a:t>
            </a:r>
          </a:p>
          <a:p>
            <a:pPr lvl="1"/>
            <a:r>
              <a:rPr lang="fr-FR" dirty="0"/>
              <a:t>Lister les fonctionnalités </a:t>
            </a:r>
          </a:p>
          <a:p>
            <a:pPr lvl="1"/>
            <a:r>
              <a:rPr lang="fr-FR" dirty="0"/>
              <a:t>Trier les fonctionnalités</a:t>
            </a:r>
          </a:p>
          <a:p>
            <a:r>
              <a:rPr lang="fr-FR" dirty="0"/>
              <a:t>MCD</a:t>
            </a:r>
          </a:p>
          <a:p>
            <a:r>
              <a:rPr lang="fr-FR" dirty="0"/>
              <a:t>Maquettes</a:t>
            </a:r>
          </a:p>
          <a:p>
            <a:r>
              <a:rPr lang="fr-FR" dirty="0"/>
              <a:t>Codé les parties essentielles</a:t>
            </a:r>
          </a:p>
          <a:p>
            <a:pPr marL="0" indent="0">
              <a:buNone/>
            </a:pPr>
            <a:r>
              <a:rPr lang="fr-FR" dirty="0"/>
              <a:t>MVP/ Agile / </a:t>
            </a:r>
            <a:r>
              <a:rPr lang="fr-FR" dirty="0" err="1"/>
              <a:t>MoSCoW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132BCC-51E6-4285-8435-13915C235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88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964"/>
    </mc:Choice>
    <mc:Fallback xmlns="">
      <p:transition spd="slow" advTm="84964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F6C78FAD-8253-4878-A592-A1D9AF806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2" y="1287624"/>
            <a:ext cx="8790511" cy="557037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6292E2F-7038-444A-B50D-D1C662EC6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1287624"/>
            <a:ext cx="8911687" cy="654184"/>
          </a:xfrm>
        </p:spPr>
        <p:txBody>
          <a:bodyPr/>
          <a:lstStyle/>
          <a:p>
            <a:r>
              <a:rPr lang="fr-FR" sz="2800" dirty="0"/>
              <a:t>MCD</a:t>
            </a:r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F0FE6D3A-D532-4976-8B1C-81A401C36158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6635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Développement &amp; Conception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936613B-5B7F-4643-89BE-6FE8C948D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51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791"/>
    </mc:Choice>
    <mc:Fallback xmlns="">
      <p:transition spd="slow" advTm="3079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FEDFFB-4BA3-4BDD-B5A6-F6B538662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287624"/>
            <a:ext cx="8911687" cy="765111"/>
          </a:xfrm>
        </p:spPr>
        <p:txBody>
          <a:bodyPr>
            <a:normAutofit/>
          </a:bodyPr>
          <a:lstStyle/>
          <a:p>
            <a:r>
              <a:rPr lang="fr-FR" sz="2800" dirty="0"/>
              <a:t>Création de la 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CF1DFE-B7DE-4A2C-AE1E-B8A846C69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Doctrine : Object </a:t>
            </a:r>
            <a:r>
              <a:rPr lang="fr-FR" dirty="0" err="1"/>
              <a:t>Relational</a:t>
            </a:r>
            <a:r>
              <a:rPr lang="fr-FR" dirty="0"/>
              <a:t> Mapping</a:t>
            </a:r>
          </a:p>
          <a:p>
            <a:r>
              <a:rPr lang="fr-FR" dirty="0"/>
              <a:t>Création de la base de données</a:t>
            </a:r>
          </a:p>
          <a:p>
            <a:pPr marL="0" indent="0" algn="ctr">
              <a:buNone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« 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php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bin/console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make:entity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». </a:t>
            </a:r>
          </a:p>
          <a:p>
            <a:pPr marL="0" indent="0">
              <a:buNone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« 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php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bin/console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doctrine:schema:update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--force » </a:t>
            </a:r>
            <a:endParaRPr lang="fr-FR" dirty="0"/>
          </a:p>
          <a:p>
            <a:r>
              <a:rPr lang="fr-FR" dirty="0"/>
              <a:t>Requête simplifiées avec le « </a:t>
            </a:r>
            <a:r>
              <a:rPr lang="fr-FR" dirty="0" err="1"/>
              <a:t>query</a:t>
            </a:r>
            <a:r>
              <a:rPr lang="fr-FR" dirty="0"/>
              <a:t> </a:t>
            </a:r>
            <a:r>
              <a:rPr lang="fr-FR" dirty="0" err="1"/>
              <a:t>builder</a:t>
            </a:r>
            <a:r>
              <a:rPr lang="fr-FR" dirty="0"/>
              <a:t> » en DQL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</a:t>
            </a:r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A7306001-2727-4990-B07A-53B8CF819190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6635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Développement &amp; Conception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15426C7-84FC-47AD-8167-F5CF43AF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01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531"/>
    </mc:Choice>
    <mc:Fallback xmlns="">
      <p:transition spd="slow" advTm="4553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0B0DDB-1A97-47A0-9D71-B020CCD98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378855"/>
            <a:ext cx="8911687" cy="663514"/>
          </a:xfrm>
        </p:spPr>
        <p:txBody>
          <a:bodyPr>
            <a:normAutofit/>
          </a:bodyPr>
          <a:lstStyle/>
          <a:p>
            <a:r>
              <a:rPr lang="fr-FR" sz="2800" dirty="0"/>
              <a:t>Maquettes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F500B718-29B6-434D-9753-2331D3A3957B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6635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Développement &amp; Conception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26BEB69-F9AE-4E56-BC93-00AD41F7B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772AC5B-C594-4D2D-89F5-F74552CF0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706" y="1875031"/>
            <a:ext cx="7579635" cy="498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95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502"/>
    </mc:Choice>
    <mc:Fallback xmlns="">
      <p:transition spd="slow" advTm="62502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0B0DDB-1A97-47A0-9D71-B020CCD98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378855"/>
            <a:ext cx="8911687" cy="663514"/>
          </a:xfrm>
        </p:spPr>
        <p:txBody>
          <a:bodyPr>
            <a:normAutofit/>
          </a:bodyPr>
          <a:lstStyle/>
          <a:p>
            <a:r>
              <a:rPr lang="fr-FR" sz="2800" dirty="0"/>
              <a:t>Maquettes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F500B718-29B6-434D-9753-2331D3A3957B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6635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Développement &amp; Conception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26BEB69-F9AE-4E56-BC93-00AD41F7B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3A410AF-4E77-4A82-9D16-A0712ADA9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309" y="1899910"/>
            <a:ext cx="8390613" cy="495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82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78"/>
    </mc:Choice>
    <mc:Fallback xmlns="">
      <p:transition spd="slow" advTm="1077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1BB01FB5-37B9-4EBD-AF40-DE68D3CA4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789050-AD60-4CD6-BC6B-0927F3CB6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fr-FR" sz="3200">
                <a:solidFill>
                  <a:schemeClr val="bg1"/>
                </a:solidFill>
              </a:rPr>
              <a:t>Plan</a:t>
            </a:r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06AF6A9A-0638-4916-AD29-9FC8FC07A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7" name="Rectangle 12">
            <a:extLst>
              <a:ext uri="{FF2B5EF4-FFF2-40B4-BE49-F238E27FC236}">
                <a16:creationId xmlns:a16="http://schemas.microsoft.com/office/drawing/2014/main" id="{79057B2B-0D8C-47F2-836B-2E7DD462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Espace réservé du contenu 2">
            <a:extLst>
              <a:ext uri="{FF2B5EF4-FFF2-40B4-BE49-F238E27FC236}">
                <a16:creationId xmlns:a16="http://schemas.microsoft.com/office/drawing/2014/main" id="{3A02925B-DD10-4765-B064-B222891E7D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4509353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A626724-675E-40E3-BC9D-FFA6A5754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12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383"/>
    </mc:Choice>
    <mc:Fallback xmlns="">
      <p:transition spd="slow" advTm="53383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6687B1-F4AF-4131-A289-23DEF637C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Panier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B8DD60D-9900-404A-BA19-933D088A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D23DF13-E974-49C3-A39B-03545D04A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677" y="1773843"/>
            <a:ext cx="9640645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64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45"/>
    </mc:Choice>
    <mc:Fallback xmlns="">
      <p:transition spd="slow" advTm="70045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EBAC7D-8E9F-424E-8128-B7C6AF24E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Entité </a:t>
            </a:r>
            <a:r>
              <a:rPr lang="fr-FR" dirty="0" err="1"/>
              <a:t>Cart</a:t>
            </a:r>
            <a:r>
              <a:rPr lang="fr-FR" dirty="0"/>
              <a:t> 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589CC33C-6B4A-4585-A799-EB3EB40D628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367" y="2076570"/>
            <a:ext cx="7972490" cy="2864504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C9A1137-905E-4317-B7C3-44CF654FD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14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91"/>
    </mc:Choice>
    <mc:Fallback xmlns="">
      <p:transition spd="slow" advTm="1929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AE9F37-C1ED-42E3-A36E-5FE89A973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Adresse de livraison et de facturation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5CF505B-D11E-4D22-BDB1-2C7708B8B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95C3893-DF99-44E9-BD1F-1E1C0FFDA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307" y="1565989"/>
            <a:ext cx="7059010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85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719"/>
    </mc:Choice>
    <mc:Fallback xmlns="">
      <p:transition spd="slow" advTm="59719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5E1182-90DF-4111-A7AE-295F5AB00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Suite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047A01-3A3F-409A-8907-F9A2865F8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DB11EB4-6728-4E62-B839-B4DEF6E0A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76" y="1871445"/>
            <a:ext cx="11450648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88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37"/>
    </mc:Choice>
    <mc:Fallback xmlns="">
      <p:transition spd="slow" advTm="10637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E500A-3E2D-4BF5-AEEA-76B0AB446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Suite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4FE4C0-DC6F-4C23-B341-0850CBDDF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EC8156D-3230-4AC3-997C-BC748FA6C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146" y="1661538"/>
            <a:ext cx="10840963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32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91"/>
    </mc:Choice>
    <mc:Fallback xmlns="">
      <p:transition spd="slow" advTm="1499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E500A-3E2D-4BF5-AEEA-76B0AB446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Suite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4FE4C0-DC6F-4C23-B341-0850CBDDF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65D7560-25DE-41C4-9A2F-C44FDA96C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622065"/>
            <a:ext cx="8735644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27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361"/>
    </mc:Choice>
    <mc:Fallback xmlns="">
      <p:transition spd="slow" advTm="4036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8CC07D-882E-4DF2-954A-A0EC31925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Stripe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Paiement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C371BB3-305C-4C72-951B-2E99229DE3A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110" y="311949"/>
            <a:ext cx="6942285" cy="6234102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43471D-A222-4B46-9DB6-090FCF5B0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62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725"/>
    </mc:Choice>
    <mc:Fallback xmlns="">
      <p:transition spd="slow" advTm="92725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BEFCBD-E66A-4F52-8F1C-4E09A4C9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09"/>
            <a:ext cx="2557573" cy="1951139"/>
          </a:xfrm>
        </p:spPr>
        <p:txBody>
          <a:bodyPr>
            <a:normAutofit/>
          </a:bodyPr>
          <a:lstStyle/>
          <a:p>
            <a:r>
              <a:rPr lang="fr-FR" dirty="0" err="1"/>
              <a:t>Stripe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paiement</a:t>
            </a:r>
            <a:br>
              <a:rPr lang="fr-FR" dirty="0"/>
            </a:br>
            <a:r>
              <a:rPr lang="fr-FR" dirty="0"/>
              <a:t>Suite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94B2D72-FBAE-4BED-8579-9C055FCF4B2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566" y="220393"/>
            <a:ext cx="6105641" cy="6417213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753DA1-63C9-4D05-B3F9-33661D995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17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918"/>
    </mc:Choice>
    <mc:Fallback xmlns="">
      <p:transition spd="slow" advTm="74918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2A49DA-3786-483F-AA3D-48B226E82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4628969" cy="1280890"/>
          </a:xfrm>
        </p:spPr>
        <p:txBody>
          <a:bodyPr/>
          <a:lstStyle/>
          <a:p>
            <a:r>
              <a:rPr lang="fr-FR" dirty="0"/>
              <a:t>Paiement Réussi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9E35C9-0FCF-4244-9B94-C771E613E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BDE1821-5734-41DB-BC82-ED196205F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254" y="1268963"/>
            <a:ext cx="6933236" cy="558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09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903"/>
    </mc:Choice>
    <mc:Fallback xmlns="">
      <p:transition spd="slow" advTm="59903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2A49DA-3786-483F-AA3D-48B226E82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4628969" cy="1280890"/>
          </a:xfrm>
        </p:spPr>
        <p:txBody>
          <a:bodyPr/>
          <a:lstStyle/>
          <a:p>
            <a:r>
              <a:rPr lang="fr-FR" dirty="0"/>
              <a:t>Suite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9E35C9-0FCF-4244-9B94-C771E613E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8E0F381-5353-43EE-BD52-34B36B336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495" y="1776182"/>
            <a:ext cx="5973009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9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593"/>
    </mc:Choice>
    <mc:Fallback xmlns="">
      <p:transition spd="slow" advTm="2259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08107-5D89-4833-A71F-39197648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8129"/>
          </a:xfrm>
        </p:spPr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653035-8E14-4FF1-BF4C-27CDC02FA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Boutique en ligne</a:t>
            </a:r>
          </a:p>
          <a:p>
            <a:r>
              <a:rPr lang="fr-FR" dirty="0"/>
              <a:t>Caveau</a:t>
            </a:r>
          </a:p>
          <a:p>
            <a:pPr lvl="1"/>
            <a:r>
              <a:rPr lang="fr-FR" dirty="0"/>
              <a:t>Futur projet Site Web</a:t>
            </a:r>
          </a:p>
          <a:p>
            <a:pPr lvl="1"/>
            <a:r>
              <a:rPr lang="fr-FR" dirty="0"/>
              <a:t>Expédier du vin aux client et garder contact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6D56432A-B5D7-444B-95E0-BA5D1CB5DA0F}"/>
              </a:ext>
            </a:extLst>
          </p:cNvPr>
          <p:cNvSpPr txBox="1">
            <a:spLocks/>
          </p:cNvSpPr>
          <p:nvPr/>
        </p:nvSpPr>
        <p:spPr>
          <a:xfrm>
            <a:off x="2592925" y="1342239"/>
            <a:ext cx="8911687" cy="7181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 dirty="0"/>
              <a:t>Présentation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98E89F2-F238-4834-95FA-31D883859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5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584"/>
    </mc:Choice>
    <mc:Fallback xmlns="">
      <p:transition spd="slow" advTm="30584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6">
            <a:extLst>
              <a:ext uri="{FF2B5EF4-FFF2-40B4-BE49-F238E27FC236}">
                <a16:creationId xmlns:a16="http://schemas.microsoft.com/office/drawing/2014/main" id="{04E9F44E-02E7-4A97-B7DB-1DB0F1F4E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154F2546-BFC4-4B9A-B22A-40C22269F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4BB2355B-3CC7-4F78-AEE5-42361DBF4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031B8A19-2FD3-4302-91CF-C8B6F93B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73162A24-700C-424E-96EC-86CB156D05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1F0C1D92-E435-4491-B392-AB951E055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0212CAD4-9EC5-41A6-B23D-EBA052710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6EFDEEEF-07D4-42EA-BAF2-B6FB6442D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2F4FA7A2-4814-4283-AED6-51BE57860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3A80AF23-BF8E-4209-B9DE-1D2A637B4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19128847-0CCA-451D-A00A-2855A4D6D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5007ABF4-C6D7-4D5A-B621-E22A6CDE24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C626D9E0-6E9C-49D1-9350-E85A88DD35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79" name="Group 20">
            <a:extLst>
              <a:ext uri="{FF2B5EF4-FFF2-40B4-BE49-F238E27FC236}">
                <a16:creationId xmlns:a16="http://schemas.microsoft.com/office/drawing/2014/main" id="{3F22DE9C-F188-48E2-A82C-4434A8EEE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02013AA2-1F55-4C5D-AA37-2F66C2056B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" name="Freeform 28">
              <a:extLst>
                <a:ext uri="{FF2B5EF4-FFF2-40B4-BE49-F238E27FC236}">
                  <a16:creationId xmlns:a16="http://schemas.microsoft.com/office/drawing/2014/main" id="{1FB61D00-6151-464C-A1C0-2F19F6413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id="{A5ED6B64-D948-4BCE-9D88-5BB2FDD8F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F89D4BEB-9156-4620-A774-3B780CC75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B4A8D726-AC9C-413C-BA61-279C42A85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2">
              <a:extLst>
                <a:ext uri="{FF2B5EF4-FFF2-40B4-BE49-F238E27FC236}">
                  <a16:creationId xmlns:a16="http://schemas.microsoft.com/office/drawing/2014/main" id="{F17D811C-C413-4847-8A99-0C428A5835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75BC74C6-A8D3-43B7-88D6-D36F1C038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57EEDAFB-AA1B-4B29-B0D8-E3F097A308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5">
              <a:extLst>
                <a:ext uri="{FF2B5EF4-FFF2-40B4-BE49-F238E27FC236}">
                  <a16:creationId xmlns:a16="http://schemas.microsoft.com/office/drawing/2014/main" id="{2037E8F3-503E-4F56-81D4-C0058A855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6">
              <a:extLst>
                <a:ext uri="{FF2B5EF4-FFF2-40B4-BE49-F238E27FC236}">
                  <a16:creationId xmlns:a16="http://schemas.microsoft.com/office/drawing/2014/main" id="{B3B14D57-F75A-402A-B35D-98E84AD68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7">
              <a:extLst>
                <a:ext uri="{FF2B5EF4-FFF2-40B4-BE49-F238E27FC236}">
                  <a16:creationId xmlns:a16="http://schemas.microsoft.com/office/drawing/2014/main" id="{4AFB6E2F-5AF1-4DB0-851C-8F7492A9E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6725B281-5E62-47B4-873A-9B1261423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80" name="Rectangle 34">
            <a:extLst>
              <a:ext uri="{FF2B5EF4-FFF2-40B4-BE49-F238E27FC236}">
                <a16:creationId xmlns:a16="http://schemas.microsoft.com/office/drawing/2014/main" id="{6A10670B-6568-4038-91D8-392C78C0CF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Freeform 6">
            <a:extLst>
              <a:ext uri="{FF2B5EF4-FFF2-40B4-BE49-F238E27FC236}">
                <a16:creationId xmlns:a16="http://schemas.microsoft.com/office/drawing/2014/main" id="{62163DB6-3EE7-474C-8726-1A05F7DE4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82" name="Rectangle 38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795735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40">
            <a:extLst>
              <a:ext uri="{FF2B5EF4-FFF2-40B4-BE49-F238E27FC236}">
                <a16:creationId xmlns:a16="http://schemas.microsoft.com/office/drawing/2014/main" id="{46F1E992-B14A-4FD5-8E41-E19C83492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bg2"/>
          </a:solidFill>
        </p:grpSpPr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69C544B6-3EB8-40C0-BBA0-D6825A339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008ED5F3-C2B0-4C4B-864A-381723C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23CC4B0B-BFBC-4B5D-87E1-9E6415263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C346C5BB-C560-432B-B712-CC4188B6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A5D527C1-B6DA-42CF-8499-7561AF3C1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32">
              <a:extLst>
                <a:ext uri="{FF2B5EF4-FFF2-40B4-BE49-F238E27FC236}">
                  <a16:creationId xmlns:a16="http://schemas.microsoft.com/office/drawing/2014/main" id="{79811171-A408-48D1-B498-29EEB218D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33">
              <a:extLst>
                <a:ext uri="{FF2B5EF4-FFF2-40B4-BE49-F238E27FC236}">
                  <a16:creationId xmlns:a16="http://schemas.microsoft.com/office/drawing/2014/main" id="{CAB35AA3-C384-40C1-972D-E9CF2ECEB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34">
              <a:extLst>
                <a:ext uri="{FF2B5EF4-FFF2-40B4-BE49-F238E27FC236}">
                  <a16:creationId xmlns:a16="http://schemas.microsoft.com/office/drawing/2014/main" id="{F1FB2FB4-BDB4-49C0-B229-C44C3A652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35">
              <a:extLst>
                <a:ext uri="{FF2B5EF4-FFF2-40B4-BE49-F238E27FC236}">
                  <a16:creationId xmlns:a16="http://schemas.microsoft.com/office/drawing/2014/main" id="{911B13BF-C299-4EDA-AC49-B43C6E01B0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36">
              <a:extLst>
                <a:ext uri="{FF2B5EF4-FFF2-40B4-BE49-F238E27FC236}">
                  <a16:creationId xmlns:a16="http://schemas.microsoft.com/office/drawing/2014/main" id="{46744126-7C1B-4B5B-BBB2-8F25CE557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37">
              <a:extLst>
                <a:ext uri="{FF2B5EF4-FFF2-40B4-BE49-F238E27FC236}">
                  <a16:creationId xmlns:a16="http://schemas.microsoft.com/office/drawing/2014/main" id="{5DCDFB75-55EC-4221-A026-2DF2C8ACB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38">
              <a:extLst>
                <a:ext uri="{FF2B5EF4-FFF2-40B4-BE49-F238E27FC236}">
                  <a16:creationId xmlns:a16="http://schemas.microsoft.com/office/drawing/2014/main" id="{F9DB045F-5C45-45BF-AFCB-2EA8DE14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55" name="Freeform 11">
            <a:extLst>
              <a:ext uri="{FF2B5EF4-FFF2-40B4-BE49-F238E27FC236}">
                <a16:creationId xmlns:a16="http://schemas.microsoft.com/office/drawing/2014/main" id="{1E86F813-D67B-409D-AA77-FA8878C2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F0BB6E0-44F4-4938-8070-5992040BD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D820DC4-DA01-4EE1-8304-BE67DA888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8969" y="804335"/>
            <a:ext cx="5768697" cy="52493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chemeClr val="tx1"/>
                </a:solidFill>
              </a:rPr>
              <a:t>DEMO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3CBA68C-4769-4DB1-AE6D-D7C869FF3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315" y="3244834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352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35999"/>
    </mc:Choice>
    <mc:Fallback xmlns="">
      <p:transition spd="slow" advTm="35999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93AD89-B61E-4667-9655-14CEA836E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Axe d’améliorations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039D3C-5EF0-47BB-A8E9-C8454E5D3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97372"/>
            <a:ext cx="8915400" cy="4536518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fr-FR" dirty="0"/>
              <a:t>Fonctionnalités supplémentaires :</a:t>
            </a:r>
          </a:p>
          <a:p>
            <a:r>
              <a:rPr lang="fr-FR" dirty="0"/>
              <a:t>Mettre en place un Mailer</a:t>
            </a:r>
          </a:p>
          <a:p>
            <a:r>
              <a:rPr lang="fr-FR" dirty="0"/>
              <a:t>Filtre &amp; panier en AJAX</a:t>
            </a:r>
          </a:p>
          <a:p>
            <a:r>
              <a:rPr lang="fr-FR" dirty="0"/>
              <a:t>Disposition des produits en ligne ou en colonne</a:t>
            </a:r>
          </a:p>
          <a:p>
            <a:r>
              <a:rPr lang="fr-FR" dirty="0"/>
              <a:t>Modal de vérification sur certains bouton</a:t>
            </a:r>
          </a:p>
          <a:p>
            <a:r>
              <a:rPr lang="fr-FR" dirty="0" err="1"/>
              <a:t>Drag’n</a:t>
            </a:r>
            <a:r>
              <a:rPr lang="fr-FR" dirty="0"/>
              <a:t> drop photo produit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6DB1B20-F829-46C5-BDA3-30E09C50F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06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683"/>
    </mc:Choice>
    <mc:Fallback xmlns="">
      <p:transition spd="slow" advTm="51683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93AD89-B61E-4667-9655-14CEA836E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Axe d’améliorations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039D3C-5EF0-47BB-A8E9-C8454E5D3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97372"/>
            <a:ext cx="3782708" cy="4174922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fr-FR" dirty="0"/>
              <a:t>Modification d’ interface :</a:t>
            </a:r>
          </a:p>
          <a:p>
            <a:r>
              <a:rPr lang="fr-FR" dirty="0"/>
              <a:t>Version Anglaise du site</a:t>
            </a:r>
          </a:p>
          <a:p>
            <a:r>
              <a:rPr lang="fr-FR" dirty="0"/>
              <a:t>Confirmation + de 18 ans</a:t>
            </a:r>
          </a:p>
          <a:p>
            <a:r>
              <a:rPr lang="fr-FR" dirty="0"/>
              <a:t>Modifier la quantité de produit dans le panier</a:t>
            </a:r>
          </a:p>
          <a:p>
            <a:r>
              <a:rPr lang="fr-FR" dirty="0"/>
              <a:t>Optimisation du code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6DB1B20-F829-46C5-BDA3-30E09C50F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B68035C-6392-4802-ACD9-45AF2A75976C}"/>
              </a:ext>
            </a:extLst>
          </p:cNvPr>
          <p:cNvSpPr txBox="1">
            <a:spLocks/>
          </p:cNvSpPr>
          <p:nvPr/>
        </p:nvSpPr>
        <p:spPr>
          <a:xfrm>
            <a:off x="6847542" y="1697372"/>
            <a:ext cx="4561486" cy="4174922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/>
              <a:t>Sécurité : </a:t>
            </a:r>
          </a:p>
          <a:p>
            <a:r>
              <a:rPr lang="fr-FR" dirty="0"/>
              <a:t>Ne pas afficher les boutons qui ne permettent pas d’effectuer l’action par l’utilisateur</a:t>
            </a:r>
          </a:p>
          <a:p>
            <a:r>
              <a:rPr lang="fr-FR" dirty="0"/>
              <a:t>Mieux sécuriser la gestion du stock de produit lorsqu’on commande un produit</a:t>
            </a:r>
          </a:p>
          <a:p>
            <a:r>
              <a:rPr lang="fr-FR" dirty="0"/>
              <a:t>Conserver l’adresse de livraison au même titre que l’adresse de facturation</a:t>
            </a:r>
          </a:p>
        </p:txBody>
      </p:sp>
    </p:spTree>
    <p:extLst>
      <p:ext uri="{BB962C8B-B14F-4D97-AF65-F5344CB8AC3E}">
        <p14:creationId xmlns:p14="http://schemas.microsoft.com/office/powerpoint/2010/main" val="291006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411"/>
    </mc:Choice>
    <mc:Fallback xmlns="">
      <p:transition spd="slow" advTm="4441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9DA0EC-39BF-456C-B424-AA04FAEE1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0EB753-93A9-4F69-8C29-A520948B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DE50CA9-D394-43CE-8155-FE4481774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25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44"/>
    </mc:Choice>
    <mc:Fallback xmlns="">
      <p:transition spd="slow" advTm="614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84BF07-67AD-46AE-8DF0-1DB8982E0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8129"/>
          </a:xfrm>
        </p:spPr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B84FE0-FEB9-43C8-BEFD-C7AC968D3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Utilisateur</a:t>
            </a:r>
          </a:p>
          <a:p>
            <a:pPr lvl="1"/>
            <a:r>
              <a:rPr lang="fr-FR" dirty="0"/>
              <a:t>S’inscrire, se connecter et se déconnecter</a:t>
            </a:r>
          </a:p>
          <a:p>
            <a:pPr lvl="1"/>
            <a:r>
              <a:rPr lang="fr-FR" dirty="0"/>
              <a:t>Liste des produits</a:t>
            </a:r>
          </a:p>
          <a:p>
            <a:pPr lvl="1"/>
            <a:r>
              <a:rPr lang="fr-FR" dirty="0"/>
              <a:t>Ajouter au panier</a:t>
            </a:r>
          </a:p>
          <a:p>
            <a:pPr lvl="1"/>
            <a:r>
              <a:rPr lang="fr-FR" dirty="0"/>
              <a:t>Payer</a:t>
            </a:r>
          </a:p>
          <a:p>
            <a:pPr lvl="1"/>
            <a:r>
              <a:rPr lang="fr-FR" dirty="0"/>
              <a:t>Facture</a:t>
            </a:r>
          </a:p>
          <a:p>
            <a:pPr lvl="1"/>
            <a:r>
              <a:rPr lang="fr-FR" dirty="0"/>
              <a:t>Profil</a:t>
            </a:r>
          </a:p>
          <a:p>
            <a:r>
              <a:rPr lang="fr-FR" dirty="0"/>
              <a:t>Administrateur</a:t>
            </a:r>
          </a:p>
          <a:p>
            <a:pPr lvl="1"/>
            <a:r>
              <a:rPr lang="fr-FR" dirty="0"/>
              <a:t>Ajouter, modifier, supprimer, désactiver un produit</a:t>
            </a:r>
          </a:p>
          <a:p>
            <a:pPr lvl="1"/>
            <a:r>
              <a:rPr lang="fr-FR" dirty="0"/>
              <a:t>Historique et gestion des commandes</a:t>
            </a:r>
          </a:p>
          <a:p>
            <a:pPr lvl="1"/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2FDEC9C5-EFA6-43F6-B0B5-A83435A85B66}"/>
              </a:ext>
            </a:extLst>
          </p:cNvPr>
          <p:cNvSpPr txBox="1">
            <a:spLocks/>
          </p:cNvSpPr>
          <p:nvPr/>
        </p:nvSpPr>
        <p:spPr>
          <a:xfrm>
            <a:off x="2592925" y="1342239"/>
            <a:ext cx="8911687" cy="7181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 dirty="0"/>
              <a:t>Objectifs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EF8B353-B1DB-45C3-8EB8-4EDA84E98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73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888"/>
    </mc:Choice>
    <mc:Fallback xmlns="">
      <p:transition spd="slow" advTm="6688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84BF07-67AD-46AE-8DF0-1DB8982E0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8129"/>
          </a:xfrm>
        </p:spPr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B84FE0-FEB9-43C8-BEFD-C7AC968D3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Système de tri par prix</a:t>
            </a:r>
          </a:p>
          <a:p>
            <a:r>
              <a:rPr lang="fr-FR" dirty="0"/>
              <a:t>Système de filtre par catégorie</a:t>
            </a:r>
          </a:p>
          <a:p>
            <a:r>
              <a:rPr lang="fr-FR" dirty="0"/>
              <a:t>Mailer</a:t>
            </a:r>
          </a:p>
          <a:p>
            <a:r>
              <a:rPr lang="fr-FR" dirty="0"/>
              <a:t>Système de disposition des produits</a:t>
            </a:r>
          </a:p>
          <a:p>
            <a:r>
              <a:rPr lang="fr-FR" dirty="0"/>
              <a:t>Version anglais</a:t>
            </a:r>
          </a:p>
          <a:p>
            <a:pPr lvl="1"/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C727890E-CA90-427E-9206-5E98D32A45A2}"/>
              </a:ext>
            </a:extLst>
          </p:cNvPr>
          <p:cNvSpPr txBox="1">
            <a:spLocks/>
          </p:cNvSpPr>
          <p:nvPr/>
        </p:nvSpPr>
        <p:spPr>
          <a:xfrm>
            <a:off x="2592925" y="1342239"/>
            <a:ext cx="8911687" cy="7181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 dirty="0"/>
              <a:t>Objectifs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E9E473-BF6C-4CDE-8904-0131A9B06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20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22"/>
    </mc:Choice>
    <mc:Fallback xmlns="">
      <p:transition spd="slow" advTm="1172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8ACD2E-22D4-4F85-A556-BEF95BAC7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8129"/>
          </a:xfrm>
        </p:spPr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07A3EE-5E27-45BE-AC7D-A05B61586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7151" y="2208244"/>
            <a:ext cx="9163234" cy="4286451"/>
          </a:xfrm>
        </p:spPr>
        <p:txBody>
          <a:bodyPr numCol="2">
            <a:normAutofit/>
          </a:bodyPr>
          <a:lstStyle/>
          <a:p>
            <a:r>
              <a:rPr lang="fr-FR" dirty="0"/>
              <a:t>Applicable depuis 2018</a:t>
            </a:r>
          </a:p>
          <a:p>
            <a:r>
              <a:rPr lang="fr-FR" dirty="0"/>
              <a:t>Encadre le traitement des données personnelles</a:t>
            </a:r>
          </a:p>
          <a:p>
            <a:r>
              <a:rPr lang="fr-FR" dirty="0"/>
              <a:t>Commission Nationale de l’Informatique et des Libertés veille au respect et à l’application conforme du RGPD</a:t>
            </a:r>
          </a:p>
          <a:p>
            <a:r>
              <a:rPr lang="fr-FR" dirty="0"/>
              <a:t>S’applique à tous les organismes sur le territoire de l’UE ou dont l’activité cibles des personnes se trouvant sur le territoires de l’UE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Principes : </a:t>
            </a:r>
          </a:p>
          <a:p>
            <a:pPr lvl="1"/>
            <a:r>
              <a:rPr lang="fr-FR" dirty="0"/>
              <a:t>Licéité du traitement</a:t>
            </a:r>
          </a:p>
          <a:p>
            <a:pPr lvl="1"/>
            <a:r>
              <a:rPr lang="fr-FR" dirty="0"/>
              <a:t>Finalité du traitement</a:t>
            </a:r>
          </a:p>
          <a:p>
            <a:pPr lvl="1"/>
            <a:r>
              <a:rPr lang="fr-FR" dirty="0"/>
              <a:t>Minimisation des données</a:t>
            </a:r>
          </a:p>
          <a:p>
            <a:pPr lvl="1"/>
            <a:r>
              <a:rPr lang="fr-FR" dirty="0"/>
              <a:t>Protection particulière de certaines données</a:t>
            </a:r>
          </a:p>
          <a:p>
            <a:pPr lvl="1"/>
            <a:r>
              <a:rPr lang="fr-FR" dirty="0"/>
              <a:t>Conservation limitée des données</a:t>
            </a:r>
          </a:p>
          <a:p>
            <a:pPr lvl="1"/>
            <a:r>
              <a:rPr lang="fr-FR" dirty="0"/>
              <a:t>Obligation de sécurité</a:t>
            </a:r>
          </a:p>
          <a:p>
            <a:pPr lvl="1"/>
            <a:r>
              <a:rPr lang="fr-FR" dirty="0"/>
              <a:t>Transparence</a:t>
            </a:r>
          </a:p>
          <a:p>
            <a:pPr lvl="1"/>
            <a:r>
              <a:rPr lang="fr-FR" dirty="0"/>
              <a:t>Droits des personnes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5F0742F0-674E-45E4-95E7-8F51BA083901}"/>
              </a:ext>
            </a:extLst>
          </p:cNvPr>
          <p:cNvSpPr txBox="1">
            <a:spLocks/>
          </p:cNvSpPr>
          <p:nvPr/>
        </p:nvSpPr>
        <p:spPr>
          <a:xfrm>
            <a:off x="2592925" y="1342239"/>
            <a:ext cx="8911687" cy="7181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 dirty="0"/>
              <a:t>Règlement Général sur la Protection des Données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4488564-DBA7-4A03-B1C0-1470ED49C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17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976"/>
    </mc:Choice>
    <mc:Fallback xmlns="">
      <p:transition spd="slow" advTm="5497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8ACD2E-22D4-4F85-A556-BEF95BAC7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8129"/>
          </a:xfrm>
        </p:spPr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07A3EE-5E27-45BE-AC7D-A05B61586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5110999" cy="2396455"/>
          </a:xfrm>
        </p:spPr>
        <p:txBody>
          <a:bodyPr>
            <a:normAutofit/>
          </a:bodyPr>
          <a:lstStyle/>
          <a:p>
            <a:r>
              <a:rPr lang="fr-FR" dirty="0"/>
              <a:t>Récupération des données essentielles</a:t>
            </a:r>
          </a:p>
          <a:p>
            <a:r>
              <a:rPr lang="fr-FR" dirty="0"/>
              <a:t>Aucune données sensibles collectées</a:t>
            </a:r>
          </a:p>
          <a:p>
            <a:r>
              <a:rPr lang="fr-FR" dirty="0"/>
              <a:t>Droit de suppression du compte</a:t>
            </a:r>
          </a:p>
          <a:p>
            <a:r>
              <a:rPr lang="fr-FR" dirty="0"/>
              <a:t>Conditions générales d’utilisation</a:t>
            </a:r>
          </a:p>
          <a:p>
            <a:r>
              <a:rPr lang="fr-FR" dirty="0"/>
              <a:t>Conservation des factures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5F0742F0-674E-45E4-95E7-8F51BA083901}"/>
              </a:ext>
            </a:extLst>
          </p:cNvPr>
          <p:cNvSpPr txBox="1">
            <a:spLocks/>
          </p:cNvSpPr>
          <p:nvPr/>
        </p:nvSpPr>
        <p:spPr>
          <a:xfrm>
            <a:off x="2592925" y="1342239"/>
            <a:ext cx="8911687" cy="7181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 dirty="0"/>
              <a:t>RGPD dans le projet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4488564-DBA7-4A03-B1C0-1470ED49C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33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51"/>
    </mc:Choice>
    <mc:Fallback xmlns="">
      <p:transition spd="slow" advTm="4685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8B46F9-6CA8-4B94-BB20-16F9D7DA2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Technologies utilisées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091411-F739-401B-B494-F46CEDCAB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6809" y="1905000"/>
            <a:ext cx="2963981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Outils supplémentaires</a:t>
            </a:r>
          </a:p>
          <a:p>
            <a:r>
              <a:rPr lang="fr-FR" dirty="0"/>
              <a:t>Visual Studio Code</a:t>
            </a:r>
          </a:p>
          <a:p>
            <a:r>
              <a:rPr lang="fr-FR" dirty="0"/>
              <a:t>Git</a:t>
            </a:r>
          </a:p>
          <a:p>
            <a:r>
              <a:rPr lang="fr-FR" dirty="0" err="1"/>
              <a:t>Jmerise</a:t>
            </a:r>
            <a:endParaRPr lang="fr-FR" dirty="0"/>
          </a:p>
          <a:p>
            <a:r>
              <a:rPr lang="fr-FR" dirty="0"/>
              <a:t>Adobe XD</a:t>
            </a:r>
          </a:p>
          <a:p>
            <a:r>
              <a:rPr lang="fr-FR" dirty="0" err="1"/>
              <a:t>Laragon</a:t>
            </a: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6C72E047-07F8-4CF5-940B-A73EA42CC342}"/>
              </a:ext>
            </a:extLst>
          </p:cNvPr>
          <p:cNvSpPr txBox="1">
            <a:spLocks/>
          </p:cNvSpPr>
          <p:nvPr/>
        </p:nvSpPr>
        <p:spPr>
          <a:xfrm>
            <a:off x="2028548" y="1905000"/>
            <a:ext cx="2578406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Langages:</a:t>
            </a:r>
          </a:p>
          <a:p>
            <a:r>
              <a:rPr lang="fr-FR" dirty="0"/>
              <a:t>PHP</a:t>
            </a:r>
          </a:p>
          <a:p>
            <a:r>
              <a:rPr lang="fr-FR" dirty="0"/>
              <a:t>HTML &amp; CSS</a:t>
            </a:r>
          </a:p>
          <a:p>
            <a:r>
              <a:rPr lang="fr-FR" dirty="0"/>
              <a:t>JS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9A85C72E-AD64-4539-8DE8-FB6EA877CAD4}"/>
              </a:ext>
            </a:extLst>
          </p:cNvPr>
          <p:cNvSpPr txBox="1">
            <a:spLocks/>
          </p:cNvSpPr>
          <p:nvPr/>
        </p:nvSpPr>
        <p:spPr>
          <a:xfrm>
            <a:off x="7482979" y="1905000"/>
            <a:ext cx="3492807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/>
              <a:t>API, Librairies &amp; Framework</a:t>
            </a:r>
          </a:p>
          <a:p>
            <a:r>
              <a:rPr lang="fr-FR" dirty="0" err="1"/>
              <a:t>Stripe</a:t>
            </a:r>
            <a:r>
              <a:rPr lang="fr-FR" dirty="0"/>
              <a:t> API</a:t>
            </a:r>
          </a:p>
          <a:p>
            <a:r>
              <a:rPr lang="fr-FR" dirty="0" err="1"/>
              <a:t>Jquery</a:t>
            </a:r>
            <a:endParaRPr lang="fr-FR" dirty="0"/>
          </a:p>
          <a:p>
            <a:r>
              <a:rPr lang="fr-FR" dirty="0"/>
              <a:t>Bootstrap</a:t>
            </a:r>
          </a:p>
          <a:p>
            <a:r>
              <a:rPr lang="fr-FR" dirty="0"/>
              <a:t>Symfony</a:t>
            </a:r>
          </a:p>
          <a:p>
            <a:pPr lvl="1"/>
            <a:r>
              <a:rPr lang="fr-FR" dirty="0" err="1"/>
              <a:t>Twig</a:t>
            </a:r>
            <a:endParaRPr lang="fr-FR" dirty="0"/>
          </a:p>
          <a:p>
            <a:pPr lvl="1"/>
            <a:r>
              <a:rPr lang="fr-FR" dirty="0"/>
              <a:t>Doctrine</a:t>
            </a:r>
          </a:p>
          <a:p>
            <a:pPr lvl="1"/>
            <a:r>
              <a:rPr lang="fr-FR" dirty="0"/>
              <a:t>Composer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EBE5359-6682-4D1E-8F3C-E89E96C2A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11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8461"/>
    </mc:Choice>
    <mc:Fallback xmlns="">
      <p:transition spd="slow" advTm="14846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85EF5D-42FA-4A69-B2AA-FB6101FDA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63514"/>
          </a:xfrm>
        </p:spPr>
        <p:txBody>
          <a:bodyPr/>
          <a:lstStyle/>
          <a:p>
            <a:r>
              <a:rPr lang="fr-FR" dirty="0"/>
              <a:t>Principe de fonction de Symfony</a:t>
            </a:r>
          </a:p>
        </p:txBody>
      </p:sp>
      <p:sp>
        <p:nvSpPr>
          <p:cNvPr id="37" name="Titre 1">
            <a:extLst>
              <a:ext uri="{FF2B5EF4-FFF2-40B4-BE49-F238E27FC236}">
                <a16:creationId xmlns:a16="http://schemas.microsoft.com/office/drawing/2014/main" id="{38D2E07D-1388-4773-AAF7-E8696374321B}"/>
              </a:ext>
            </a:extLst>
          </p:cNvPr>
          <p:cNvSpPr txBox="1">
            <a:spLocks/>
          </p:cNvSpPr>
          <p:nvPr/>
        </p:nvSpPr>
        <p:spPr>
          <a:xfrm>
            <a:off x="2592925" y="1287624"/>
            <a:ext cx="8911687" cy="6635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 dirty="0"/>
              <a:t>MVC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FCD5763-F306-4AE8-8880-AFBCDD943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547" y="1951138"/>
            <a:ext cx="8543845" cy="4445418"/>
          </a:xfrm>
          <a:prstGeom prst="rect">
            <a:avLst/>
          </a:prstGeom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8E8B9AE-DDD5-47C1-BBBD-E4DA5536F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8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916"/>
    </mc:Choice>
    <mc:Fallback xmlns="">
      <p:transition spd="slow" advTm="60916"/>
    </mc:Fallback>
  </mc:AlternateContent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2269</TotalTime>
  <Words>650</Words>
  <Application>Microsoft Office PowerPoint</Application>
  <PresentationFormat>Grand écran</PresentationFormat>
  <Paragraphs>210</Paragraphs>
  <Slides>33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Century Gothic</vt:lpstr>
      <vt:lpstr>Wingdings 3</vt:lpstr>
      <vt:lpstr>Brin</vt:lpstr>
      <vt:lpstr>Projet boutique en ligne</vt:lpstr>
      <vt:lpstr>Plan</vt:lpstr>
      <vt:lpstr>Introduction</vt:lpstr>
      <vt:lpstr>Introduction</vt:lpstr>
      <vt:lpstr>Introduction</vt:lpstr>
      <vt:lpstr>Introduction</vt:lpstr>
      <vt:lpstr>Introduction</vt:lpstr>
      <vt:lpstr>Technologies utilisées</vt:lpstr>
      <vt:lpstr>Principe de fonction de Symfony</vt:lpstr>
      <vt:lpstr>Gestion des utilisateurs</vt:lpstr>
      <vt:lpstr>Authentification &amp; Autorisation </vt:lpstr>
      <vt:lpstr>Faille XSS ou Cross Site Scripting</vt:lpstr>
      <vt:lpstr>Injection SQL</vt:lpstr>
      <vt:lpstr>Faille CSRF Cross Site Request Forgery </vt:lpstr>
      <vt:lpstr>Organisation du projet</vt:lpstr>
      <vt:lpstr>MCD</vt:lpstr>
      <vt:lpstr>Création de la base de données</vt:lpstr>
      <vt:lpstr>Maquettes</vt:lpstr>
      <vt:lpstr>Maquettes</vt:lpstr>
      <vt:lpstr>Panier</vt:lpstr>
      <vt:lpstr>Entité Cart </vt:lpstr>
      <vt:lpstr>Adresse de livraison et de facturation</vt:lpstr>
      <vt:lpstr>Suite</vt:lpstr>
      <vt:lpstr>Suite</vt:lpstr>
      <vt:lpstr>Suite</vt:lpstr>
      <vt:lpstr>Stripe  Paiement</vt:lpstr>
      <vt:lpstr>Stripe  paiement Suite</vt:lpstr>
      <vt:lpstr>Paiement Réussi</vt:lpstr>
      <vt:lpstr>Suite</vt:lpstr>
      <vt:lpstr>DEMO</vt:lpstr>
      <vt:lpstr>Axe d’améliorations</vt:lpstr>
      <vt:lpstr>Axe d’améliorations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boutique en ligne</dc:title>
  <dc:creator>Lisa Foret</dc:creator>
  <cp:lastModifiedBy>Lisa Foret</cp:lastModifiedBy>
  <cp:revision>49</cp:revision>
  <dcterms:created xsi:type="dcterms:W3CDTF">2021-01-18T17:55:19Z</dcterms:created>
  <dcterms:modified xsi:type="dcterms:W3CDTF">2021-01-24T19:09:35Z</dcterms:modified>
</cp:coreProperties>
</file>