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257" r:id="rId4"/>
    <p:sldId id="258" r:id="rId5"/>
    <p:sldId id="283" r:id="rId6"/>
    <p:sldId id="259" r:id="rId7"/>
    <p:sldId id="290" r:id="rId8"/>
    <p:sldId id="261" r:id="rId9"/>
    <p:sldId id="287" r:id="rId10"/>
    <p:sldId id="267" r:id="rId11"/>
    <p:sldId id="268" r:id="rId12"/>
    <p:sldId id="269" r:id="rId13"/>
    <p:sldId id="270" r:id="rId14"/>
    <p:sldId id="271" r:id="rId15"/>
    <p:sldId id="285" r:id="rId16"/>
    <p:sldId id="262" r:id="rId17"/>
    <p:sldId id="266" r:id="rId18"/>
    <p:sldId id="286" r:id="rId19"/>
    <p:sldId id="291" r:id="rId20"/>
    <p:sldId id="272" r:id="rId21"/>
    <p:sldId id="273" r:id="rId22"/>
    <p:sldId id="274" r:id="rId23"/>
    <p:sldId id="275" r:id="rId24"/>
    <p:sldId id="288" r:id="rId25"/>
    <p:sldId id="292" r:id="rId26"/>
    <p:sldId id="276" r:id="rId27"/>
    <p:sldId id="277" r:id="rId28"/>
    <p:sldId id="296" r:id="rId29"/>
    <p:sldId id="278" r:id="rId30"/>
    <p:sldId id="293" r:id="rId31"/>
    <p:sldId id="279" r:id="rId32"/>
    <p:sldId id="280" r:id="rId33"/>
    <p:sldId id="294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FD49E-83CD-4D0A-96C5-FF01154E7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0B1F47-93E0-46BA-B3D1-B5F2D4D56D2D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F2513B38-11DD-4F6E-B677-309CAAB07065}" type="parTrans" cxnId="{F5D34DFD-C0FB-40E9-8FF6-011A06264EB7}">
      <dgm:prSet/>
      <dgm:spPr/>
      <dgm:t>
        <a:bodyPr/>
        <a:lstStyle/>
        <a:p>
          <a:endParaRPr lang="en-US"/>
        </a:p>
      </dgm:t>
    </dgm:pt>
    <dgm:pt modelId="{43922FBA-E4D8-46DE-A5B1-B19D8AA2F245}" type="sibTrans" cxnId="{F5D34DFD-C0FB-40E9-8FF6-011A06264EB7}">
      <dgm:prSet/>
      <dgm:spPr/>
      <dgm:t>
        <a:bodyPr/>
        <a:lstStyle/>
        <a:p>
          <a:endParaRPr lang="en-US"/>
        </a:p>
      </dgm:t>
    </dgm:pt>
    <dgm:pt modelId="{A33D3C87-A9A9-40C9-B2C1-104B172ECBED}">
      <dgm:prSet/>
      <dgm:spPr/>
      <dgm:t>
        <a:bodyPr/>
        <a:lstStyle/>
        <a:p>
          <a:r>
            <a:rPr lang="fr-FR"/>
            <a:t>Présentation</a:t>
          </a:r>
          <a:endParaRPr lang="en-US"/>
        </a:p>
      </dgm:t>
    </dgm:pt>
    <dgm:pt modelId="{01DF9A95-C0C2-4C69-AF8A-5A93E2A965FC}" type="parTrans" cxnId="{9D781674-2A98-4F16-A377-97DE9D48B66E}">
      <dgm:prSet/>
      <dgm:spPr/>
      <dgm:t>
        <a:bodyPr/>
        <a:lstStyle/>
        <a:p>
          <a:endParaRPr lang="en-US"/>
        </a:p>
      </dgm:t>
    </dgm:pt>
    <dgm:pt modelId="{26117F5B-2B9D-44D7-AFB5-267D4135BF71}" type="sibTrans" cxnId="{9D781674-2A98-4F16-A377-97DE9D48B66E}">
      <dgm:prSet/>
      <dgm:spPr/>
      <dgm:t>
        <a:bodyPr/>
        <a:lstStyle/>
        <a:p>
          <a:endParaRPr lang="en-US"/>
        </a:p>
      </dgm:t>
    </dgm:pt>
    <dgm:pt modelId="{9775D0CE-50E3-4982-AEA4-FAD4BE8B6E90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E926331-3C60-417A-B4CA-1B2E99B7552F}" type="parTrans" cxnId="{AAA701DC-C778-4511-B1C9-0B7729F960DB}">
      <dgm:prSet/>
      <dgm:spPr/>
      <dgm:t>
        <a:bodyPr/>
        <a:lstStyle/>
        <a:p>
          <a:endParaRPr lang="en-US"/>
        </a:p>
      </dgm:t>
    </dgm:pt>
    <dgm:pt modelId="{B45CEE0D-5F88-4076-83C3-D97E4BFED7B4}" type="sibTrans" cxnId="{AAA701DC-C778-4511-B1C9-0B7729F960DB}">
      <dgm:prSet/>
      <dgm:spPr/>
      <dgm:t>
        <a:bodyPr/>
        <a:lstStyle/>
        <a:p>
          <a:endParaRPr lang="en-US"/>
        </a:p>
      </dgm:t>
    </dgm:pt>
    <dgm:pt modelId="{DD66B64A-9930-40C4-B59D-7758F2F60E0F}">
      <dgm:prSet/>
      <dgm:spPr/>
      <dgm:t>
        <a:bodyPr/>
        <a:lstStyle/>
        <a:p>
          <a:r>
            <a:rPr lang="fr-FR"/>
            <a:t>RGPD</a:t>
          </a:r>
          <a:endParaRPr lang="en-US"/>
        </a:p>
      </dgm:t>
    </dgm:pt>
    <dgm:pt modelId="{49FDA36C-39DF-42E9-97DB-312E7F85F64A}" type="parTrans" cxnId="{6E3562C2-039A-4279-AF41-540D8BC096C3}">
      <dgm:prSet/>
      <dgm:spPr/>
      <dgm:t>
        <a:bodyPr/>
        <a:lstStyle/>
        <a:p>
          <a:endParaRPr lang="en-US"/>
        </a:p>
      </dgm:t>
    </dgm:pt>
    <dgm:pt modelId="{2082AFF6-037B-4B87-87A7-29E27B76A350}" type="sibTrans" cxnId="{6E3562C2-039A-4279-AF41-540D8BC096C3}">
      <dgm:prSet/>
      <dgm:spPr/>
      <dgm:t>
        <a:bodyPr/>
        <a:lstStyle/>
        <a:p>
          <a:endParaRPr lang="en-US"/>
        </a:p>
      </dgm:t>
    </dgm:pt>
    <dgm:pt modelId="{89849F5F-0269-4527-860A-445D6B2747AD}">
      <dgm:prSet/>
      <dgm:spPr/>
      <dgm:t>
        <a:bodyPr/>
        <a:lstStyle/>
        <a:p>
          <a:r>
            <a:rPr lang="fr-FR"/>
            <a:t>Technologies utilisées</a:t>
          </a:r>
          <a:endParaRPr lang="en-US"/>
        </a:p>
      </dgm:t>
    </dgm:pt>
    <dgm:pt modelId="{B97A284B-E8E4-4388-B69E-975CF19D8EF4}" type="parTrans" cxnId="{AF7DD94C-8199-44FC-B5A1-936137A4CD9E}">
      <dgm:prSet/>
      <dgm:spPr/>
      <dgm:t>
        <a:bodyPr/>
        <a:lstStyle/>
        <a:p>
          <a:endParaRPr lang="en-US"/>
        </a:p>
      </dgm:t>
    </dgm:pt>
    <dgm:pt modelId="{9BBE1FAC-CDFD-4950-BAF3-3CD5F5230410}" type="sibTrans" cxnId="{AF7DD94C-8199-44FC-B5A1-936137A4CD9E}">
      <dgm:prSet/>
      <dgm:spPr/>
      <dgm:t>
        <a:bodyPr/>
        <a:lstStyle/>
        <a:p>
          <a:endParaRPr lang="en-US"/>
        </a:p>
      </dgm:t>
    </dgm:pt>
    <dgm:pt modelId="{48B02C33-4700-4E6A-9094-C23FF2FB337E}">
      <dgm:prSet/>
      <dgm:spPr/>
      <dgm:t>
        <a:bodyPr/>
        <a:lstStyle/>
        <a:p>
          <a:r>
            <a:rPr lang="fr-FR"/>
            <a:t>Principe de fonctionnement de Symfony</a:t>
          </a:r>
          <a:endParaRPr lang="en-US"/>
        </a:p>
      </dgm:t>
    </dgm:pt>
    <dgm:pt modelId="{B1DE01A8-481B-4D88-9FAE-82C32CF728A8}" type="parTrans" cxnId="{74818CEB-5B9E-426E-A1C7-82165B7CE978}">
      <dgm:prSet/>
      <dgm:spPr/>
      <dgm:t>
        <a:bodyPr/>
        <a:lstStyle/>
        <a:p>
          <a:endParaRPr lang="en-US"/>
        </a:p>
      </dgm:t>
    </dgm:pt>
    <dgm:pt modelId="{8E57955E-DEAB-4075-AE7B-8B85F10CE43C}" type="sibTrans" cxnId="{74818CEB-5B9E-426E-A1C7-82165B7CE978}">
      <dgm:prSet/>
      <dgm:spPr/>
      <dgm:t>
        <a:bodyPr/>
        <a:lstStyle/>
        <a:p>
          <a:endParaRPr lang="en-US"/>
        </a:p>
      </dgm:t>
    </dgm:pt>
    <dgm:pt modelId="{2431643C-AE6C-4890-9C96-F0B262468C93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AF381415-4176-42B6-AB7D-C56A0EC979C8}" type="parTrans" cxnId="{9ECF1D57-4F99-469D-86F0-5BF4C764F89C}">
      <dgm:prSet/>
      <dgm:spPr/>
      <dgm:t>
        <a:bodyPr/>
        <a:lstStyle/>
        <a:p>
          <a:endParaRPr lang="en-US"/>
        </a:p>
      </dgm:t>
    </dgm:pt>
    <dgm:pt modelId="{F99334D5-94CC-4B51-95C2-B621EBA2E201}" type="sibTrans" cxnId="{9ECF1D57-4F99-469D-86F0-5BF4C764F89C}">
      <dgm:prSet/>
      <dgm:spPr/>
      <dgm:t>
        <a:bodyPr/>
        <a:lstStyle/>
        <a:p>
          <a:endParaRPr lang="en-US"/>
        </a:p>
      </dgm:t>
    </dgm:pt>
    <dgm:pt modelId="{F944A9E5-13D2-4500-BF51-56D481D40DF8}">
      <dgm:prSet/>
      <dgm:spPr/>
      <dgm:t>
        <a:bodyPr/>
        <a:lstStyle/>
        <a:p>
          <a:r>
            <a:rPr lang="fr-FR"/>
            <a:t>Gestion utilisateurs</a:t>
          </a:r>
          <a:endParaRPr lang="en-US"/>
        </a:p>
      </dgm:t>
    </dgm:pt>
    <dgm:pt modelId="{793CCD98-B820-4BBB-BC5A-1BA82C143BA1}" type="parTrans" cxnId="{432A5B38-03B1-48DB-BDFA-8C16D115031C}">
      <dgm:prSet/>
      <dgm:spPr/>
      <dgm:t>
        <a:bodyPr/>
        <a:lstStyle/>
        <a:p>
          <a:endParaRPr lang="en-US"/>
        </a:p>
      </dgm:t>
    </dgm:pt>
    <dgm:pt modelId="{504AF1F4-1CB2-4C7B-8055-4B20E51D7596}" type="sibTrans" cxnId="{432A5B38-03B1-48DB-BDFA-8C16D115031C}">
      <dgm:prSet/>
      <dgm:spPr/>
      <dgm:t>
        <a:bodyPr/>
        <a:lstStyle/>
        <a:p>
          <a:endParaRPr lang="en-US"/>
        </a:p>
      </dgm:t>
    </dgm:pt>
    <dgm:pt modelId="{AC1A5498-160D-44CC-BE94-C9010BC05305}">
      <dgm:prSet/>
      <dgm:spPr/>
      <dgm:t>
        <a:bodyPr/>
        <a:lstStyle/>
        <a:p>
          <a:r>
            <a:rPr lang="fr-FR"/>
            <a:t>Sécurité Native</a:t>
          </a:r>
          <a:endParaRPr lang="en-US"/>
        </a:p>
      </dgm:t>
    </dgm:pt>
    <dgm:pt modelId="{E9F285F3-4946-46DB-A21B-16661F11CD07}" type="parTrans" cxnId="{3FDF449B-1A81-4C1E-BB2F-56140BBCFC5E}">
      <dgm:prSet/>
      <dgm:spPr/>
      <dgm:t>
        <a:bodyPr/>
        <a:lstStyle/>
        <a:p>
          <a:endParaRPr lang="en-US"/>
        </a:p>
      </dgm:t>
    </dgm:pt>
    <dgm:pt modelId="{091A1870-55B2-45B9-94D8-46223A47879B}" type="sibTrans" cxnId="{3FDF449B-1A81-4C1E-BB2F-56140BBCFC5E}">
      <dgm:prSet/>
      <dgm:spPr/>
      <dgm:t>
        <a:bodyPr/>
        <a:lstStyle/>
        <a:p>
          <a:endParaRPr lang="en-US"/>
        </a:p>
      </dgm:t>
    </dgm:pt>
    <dgm:pt modelId="{7688AF84-7F60-4228-9198-8255053920E2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9B10FCF2-153E-42AA-BC72-5ACF6B5A60DB}" type="parTrans" cxnId="{985E9BAD-4201-4CF3-8F71-3800586149A9}">
      <dgm:prSet/>
      <dgm:spPr/>
      <dgm:t>
        <a:bodyPr/>
        <a:lstStyle/>
        <a:p>
          <a:endParaRPr lang="en-US"/>
        </a:p>
      </dgm:t>
    </dgm:pt>
    <dgm:pt modelId="{87810001-A8D8-416B-B8D4-F9B6098B774A}" type="sibTrans" cxnId="{985E9BAD-4201-4CF3-8F71-3800586149A9}">
      <dgm:prSet/>
      <dgm:spPr/>
      <dgm:t>
        <a:bodyPr/>
        <a:lstStyle/>
        <a:p>
          <a:endParaRPr lang="en-US"/>
        </a:p>
      </dgm:t>
    </dgm:pt>
    <dgm:pt modelId="{C16927C0-CF5F-44F8-8964-4FE7DBC511C8}">
      <dgm:prSet/>
      <dgm:spPr/>
      <dgm:t>
        <a:bodyPr/>
        <a:lstStyle/>
        <a:p>
          <a:r>
            <a:rPr lang="fr-FR"/>
            <a:t>Conception &amp; Développement</a:t>
          </a:r>
          <a:endParaRPr lang="en-US"/>
        </a:p>
      </dgm:t>
    </dgm:pt>
    <dgm:pt modelId="{11BD7AED-3FB4-47B6-9D8E-8DA4725D27AE}" type="parTrans" cxnId="{322DF16A-26E9-4CDF-ACAA-D61C12C38ADC}">
      <dgm:prSet/>
      <dgm:spPr/>
      <dgm:t>
        <a:bodyPr/>
        <a:lstStyle/>
        <a:p>
          <a:endParaRPr lang="en-US"/>
        </a:p>
      </dgm:t>
    </dgm:pt>
    <dgm:pt modelId="{44F533A6-1794-43C2-A0B7-36364122791C}" type="sibTrans" cxnId="{322DF16A-26E9-4CDF-ACAA-D61C12C38ADC}">
      <dgm:prSet/>
      <dgm:spPr/>
      <dgm:t>
        <a:bodyPr/>
        <a:lstStyle/>
        <a:p>
          <a:endParaRPr lang="en-US"/>
        </a:p>
      </dgm:t>
    </dgm:pt>
    <dgm:pt modelId="{A4D8B852-AD6E-480B-8C70-EA3BB9DDF6ED}">
      <dgm:prSet/>
      <dgm:spPr/>
      <dgm:t>
        <a:bodyPr/>
        <a:lstStyle/>
        <a:p>
          <a:r>
            <a:rPr lang="fr-FR"/>
            <a:t>MCD/MLD</a:t>
          </a:r>
          <a:endParaRPr lang="en-US"/>
        </a:p>
      </dgm:t>
    </dgm:pt>
    <dgm:pt modelId="{A30C57A8-FD9A-4EEF-9167-A82990C91827}" type="parTrans" cxnId="{EB270437-204F-4226-94B3-223C4DDA3BE6}">
      <dgm:prSet/>
      <dgm:spPr/>
      <dgm:t>
        <a:bodyPr/>
        <a:lstStyle/>
        <a:p>
          <a:endParaRPr lang="en-US"/>
        </a:p>
      </dgm:t>
    </dgm:pt>
    <dgm:pt modelId="{D8AA6A72-4AB5-4AF3-91E9-EE2F8BCEF173}" type="sibTrans" cxnId="{EB270437-204F-4226-94B3-223C4DDA3BE6}">
      <dgm:prSet/>
      <dgm:spPr/>
      <dgm:t>
        <a:bodyPr/>
        <a:lstStyle/>
        <a:p>
          <a:endParaRPr lang="en-US"/>
        </a:p>
      </dgm:t>
    </dgm:pt>
    <dgm:pt modelId="{53B06755-B27E-4B21-84EA-CE920D6CECF4}">
      <dgm:prSet/>
      <dgm:spPr/>
      <dgm:t>
        <a:bodyPr/>
        <a:lstStyle/>
        <a:p>
          <a:r>
            <a:rPr lang="fr-FR"/>
            <a:t>Création de la base de données</a:t>
          </a:r>
          <a:endParaRPr lang="en-US"/>
        </a:p>
      </dgm:t>
    </dgm:pt>
    <dgm:pt modelId="{F5CCD99C-5F63-4C94-822F-7190BEB1764F}" type="parTrans" cxnId="{8933F3DC-C667-434D-8719-66E43BC18FD0}">
      <dgm:prSet/>
      <dgm:spPr/>
      <dgm:t>
        <a:bodyPr/>
        <a:lstStyle/>
        <a:p>
          <a:endParaRPr lang="en-US"/>
        </a:p>
      </dgm:t>
    </dgm:pt>
    <dgm:pt modelId="{AACF3638-1250-4452-9C94-C91FC14FBC5A}" type="sibTrans" cxnId="{8933F3DC-C667-434D-8719-66E43BC18FD0}">
      <dgm:prSet/>
      <dgm:spPr/>
      <dgm:t>
        <a:bodyPr/>
        <a:lstStyle/>
        <a:p>
          <a:endParaRPr lang="en-US"/>
        </a:p>
      </dgm:t>
    </dgm:pt>
    <dgm:pt modelId="{26827BFA-207E-48E8-880E-6177B70E6DB1}">
      <dgm:prSet/>
      <dgm:spPr/>
      <dgm:t>
        <a:bodyPr/>
        <a:lstStyle/>
        <a:p>
          <a:r>
            <a:rPr lang="fr-FR"/>
            <a:t>Maquettes</a:t>
          </a:r>
          <a:endParaRPr lang="en-US"/>
        </a:p>
      </dgm:t>
    </dgm:pt>
    <dgm:pt modelId="{44E75E6A-B58A-435A-A51D-D261D1ED52DE}" type="parTrans" cxnId="{97F0FCC9-A7CB-42D8-99A3-5A7DE06F8D11}">
      <dgm:prSet/>
      <dgm:spPr/>
      <dgm:t>
        <a:bodyPr/>
        <a:lstStyle/>
        <a:p>
          <a:endParaRPr lang="en-US"/>
        </a:p>
      </dgm:t>
    </dgm:pt>
    <dgm:pt modelId="{CCA2A1A8-604F-4856-BFD8-7C70242350A4}" type="sibTrans" cxnId="{97F0FCC9-A7CB-42D8-99A3-5A7DE06F8D11}">
      <dgm:prSet/>
      <dgm:spPr/>
      <dgm:t>
        <a:bodyPr/>
        <a:lstStyle/>
        <a:p>
          <a:endParaRPr lang="en-US"/>
        </a:p>
      </dgm:t>
    </dgm:pt>
    <dgm:pt modelId="{E2A81E6F-D909-4CAF-98D2-FCB17E07AE9F}">
      <dgm:prSet/>
      <dgm:spPr/>
      <dgm:t>
        <a:bodyPr/>
        <a:lstStyle/>
        <a:p>
          <a:r>
            <a:rPr lang="fr-FR"/>
            <a:t>Explications du code</a:t>
          </a:r>
          <a:endParaRPr lang="en-US"/>
        </a:p>
      </dgm:t>
    </dgm:pt>
    <dgm:pt modelId="{34FF1426-53A0-47EA-9558-F18A0C3EC926}" type="parTrans" cxnId="{53CDBADB-F1B3-4328-B23C-8C9C83E00A65}">
      <dgm:prSet/>
      <dgm:spPr/>
      <dgm:t>
        <a:bodyPr/>
        <a:lstStyle/>
        <a:p>
          <a:endParaRPr lang="en-US"/>
        </a:p>
      </dgm:t>
    </dgm:pt>
    <dgm:pt modelId="{991253A9-FE82-4DCE-91A9-56BB12916097}" type="sibTrans" cxnId="{53CDBADB-F1B3-4328-B23C-8C9C83E00A65}">
      <dgm:prSet/>
      <dgm:spPr/>
      <dgm:t>
        <a:bodyPr/>
        <a:lstStyle/>
        <a:p>
          <a:endParaRPr lang="en-US"/>
        </a:p>
      </dgm:t>
    </dgm:pt>
    <dgm:pt modelId="{651CE503-2E15-494C-AE48-C3A413CF26BD}">
      <dgm:prSet/>
      <dgm:spPr/>
      <dgm:t>
        <a:bodyPr/>
        <a:lstStyle/>
        <a:p>
          <a:r>
            <a:rPr lang="fr-FR"/>
            <a:t>Démo</a:t>
          </a:r>
          <a:endParaRPr lang="en-US"/>
        </a:p>
      </dgm:t>
    </dgm:pt>
    <dgm:pt modelId="{E79DCA43-A563-4AFD-A492-85415A592A64}" type="parTrans" cxnId="{01965127-535E-4CC2-8A99-3EFC779CDAB6}">
      <dgm:prSet/>
      <dgm:spPr/>
      <dgm:t>
        <a:bodyPr/>
        <a:lstStyle/>
        <a:p>
          <a:endParaRPr lang="en-US"/>
        </a:p>
      </dgm:t>
    </dgm:pt>
    <dgm:pt modelId="{3B09DA1F-23FA-44CC-BA30-2A5EA081E0B8}" type="sibTrans" cxnId="{01965127-535E-4CC2-8A99-3EFC779CDAB6}">
      <dgm:prSet/>
      <dgm:spPr/>
      <dgm:t>
        <a:bodyPr/>
        <a:lstStyle/>
        <a:p>
          <a:endParaRPr lang="en-US"/>
        </a:p>
      </dgm:t>
    </dgm:pt>
    <dgm:pt modelId="{92801069-EF2E-492D-964D-5FFE6CE8F0E7}">
      <dgm:prSet/>
      <dgm:spPr/>
      <dgm:t>
        <a:bodyPr/>
        <a:lstStyle/>
        <a:p>
          <a:r>
            <a:rPr lang="fr-FR"/>
            <a:t>Axes d’améliorations</a:t>
          </a:r>
          <a:endParaRPr lang="en-US"/>
        </a:p>
      </dgm:t>
    </dgm:pt>
    <dgm:pt modelId="{47196BFC-EDD9-443C-928E-4FA218F14057}" type="parTrans" cxnId="{B07941D1-E00B-47BC-BD76-6057401D603E}">
      <dgm:prSet/>
      <dgm:spPr/>
      <dgm:t>
        <a:bodyPr/>
        <a:lstStyle/>
        <a:p>
          <a:endParaRPr lang="en-US"/>
        </a:p>
      </dgm:t>
    </dgm:pt>
    <dgm:pt modelId="{963E22E1-B958-4C5C-B468-C335CA7C2C5C}" type="sibTrans" cxnId="{B07941D1-E00B-47BC-BD76-6057401D603E}">
      <dgm:prSet/>
      <dgm:spPr/>
      <dgm:t>
        <a:bodyPr/>
        <a:lstStyle/>
        <a:p>
          <a:endParaRPr lang="en-US"/>
        </a:p>
      </dgm:t>
    </dgm:pt>
    <dgm:pt modelId="{5DA1874F-64BB-4D8B-94C2-05DAF71B0F1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413032A1-92C0-4D33-924E-5BD5333FD98B}" type="parTrans" cxnId="{FE3A92CD-2888-4232-A5E8-6FD2942C295C}">
      <dgm:prSet/>
      <dgm:spPr/>
      <dgm:t>
        <a:bodyPr/>
        <a:lstStyle/>
        <a:p>
          <a:endParaRPr lang="en-US"/>
        </a:p>
      </dgm:t>
    </dgm:pt>
    <dgm:pt modelId="{135810C1-CA27-4AD6-B38E-7204E58EE457}" type="sibTrans" cxnId="{FE3A92CD-2888-4232-A5E8-6FD2942C295C}">
      <dgm:prSet/>
      <dgm:spPr/>
      <dgm:t>
        <a:bodyPr/>
        <a:lstStyle/>
        <a:p>
          <a:endParaRPr lang="en-US"/>
        </a:p>
      </dgm:t>
    </dgm:pt>
    <dgm:pt modelId="{2009D0EA-7C07-4028-BE1B-8D9E4A0A1186}" type="pres">
      <dgm:prSet presAssocID="{BF2FD49E-83CD-4D0A-96C5-FF01154E788E}" presName="linear" presStyleCnt="0">
        <dgm:presLayoutVars>
          <dgm:animLvl val="lvl"/>
          <dgm:resizeHandles val="exact"/>
        </dgm:presLayoutVars>
      </dgm:prSet>
      <dgm:spPr/>
    </dgm:pt>
    <dgm:pt modelId="{D8945DAB-B0E3-40C8-8B4B-B3E6D7BE0F1F}" type="pres">
      <dgm:prSet presAssocID="{FE0B1F47-93E0-46BA-B3D1-B5F2D4D56D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C5A2D2D-3CBC-42BE-A7EF-C10A135E7E6A}" type="pres">
      <dgm:prSet presAssocID="{FE0B1F47-93E0-46BA-B3D1-B5F2D4D56D2D}" presName="childText" presStyleLbl="revTx" presStyleIdx="0" presStyleCnt="3">
        <dgm:presLayoutVars>
          <dgm:bulletEnabled val="1"/>
        </dgm:presLayoutVars>
      </dgm:prSet>
      <dgm:spPr/>
    </dgm:pt>
    <dgm:pt modelId="{17A9369B-5214-4711-A6BF-3B0D53DDBE26}" type="pres">
      <dgm:prSet presAssocID="{89849F5F-0269-4527-860A-445D6B2747A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EDB3ED-B733-4CAD-8AE4-FCC9BD705DF4}" type="pres">
      <dgm:prSet presAssocID="{9BBE1FAC-CDFD-4950-BAF3-3CD5F5230410}" presName="spacer" presStyleCnt="0"/>
      <dgm:spPr/>
    </dgm:pt>
    <dgm:pt modelId="{610CC667-810A-4E2B-BC6E-69496109C01C}" type="pres">
      <dgm:prSet presAssocID="{48B02C33-4700-4E6A-9094-C23FF2FB337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C1A9B7-9EA6-4910-A1D3-8E739EE4BE04}" type="pres">
      <dgm:prSet presAssocID="{48B02C33-4700-4E6A-9094-C23FF2FB337E}" presName="childText" presStyleLbl="revTx" presStyleIdx="1" presStyleCnt="3">
        <dgm:presLayoutVars>
          <dgm:bulletEnabled val="1"/>
        </dgm:presLayoutVars>
      </dgm:prSet>
      <dgm:spPr/>
    </dgm:pt>
    <dgm:pt modelId="{319A5374-F0E2-4AC2-BAD9-379E50A26826}" type="pres">
      <dgm:prSet presAssocID="{7688AF84-7F60-4228-9198-8255053920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91F7AF-2159-45A1-BA4D-34B4512F88DF}" type="pres">
      <dgm:prSet presAssocID="{87810001-A8D8-416B-B8D4-F9B6098B774A}" presName="spacer" presStyleCnt="0"/>
      <dgm:spPr/>
    </dgm:pt>
    <dgm:pt modelId="{29A675A3-610A-4CB5-B25F-EBD39FDE8301}" type="pres">
      <dgm:prSet presAssocID="{C16927C0-CF5F-44F8-8964-4FE7DBC511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5FFE3-DB47-43E3-9F44-73ACE41E81E8}" type="pres">
      <dgm:prSet presAssocID="{C16927C0-CF5F-44F8-8964-4FE7DBC511C8}" presName="childText" presStyleLbl="revTx" presStyleIdx="2" presStyleCnt="3">
        <dgm:presLayoutVars>
          <dgm:bulletEnabled val="1"/>
        </dgm:presLayoutVars>
      </dgm:prSet>
      <dgm:spPr/>
    </dgm:pt>
    <dgm:pt modelId="{373800E4-2791-46ED-9E4E-3AB999F9841A}" type="pres">
      <dgm:prSet presAssocID="{651CE503-2E15-494C-AE48-C3A413CF26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9BFFFE-BB23-4792-B945-852255DFBF58}" type="pres">
      <dgm:prSet presAssocID="{3B09DA1F-23FA-44CC-BA30-2A5EA081E0B8}" presName="spacer" presStyleCnt="0"/>
      <dgm:spPr/>
    </dgm:pt>
    <dgm:pt modelId="{167772A9-6525-4EF4-8F17-392CF2B6A8DC}" type="pres">
      <dgm:prSet presAssocID="{92801069-EF2E-492D-964D-5FFE6CE8F0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383A8-3971-46B7-8FF9-9897149C62C7}" type="pres">
      <dgm:prSet presAssocID="{963E22E1-B958-4C5C-B468-C335CA7C2C5C}" presName="spacer" presStyleCnt="0"/>
      <dgm:spPr/>
    </dgm:pt>
    <dgm:pt modelId="{F17BDFE7-FF06-491F-A9CD-5A286F8CB8CF}" type="pres">
      <dgm:prSet presAssocID="{5DA1874F-64BB-4D8B-94C2-05DAF71B0F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2B3A20-9FE7-45E5-9CF5-06ADD66E4B7D}" type="presOf" srcId="{A33D3C87-A9A9-40C9-B2C1-104B172ECBED}" destId="{BC5A2D2D-3CBC-42BE-A7EF-C10A135E7E6A}" srcOrd="0" destOrd="0" presId="urn:microsoft.com/office/officeart/2005/8/layout/vList2"/>
    <dgm:cxn modelId="{01965127-535E-4CC2-8A99-3EFC779CDAB6}" srcId="{BF2FD49E-83CD-4D0A-96C5-FF01154E788E}" destId="{651CE503-2E15-494C-AE48-C3A413CF26BD}" srcOrd="5" destOrd="0" parTransId="{E79DCA43-A563-4AFD-A492-85415A592A64}" sibTransId="{3B09DA1F-23FA-44CC-BA30-2A5EA081E0B8}"/>
    <dgm:cxn modelId="{EB270437-204F-4226-94B3-223C4DDA3BE6}" srcId="{C16927C0-CF5F-44F8-8964-4FE7DBC511C8}" destId="{A4D8B852-AD6E-480B-8C70-EA3BB9DDF6ED}" srcOrd="0" destOrd="0" parTransId="{A30C57A8-FD9A-4EEF-9167-A82990C91827}" sibTransId="{D8AA6A72-4AB5-4AF3-91E9-EE2F8BCEF173}"/>
    <dgm:cxn modelId="{657B7B37-082B-4DE5-9FFE-47DBC72A6ABF}" type="presOf" srcId="{F944A9E5-13D2-4500-BF51-56D481D40DF8}" destId="{D1C1A9B7-9EA6-4910-A1D3-8E739EE4BE04}" srcOrd="0" destOrd="1" presId="urn:microsoft.com/office/officeart/2005/8/layout/vList2"/>
    <dgm:cxn modelId="{432A5B38-03B1-48DB-BDFA-8C16D115031C}" srcId="{48B02C33-4700-4E6A-9094-C23FF2FB337E}" destId="{F944A9E5-13D2-4500-BF51-56D481D40DF8}" srcOrd="1" destOrd="0" parTransId="{793CCD98-B820-4BBB-BC5A-1BA82C143BA1}" sibTransId="{504AF1F4-1CB2-4C7B-8055-4B20E51D7596}"/>
    <dgm:cxn modelId="{0227303D-2441-4404-B0FB-6D8F9652A1C8}" type="presOf" srcId="{C16927C0-CF5F-44F8-8964-4FE7DBC511C8}" destId="{29A675A3-610A-4CB5-B25F-EBD39FDE8301}" srcOrd="0" destOrd="0" presId="urn:microsoft.com/office/officeart/2005/8/layout/vList2"/>
    <dgm:cxn modelId="{BCCD1F62-AB37-4C67-BBDC-03776D844812}" type="presOf" srcId="{AC1A5498-160D-44CC-BE94-C9010BC05305}" destId="{D1C1A9B7-9EA6-4910-A1D3-8E739EE4BE04}" srcOrd="0" destOrd="2" presId="urn:microsoft.com/office/officeart/2005/8/layout/vList2"/>
    <dgm:cxn modelId="{0B394F66-625D-4FEF-872A-DC4073DB2B34}" type="presOf" srcId="{48B02C33-4700-4E6A-9094-C23FF2FB337E}" destId="{610CC667-810A-4E2B-BC6E-69496109C01C}" srcOrd="0" destOrd="0" presId="urn:microsoft.com/office/officeart/2005/8/layout/vList2"/>
    <dgm:cxn modelId="{322DF16A-26E9-4CDF-ACAA-D61C12C38ADC}" srcId="{BF2FD49E-83CD-4D0A-96C5-FF01154E788E}" destId="{C16927C0-CF5F-44F8-8964-4FE7DBC511C8}" srcOrd="4" destOrd="0" parTransId="{11BD7AED-3FB4-47B6-9D8E-8DA4725D27AE}" sibTransId="{44F533A6-1794-43C2-A0B7-36364122791C}"/>
    <dgm:cxn modelId="{AF7DD94C-8199-44FC-B5A1-936137A4CD9E}" srcId="{BF2FD49E-83CD-4D0A-96C5-FF01154E788E}" destId="{89849F5F-0269-4527-860A-445D6B2747AD}" srcOrd="1" destOrd="0" parTransId="{B97A284B-E8E4-4388-B69E-975CF19D8EF4}" sibTransId="{9BBE1FAC-CDFD-4950-BAF3-3CD5F5230410}"/>
    <dgm:cxn modelId="{1749E751-270B-4FAC-B75B-100A5CFAB1C9}" type="presOf" srcId="{BF2FD49E-83CD-4D0A-96C5-FF01154E788E}" destId="{2009D0EA-7C07-4028-BE1B-8D9E4A0A1186}" srcOrd="0" destOrd="0" presId="urn:microsoft.com/office/officeart/2005/8/layout/vList2"/>
    <dgm:cxn modelId="{9D781674-2A98-4F16-A377-97DE9D48B66E}" srcId="{FE0B1F47-93E0-46BA-B3D1-B5F2D4D56D2D}" destId="{A33D3C87-A9A9-40C9-B2C1-104B172ECBED}" srcOrd="0" destOrd="0" parTransId="{01DF9A95-C0C2-4C69-AF8A-5A93E2A965FC}" sibTransId="{26117F5B-2B9D-44D7-AFB5-267D4135BF71}"/>
    <dgm:cxn modelId="{9ECF1D57-4F99-469D-86F0-5BF4C764F89C}" srcId="{48B02C33-4700-4E6A-9094-C23FF2FB337E}" destId="{2431643C-AE6C-4890-9C96-F0B262468C93}" srcOrd="0" destOrd="0" parTransId="{AF381415-4176-42B6-AB7D-C56A0EC979C8}" sibTransId="{F99334D5-94CC-4B51-95C2-B621EBA2E201}"/>
    <dgm:cxn modelId="{DF6D685A-B39D-42FF-981C-5C7CF5F6FAE7}" type="presOf" srcId="{53B06755-B27E-4B21-84EA-CE920D6CECF4}" destId="{0415FFE3-DB47-43E3-9F44-73ACE41E81E8}" srcOrd="0" destOrd="1" presId="urn:microsoft.com/office/officeart/2005/8/layout/vList2"/>
    <dgm:cxn modelId="{8106877A-9DC8-4735-8D5A-728ABDE9C2A2}" type="presOf" srcId="{2431643C-AE6C-4890-9C96-F0B262468C93}" destId="{D1C1A9B7-9EA6-4910-A1D3-8E739EE4BE04}" srcOrd="0" destOrd="0" presId="urn:microsoft.com/office/officeart/2005/8/layout/vList2"/>
    <dgm:cxn modelId="{EF2C577E-4D12-48BC-8C62-CD3DC70E0D39}" type="presOf" srcId="{651CE503-2E15-494C-AE48-C3A413CF26BD}" destId="{373800E4-2791-46ED-9E4E-3AB999F9841A}" srcOrd="0" destOrd="0" presId="urn:microsoft.com/office/officeart/2005/8/layout/vList2"/>
    <dgm:cxn modelId="{CA224A98-424D-4D63-AB75-0A11B4989EA8}" type="presOf" srcId="{FE0B1F47-93E0-46BA-B3D1-B5F2D4D56D2D}" destId="{D8945DAB-B0E3-40C8-8B4B-B3E6D7BE0F1F}" srcOrd="0" destOrd="0" presId="urn:microsoft.com/office/officeart/2005/8/layout/vList2"/>
    <dgm:cxn modelId="{3FDF449B-1A81-4C1E-BB2F-56140BBCFC5E}" srcId="{48B02C33-4700-4E6A-9094-C23FF2FB337E}" destId="{AC1A5498-160D-44CC-BE94-C9010BC05305}" srcOrd="2" destOrd="0" parTransId="{E9F285F3-4946-46DB-A21B-16661F11CD07}" sibTransId="{091A1870-55B2-45B9-94D8-46223A47879B}"/>
    <dgm:cxn modelId="{59F0CC9B-8D84-479F-8B0D-21212B903A0A}" type="presOf" srcId="{26827BFA-207E-48E8-880E-6177B70E6DB1}" destId="{0415FFE3-DB47-43E3-9F44-73ACE41E81E8}" srcOrd="0" destOrd="2" presId="urn:microsoft.com/office/officeart/2005/8/layout/vList2"/>
    <dgm:cxn modelId="{C922DD9F-C756-4FB9-B24D-BD2FF59CBFB5}" type="presOf" srcId="{E2A81E6F-D909-4CAF-98D2-FCB17E07AE9F}" destId="{0415FFE3-DB47-43E3-9F44-73ACE41E81E8}" srcOrd="0" destOrd="3" presId="urn:microsoft.com/office/officeart/2005/8/layout/vList2"/>
    <dgm:cxn modelId="{985E9BAD-4201-4CF3-8F71-3800586149A9}" srcId="{BF2FD49E-83CD-4D0A-96C5-FF01154E788E}" destId="{7688AF84-7F60-4228-9198-8255053920E2}" srcOrd="3" destOrd="0" parTransId="{9B10FCF2-153E-42AA-BC72-5ACF6B5A60DB}" sibTransId="{87810001-A8D8-416B-B8D4-F9B6098B774A}"/>
    <dgm:cxn modelId="{6E3562C2-039A-4279-AF41-540D8BC096C3}" srcId="{FE0B1F47-93E0-46BA-B3D1-B5F2D4D56D2D}" destId="{DD66B64A-9930-40C4-B59D-7758F2F60E0F}" srcOrd="2" destOrd="0" parTransId="{49FDA36C-39DF-42E9-97DB-312E7F85F64A}" sibTransId="{2082AFF6-037B-4B87-87A7-29E27B76A350}"/>
    <dgm:cxn modelId="{FA2897C6-30C7-4D5F-87A7-6B460A4D551D}" type="presOf" srcId="{9775D0CE-50E3-4982-AEA4-FAD4BE8B6E90}" destId="{BC5A2D2D-3CBC-42BE-A7EF-C10A135E7E6A}" srcOrd="0" destOrd="1" presId="urn:microsoft.com/office/officeart/2005/8/layout/vList2"/>
    <dgm:cxn modelId="{97F0FCC9-A7CB-42D8-99A3-5A7DE06F8D11}" srcId="{C16927C0-CF5F-44F8-8964-4FE7DBC511C8}" destId="{26827BFA-207E-48E8-880E-6177B70E6DB1}" srcOrd="2" destOrd="0" parTransId="{44E75E6A-B58A-435A-A51D-D261D1ED52DE}" sibTransId="{CCA2A1A8-604F-4856-BFD8-7C70242350A4}"/>
    <dgm:cxn modelId="{FE3A92CD-2888-4232-A5E8-6FD2942C295C}" srcId="{BF2FD49E-83CD-4D0A-96C5-FF01154E788E}" destId="{5DA1874F-64BB-4D8B-94C2-05DAF71B0F1C}" srcOrd="7" destOrd="0" parTransId="{413032A1-92C0-4D33-924E-5BD5333FD98B}" sibTransId="{135810C1-CA27-4AD6-B38E-7204E58EE457}"/>
    <dgm:cxn modelId="{469A67CF-2B7F-4907-B9A4-DEA9715DE18E}" type="presOf" srcId="{92801069-EF2E-492D-964D-5FFE6CE8F0E7}" destId="{167772A9-6525-4EF4-8F17-392CF2B6A8DC}" srcOrd="0" destOrd="0" presId="urn:microsoft.com/office/officeart/2005/8/layout/vList2"/>
    <dgm:cxn modelId="{89A302D0-162E-4E11-8799-CB10B199B633}" type="presOf" srcId="{DD66B64A-9930-40C4-B59D-7758F2F60E0F}" destId="{BC5A2D2D-3CBC-42BE-A7EF-C10A135E7E6A}" srcOrd="0" destOrd="2" presId="urn:microsoft.com/office/officeart/2005/8/layout/vList2"/>
    <dgm:cxn modelId="{B4719BD0-5D47-4CA6-9249-85D5CFBB86E7}" type="presOf" srcId="{5DA1874F-64BB-4D8B-94C2-05DAF71B0F1C}" destId="{F17BDFE7-FF06-491F-A9CD-5A286F8CB8CF}" srcOrd="0" destOrd="0" presId="urn:microsoft.com/office/officeart/2005/8/layout/vList2"/>
    <dgm:cxn modelId="{B07941D1-E00B-47BC-BD76-6057401D603E}" srcId="{BF2FD49E-83CD-4D0A-96C5-FF01154E788E}" destId="{92801069-EF2E-492D-964D-5FFE6CE8F0E7}" srcOrd="6" destOrd="0" parTransId="{47196BFC-EDD9-443C-928E-4FA218F14057}" sibTransId="{963E22E1-B958-4C5C-B468-C335CA7C2C5C}"/>
    <dgm:cxn modelId="{53CDBADB-F1B3-4328-B23C-8C9C83E00A65}" srcId="{C16927C0-CF5F-44F8-8964-4FE7DBC511C8}" destId="{E2A81E6F-D909-4CAF-98D2-FCB17E07AE9F}" srcOrd="3" destOrd="0" parTransId="{34FF1426-53A0-47EA-9558-F18A0C3EC926}" sibTransId="{991253A9-FE82-4DCE-91A9-56BB12916097}"/>
    <dgm:cxn modelId="{AAA701DC-C778-4511-B1C9-0B7729F960DB}" srcId="{FE0B1F47-93E0-46BA-B3D1-B5F2D4D56D2D}" destId="{9775D0CE-50E3-4982-AEA4-FAD4BE8B6E90}" srcOrd="1" destOrd="0" parTransId="{5E926331-3C60-417A-B4CA-1B2E99B7552F}" sibTransId="{B45CEE0D-5F88-4076-83C3-D97E4BFED7B4}"/>
    <dgm:cxn modelId="{8933F3DC-C667-434D-8719-66E43BC18FD0}" srcId="{C16927C0-CF5F-44F8-8964-4FE7DBC511C8}" destId="{53B06755-B27E-4B21-84EA-CE920D6CECF4}" srcOrd="1" destOrd="0" parTransId="{F5CCD99C-5F63-4C94-822F-7190BEB1764F}" sibTransId="{AACF3638-1250-4452-9C94-C91FC14FBC5A}"/>
    <dgm:cxn modelId="{54991FE4-F296-4406-9391-48C978C5CBA1}" type="presOf" srcId="{89849F5F-0269-4527-860A-445D6B2747AD}" destId="{17A9369B-5214-4711-A6BF-3B0D53DDBE26}" srcOrd="0" destOrd="0" presId="urn:microsoft.com/office/officeart/2005/8/layout/vList2"/>
    <dgm:cxn modelId="{B73A7AE6-5014-4A3E-A391-763142ED85F0}" type="presOf" srcId="{7688AF84-7F60-4228-9198-8255053920E2}" destId="{319A5374-F0E2-4AC2-BAD9-379E50A26826}" srcOrd="0" destOrd="0" presId="urn:microsoft.com/office/officeart/2005/8/layout/vList2"/>
    <dgm:cxn modelId="{74818CEB-5B9E-426E-A1C7-82165B7CE978}" srcId="{BF2FD49E-83CD-4D0A-96C5-FF01154E788E}" destId="{48B02C33-4700-4E6A-9094-C23FF2FB337E}" srcOrd="2" destOrd="0" parTransId="{B1DE01A8-481B-4D88-9FAE-82C32CF728A8}" sibTransId="{8E57955E-DEAB-4075-AE7B-8B85F10CE43C}"/>
    <dgm:cxn modelId="{2B96ECED-F393-4E1D-B2A5-75630C3088E1}" type="presOf" srcId="{A4D8B852-AD6E-480B-8C70-EA3BB9DDF6ED}" destId="{0415FFE3-DB47-43E3-9F44-73ACE41E81E8}" srcOrd="0" destOrd="0" presId="urn:microsoft.com/office/officeart/2005/8/layout/vList2"/>
    <dgm:cxn modelId="{F5D34DFD-C0FB-40E9-8FF6-011A06264EB7}" srcId="{BF2FD49E-83CD-4D0A-96C5-FF01154E788E}" destId="{FE0B1F47-93E0-46BA-B3D1-B5F2D4D56D2D}" srcOrd="0" destOrd="0" parTransId="{F2513B38-11DD-4F6E-B677-309CAAB07065}" sibTransId="{43922FBA-E4D8-46DE-A5B1-B19D8AA2F245}"/>
    <dgm:cxn modelId="{C08CE309-C397-415F-8FF0-D43124D45ECF}" type="presParOf" srcId="{2009D0EA-7C07-4028-BE1B-8D9E4A0A1186}" destId="{D8945DAB-B0E3-40C8-8B4B-B3E6D7BE0F1F}" srcOrd="0" destOrd="0" presId="urn:microsoft.com/office/officeart/2005/8/layout/vList2"/>
    <dgm:cxn modelId="{26B20DF5-436C-40EF-B71B-0B686120735D}" type="presParOf" srcId="{2009D0EA-7C07-4028-BE1B-8D9E4A0A1186}" destId="{BC5A2D2D-3CBC-42BE-A7EF-C10A135E7E6A}" srcOrd="1" destOrd="0" presId="urn:microsoft.com/office/officeart/2005/8/layout/vList2"/>
    <dgm:cxn modelId="{A20AA772-996D-427C-B6E1-AED1532DA758}" type="presParOf" srcId="{2009D0EA-7C07-4028-BE1B-8D9E4A0A1186}" destId="{17A9369B-5214-4711-A6BF-3B0D53DDBE26}" srcOrd="2" destOrd="0" presId="urn:microsoft.com/office/officeart/2005/8/layout/vList2"/>
    <dgm:cxn modelId="{8C2DF550-0BEF-4F41-80F3-8C35B53CE929}" type="presParOf" srcId="{2009D0EA-7C07-4028-BE1B-8D9E4A0A1186}" destId="{DDEDB3ED-B733-4CAD-8AE4-FCC9BD705DF4}" srcOrd="3" destOrd="0" presId="urn:microsoft.com/office/officeart/2005/8/layout/vList2"/>
    <dgm:cxn modelId="{C3930C4C-36BD-4DA7-B0DB-81D6CC49A296}" type="presParOf" srcId="{2009D0EA-7C07-4028-BE1B-8D9E4A0A1186}" destId="{610CC667-810A-4E2B-BC6E-69496109C01C}" srcOrd="4" destOrd="0" presId="urn:microsoft.com/office/officeart/2005/8/layout/vList2"/>
    <dgm:cxn modelId="{ABC88682-F439-44FE-B906-678CBBDB9631}" type="presParOf" srcId="{2009D0EA-7C07-4028-BE1B-8D9E4A0A1186}" destId="{D1C1A9B7-9EA6-4910-A1D3-8E739EE4BE04}" srcOrd="5" destOrd="0" presId="urn:microsoft.com/office/officeart/2005/8/layout/vList2"/>
    <dgm:cxn modelId="{F8130F42-9D04-4530-B98E-3FAD59C3EBAE}" type="presParOf" srcId="{2009D0EA-7C07-4028-BE1B-8D9E4A0A1186}" destId="{319A5374-F0E2-4AC2-BAD9-379E50A26826}" srcOrd="6" destOrd="0" presId="urn:microsoft.com/office/officeart/2005/8/layout/vList2"/>
    <dgm:cxn modelId="{8A1F51F8-D09B-4E93-A450-30E37D623D12}" type="presParOf" srcId="{2009D0EA-7C07-4028-BE1B-8D9E4A0A1186}" destId="{C491F7AF-2159-45A1-BA4D-34B4512F88DF}" srcOrd="7" destOrd="0" presId="urn:microsoft.com/office/officeart/2005/8/layout/vList2"/>
    <dgm:cxn modelId="{1A20A5AA-EDD4-4BD4-858A-E33654F7A4C1}" type="presParOf" srcId="{2009D0EA-7C07-4028-BE1B-8D9E4A0A1186}" destId="{29A675A3-610A-4CB5-B25F-EBD39FDE8301}" srcOrd="8" destOrd="0" presId="urn:microsoft.com/office/officeart/2005/8/layout/vList2"/>
    <dgm:cxn modelId="{D04CC99B-2DC6-41D1-82CF-E950C7AB1276}" type="presParOf" srcId="{2009D0EA-7C07-4028-BE1B-8D9E4A0A1186}" destId="{0415FFE3-DB47-43E3-9F44-73ACE41E81E8}" srcOrd="9" destOrd="0" presId="urn:microsoft.com/office/officeart/2005/8/layout/vList2"/>
    <dgm:cxn modelId="{348D6D71-B277-48D2-BFFE-215F449E7E07}" type="presParOf" srcId="{2009D0EA-7C07-4028-BE1B-8D9E4A0A1186}" destId="{373800E4-2791-46ED-9E4E-3AB999F9841A}" srcOrd="10" destOrd="0" presId="urn:microsoft.com/office/officeart/2005/8/layout/vList2"/>
    <dgm:cxn modelId="{934CD2E0-4F67-4CAE-9390-5F43E5AA61B7}" type="presParOf" srcId="{2009D0EA-7C07-4028-BE1B-8D9E4A0A1186}" destId="{A09BFFFE-BB23-4792-B945-852255DFBF58}" srcOrd="11" destOrd="0" presId="urn:microsoft.com/office/officeart/2005/8/layout/vList2"/>
    <dgm:cxn modelId="{CB87E50F-CDE8-4E95-B2E1-6F886A70AAB8}" type="presParOf" srcId="{2009D0EA-7C07-4028-BE1B-8D9E4A0A1186}" destId="{167772A9-6525-4EF4-8F17-392CF2B6A8DC}" srcOrd="12" destOrd="0" presId="urn:microsoft.com/office/officeart/2005/8/layout/vList2"/>
    <dgm:cxn modelId="{FFCDA8E3-07F1-4F91-9FD1-CD0C6F959A19}" type="presParOf" srcId="{2009D0EA-7C07-4028-BE1B-8D9E4A0A1186}" destId="{7C1383A8-3971-46B7-8FF9-9897149C62C7}" srcOrd="13" destOrd="0" presId="urn:microsoft.com/office/officeart/2005/8/layout/vList2"/>
    <dgm:cxn modelId="{BDBB3BBF-C98B-4611-8EBD-DB20038FA28F}" type="presParOf" srcId="{2009D0EA-7C07-4028-BE1B-8D9E4A0A1186}" destId="{F17BDFE7-FF06-491F-A9CD-5A286F8CB8C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5DAB-B0E3-40C8-8B4B-B3E6D7BE0F1F}">
      <dsp:nvSpPr>
        <dsp:cNvPr id="0" name=""/>
        <dsp:cNvSpPr/>
      </dsp:nvSpPr>
      <dsp:spPr>
        <a:xfrm>
          <a:off x="0" y="667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7563" y="84277"/>
        <a:ext cx="6797086" cy="324648"/>
      </dsp:txXfrm>
    </dsp:sp>
    <dsp:sp modelId="{BC5A2D2D-3CBC-42BE-A7EF-C10A135E7E6A}">
      <dsp:nvSpPr>
        <dsp:cNvPr id="0" name=""/>
        <dsp:cNvSpPr/>
      </dsp:nvSpPr>
      <dsp:spPr>
        <a:xfrm>
          <a:off x="0" y="42648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Présentation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Objectifs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RGPD</a:t>
          </a:r>
          <a:endParaRPr lang="en-US" sz="1200" kern="1200"/>
        </a:p>
      </dsp:txBody>
      <dsp:txXfrm>
        <a:off x="0" y="426489"/>
        <a:ext cx="6832212" cy="621000"/>
      </dsp:txXfrm>
    </dsp:sp>
    <dsp:sp modelId="{17A9369B-5214-4711-A6BF-3B0D53DDBE26}">
      <dsp:nvSpPr>
        <dsp:cNvPr id="0" name=""/>
        <dsp:cNvSpPr/>
      </dsp:nvSpPr>
      <dsp:spPr>
        <a:xfrm>
          <a:off x="0" y="10474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127084"/>
                <a:satOff val="-2840"/>
                <a:lumOff val="-2689"/>
                <a:alphaOff val="0"/>
                <a:tint val="96000"/>
                <a:lumMod val="104000"/>
              </a:schemeClr>
            </a:gs>
            <a:gs pos="100000">
              <a:schemeClr val="accent2">
                <a:hueOff val="127084"/>
                <a:satOff val="-2840"/>
                <a:lumOff val="-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 utilisées</a:t>
          </a:r>
          <a:endParaRPr lang="en-US" sz="1500" kern="1200"/>
        </a:p>
      </dsp:txBody>
      <dsp:txXfrm>
        <a:off x="17563" y="1065052"/>
        <a:ext cx="6797086" cy="324648"/>
      </dsp:txXfrm>
    </dsp:sp>
    <dsp:sp modelId="{610CC667-810A-4E2B-BC6E-69496109C01C}">
      <dsp:nvSpPr>
        <dsp:cNvPr id="0" name=""/>
        <dsp:cNvSpPr/>
      </dsp:nvSpPr>
      <dsp:spPr>
        <a:xfrm>
          <a:off x="0" y="145046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254167"/>
                <a:satOff val="-5681"/>
                <a:lumOff val="-5378"/>
                <a:alphaOff val="0"/>
                <a:tint val="96000"/>
                <a:lumMod val="104000"/>
              </a:schemeClr>
            </a:gs>
            <a:gs pos="100000">
              <a:schemeClr val="accent2">
                <a:hueOff val="254167"/>
                <a:satOff val="-5681"/>
                <a:lumOff val="-53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Principe de fonctionnement de Symfony</a:t>
          </a:r>
          <a:endParaRPr lang="en-US" sz="1500" kern="1200"/>
        </a:p>
      </dsp:txBody>
      <dsp:txXfrm>
        <a:off x="17563" y="1468027"/>
        <a:ext cx="6797086" cy="324648"/>
      </dsp:txXfrm>
    </dsp:sp>
    <dsp:sp modelId="{D1C1A9B7-9EA6-4910-A1D3-8E739EE4BE04}">
      <dsp:nvSpPr>
        <dsp:cNvPr id="0" name=""/>
        <dsp:cNvSpPr/>
      </dsp:nvSpPr>
      <dsp:spPr>
        <a:xfrm>
          <a:off x="0" y="181023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MVP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Gestion utilisateurs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Sécurité Native</a:t>
          </a:r>
          <a:endParaRPr lang="en-US" sz="1200" kern="1200"/>
        </a:p>
      </dsp:txBody>
      <dsp:txXfrm>
        <a:off x="0" y="1810239"/>
        <a:ext cx="6832212" cy="621000"/>
      </dsp:txXfrm>
    </dsp:sp>
    <dsp:sp modelId="{319A5374-F0E2-4AC2-BAD9-379E50A26826}">
      <dsp:nvSpPr>
        <dsp:cNvPr id="0" name=""/>
        <dsp:cNvSpPr/>
      </dsp:nvSpPr>
      <dsp:spPr>
        <a:xfrm>
          <a:off x="0" y="24312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381251"/>
                <a:satOff val="-8521"/>
                <a:lumOff val="-8067"/>
                <a:alphaOff val="0"/>
                <a:tint val="96000"/>
                <a:lumMod val="104000"/>
              </a:schemeClr>
            </a:gs>
            <a:gs pos="100000">
              <a:schemeClr val="accent2">
                <a:hueOff val="381251"/>
                <a:satOff val="-8521"/>
                <a:lumOff val="-80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 du projet</a:t>
          </a:r>
          <a:endParaRPr lang="en-US" sz="1500" kern="1200"/>
        </a:p>
      </dsp:txBody>
      <dsp:txXfrm>
        <a:off x="17563" y="2448802"/>
        <a:ext cx="6797086" cy="324648"/>
      </dsp:txXfrm>
    </dsp:sp>
    <dsp:sp modelId="{29A675A3-610A-4CB5-B25F-EBD39FDE8301}">
      <dsp:nvSpPr>
        <dsp:cNvPr id="0" name=""/>
        <dsp:cNvSpPr/>
      </dsp:nvSpPr>
      <dsp:spPr>
        <a:xfrm>
          <a:off x="0" y="28342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508335"/>
                <a:satOff val="-11362"/>
                <a:lumOff val="-10756"/>
                <a:alphaOff val="0"/>
                <a:tint val="96000"/>
                <a:lumMod val="104000"/>
              </a:schemeClr>
            </a:gs>
            <a:gs pos="100000">
              <a:schemeClr val="accent2">
                <a:hueOff val="508335"/>
                <a:satOff val="-11362"/>
                <a:lumOff val="-1075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&amp; Développement</a:t>
          </a:r>
          <a:endParaRPr lang="en-US" sz="1500" kern="1200"/>
        </a:p>
      </dsp:txBody>
      <dsp:txXfrm>
        <a:off x="17563" y="2851777"/>
        <a:ext cx="6797086" cy="324648"/>
      </dsp:txXfrm>
    </dsp:sp>
    <dsp:sp modelId="{0415FFE3-DB47-43E3-9F44-73ACE41E81E8}">
      <dsp:nvSpPr>
        <dsp:cNvPr id="0" name=""/>
        <dsp:cNvSpPr/>
      </dsp:nvSpPr>
      <dsp:spPr>
        <a:xfrm>
          <a:off x="0" y="3193989"/>
          <a:ext cx="6832212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MCD/MLD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Création de la base de données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Maquettes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Explications du code</a:t>
          </a:r>
          <a:endParaRPr lang="en-US" sz="1200" kern="1200"/>
        </a:p>
      </dsp:txBody>
      <dsp:txXfrm>
        <a:off x="0" y="3193989"/>
        <a:ext cx="6832212" cy="838350"/>
      </dsp:txXfrm>
    </dsp:sp>
    <dsp:sp modelId="{373800E4-2791-46ED-9E4E-3AB999F9841A}">
      <dsp:nvSpPr>
        <dsp:cNvPr id="0" name=""/>
        <dsp:cNvSpPr/>
      </dsp:nvSpPr>
      <dsp:spPr>
        <a:xfrm>
          <a:off x="0" y="40323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635418"/>
                <a:satOff val="-14202"/>
                <a:lumOff val="-13445"/>
                <a:alphaOff val="0"/>
                <a:tint val="96000"/>
                <a:lumMod val="104000"/>
              </a:schemeClr>
            </a:gs>
            <a:gs pos="100000">
              <a:schemeClr val="accent2">
                <a:hueOff val="635418"/>
                <a:satOff val="-14202"/>
                <a:lumOff val="-134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Démo</a:t>
          </a:r>
          <a:endParaRPr lang="en-US" sz="1500" kern="1200"/>
        </a:p>
      </dsp:txBody>
      <dsp:txXfrm>
        <a:off x="17563" y="4049902"/>
        <a:ext cx="6797086" cy="324648"/>
      </dsp:txXfrm>
    </dsp:sp>
    <dsp:sp modelId="{167772A9-6525-4EF4-8F17-392CF2B6A8DC}">
      <dsp:nvSpPr>
        <dsp:cNvPr id="0" name=""/>
        <dsp:cNvSpPr/>
      </dsp:nvSpPr>
      <dsp:spPr>
        <a:xfrm>
          <a:off x="0" y="44353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762502"/>
                <a:satOff val="-17043"/>
                <a:lumOff val="-16134"/>
                <a:alphaOff val="0"/>
                <a:tint val="96000"/>
                <a:lumMod val="104000"/>
              </a:schemeClr>
            </a:gs>
            <a:gs pos="100000">
              <a:schemeClr val="accent2">
                <a:hueOff val="762502"/>
                <a:satOff val="-17043"/>
                <a:lumOff val="-1613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Axes d’améliorations</a:t>
          </a:r>
          <a:endParaRPr lang="en-US" sz="1500" kern="1200"/>
        </a:p>
      </dsp:txBody>
      <dsp:txXfrm>
        <a:off x="17563" y="4452877"/>
        <a:ext cx="6797086" cy="324648"/>
      </dsp:txXfrm>
    </dsp:sp>
    <dsp:sp modelId="{F17BDFE7-FF06-491F-A9CD-5A286F8CB8CF}">
      <dsp:nvSpPr>
        <dsp:cNvPr id="0" name=""/>
        <dsp:cNvSpPr/>
      </dsp:nvSpPr>
      <dsp:spPr>
        <a:xfrm>
          <a:off x="0" y="48382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17563" y="4855852"/>
        <a:ext cx="67970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DF8F-3D54-4115-A7BF-B22B247C4638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0E80-AEB2-4ACB-A1B1-A45F8CBFC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176E-CADB-48F9-B97C-1D186AD99C00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121-EE1F-4479-B37D-243652B9AF57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854A-430C-41F8-B4AA-EEE3BC935C7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6915-AD78-415E-9082-43687253A670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8AB-7942-4DD7-9B83-C03FBC9CFF5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BFCB-E957-4302-B399-C285F828936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EB2-B0F8-49F6-9921-FCDDB047B27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6F9A-AED3-4BCA-93CD-F2BA2FA9764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1B62-9AD3-44B3-9B01-E63E073463F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6A2-B66E-4463-AD93-2D5632174887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98A-E971-4236-B7C4-1A6C45CC50CE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0AB-544C-40EA-B938-196EAA3D0F2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965-0187-4094-8A8E-91F2CA57F05E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591-3F3E-4E3F-944D-AF26B2D532F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8B3-BC23-4952-B9C1-8515DB3EAF5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CC3A-F874-4662-A1A8-F3F6DA43E4A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D4B-AA9E-408A-A82A-29FCBE21BC2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boutique en ligne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2020-2121 Lisa Foret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0FA7-0E08-43CC-B2DC-330B719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03"/>
    </mc:Choice>
    <mc:Fallback>
      <p:transition spd="slow" advTm="63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 dirty="0"/>
              <a:t>Gestion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4100290"/>
          </a:xfrm>
        </p:spPr>
        <p:txBody>
          <a:bodyPr>
            <a:normAutofit/>
          </a:bodyPr>
          <a:lstStyle/>
          <a:p>
            <a:r>
              <a:rPr lang="fr-FR" dirty="0"/>
              <a:t>«  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make:user</a:t>
            </a:r>
            <a:r>
              <a:rPr lang="fr-FR" dirty="0"/>
              <a:t> »</a:t>
            </a:r>
          </a:p>
          <a:p>
            <a:r>
              <a:rPr lang="fr-FR" dirty="0"/>
              <a:t>«  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make:registration-form</a:t>
            </a:r>
            <a:r>
              <a:rPr lang="fr-FR" dirty="0"/>
              <a:t> »</a:t>
            </a:r>
          </a:p>
          <a:p>
            <a:r>
              <a:rPr lang="fr-FR" dirty="0"/>
              <a:t>« 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make:auth</a:t>
            </a:r>
            <a:r>
              <a:rPr lang="fr-FR" dirty="0"/>
              <a:t> »</a:t>
            </a:r>
          </a:p>
          <a:p>
            <a:r>
              <a:rPr lang="fr-FR" dirty="0"/>
              <a:t>Fichier Security. </a:t>
            </a:r>
            <a:r>
              <a:rPr lang="fr-FR" dirty="0" err="1"/>
              <a:t>yaml</a:t>
            </a:r>
            <a:endParaRPr lang="fr-FR" dirty="0"/>
          </a:p>
          <a:p>
            <a:pPr lvl="1"/>
            <a:r>
              <a:rPr lang="fr-FR" dirty="0"/>
              <a:t>ARGON2</a:t>
            </a:r>
          </a:p>
          <a:p>
            <a:pPr lvl="1"/>
            <a:r>
              <a:rPr lang="fr-FR" dirty="0"/>
              <a:t>Authentification</a:t>
            </a:r>
          </a:p>
          <a:p>
            <a:pPr lvl="2"/>
            <a:r>
              <a:rPr lang="fr-FR" dirty="0"/>
              <a:t>Anonyme</a:t>
            </a:r>
          </a:p>
          <a:p>
            <a:pPr lvl="2"/>
            <a:r>
              <a:rPr lang="fr-FR" dirty="0"/>
              <a:t>Formulaire de connexion</a:t>
            </a:r>
          </a:p>
          <a:p>
            <a:pPr lvl="2"/>
            <a:r>
              <a:rPr lang="fr-FR" dirty="0"/>
              <a:t>Se déconnecter</a:t>
            </a:r>
          </a:p>
          <a:p>
            <a:pPr lvl="1"/>
            <a:r>
              <a:rPr lang="fr-FR" dirty="0"/>
              <a:t>Autorisation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1287623"/>
            <a:ext cx="8911687" cy="640445"/>
          </a:xfrm>
        </p:spPr>
        <p:txBody>
          <a:bodyPr/>
          <a:lstStyle/>
          <a:p>
            <a:r>
              <a:rPr lang="fr-FR" sz="2800" dirty="0"/>
              <a:t>Authentification</a:t>
            </a:r>
            <a:r>
              <a:rPr lang="fr-FR" dirty="0"/>
              <a:t> </a:t>
            </a:r>
            <a:r>
              <a:rPr lang="fr-FR" sz="2800" dirty="0"/>
              <a:t>&amp; Autorisation </a:t>
            </a:r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928068"/>
            <a:ext cx="9412463" cy="48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4235BA69-1031-49F1-B7C2-07B63CFB47A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55F10-F662-460A-AB38-E3F2C70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5"/>
    </mc:Choice>
    <mc:Fallback xmlns="">
      <p:transition spd="slow" advTm="445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82176"/>
          </a:xfrm>
        </p:spPr>
        <p:txBody>
          <a:bodyPr>
            <a:normAutofit/>
          </a:bodyPr>
          <a:lstStyle/>
          <a:p>
            <a:r>
              <a:rPr lang="fr-FR" sz="2800" dirty="0"/>
              <a:t>Faille XSS ou Cross Site Scripting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  (formulaire)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DD5DA67-BD33-4311-869B-B0E8D75C5EE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F75A0-8CFE-4066-B212-A485641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44"/>
    </mc:Choice>
    <mc:Fallback xmlns="">
      <p:transition spd="slow" advTm="3544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10168"/>
          </a:xfrm>
        </p:spPr>
        <p:txBody>
          <a:bodyPr/>
          <a:lstStyle/>
          <a:p>
            <a:r>
              <a:rPr lang="fr-FR" sz="2800" dirty="0"/>
              <a:t>Injection</a:t>
            </a:r>
            <a:r>
              <a:rPr lang="fr-FR" dirty="0"/>
              <a:t> </a:t>
            </a:r>
            <a:r>
              <a:rPr lang="fr-FR" sz="2800" dirty="0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</a:t>
            </a:r>
          </a:p>
          <a:p>
            <a:r>
              <a:rPr lang="fr-FR" dirty="0"/>
              <a:t>Requête préparées de doctrine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48118A-C81B-4E50-B500-D6EF81A206B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FBCA3C-37A9-4806-8CE9-80FFF4E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69"/>
    </mc:Choice>
    <mc:Fallback xmlns="">
      <p:transition spd="slow" advTm="253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579539"/>
          </a:xfrm>
        </p:spPr>
        <p:txBody>
          <a:bodyPr>
            <a:normAutofit/>
          </a:bodyPr>
          <a:lstStyle/>
          <a:p>
            <a:r>
              <a:rPr lang="fr-FR" sz="2800" dirty="0"/>
              <a:t>Faille CSRF Cross Site </a:t>
            </a:r>
            <a:r>
              <a:rPr lang="fr-FR" sz="2800" dirty="0" err="1"/>
              <a:t>Request</a:t>
            </a:r>
            <a:r>
              <a:rPr lang="fr-FR" sz="2800" dirty="0"/>
              <a:t> </a:t>
            </a:r>
            <a:r>
              <a:rPr lang="fr-FR" sz="2800" dirty="0" err="1"/>
              <a:t>Forgery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 : chaine de caractère hacher, aléatoire et unique</a:t>
            </a:r>
          </a:p>
          <a:p>
            <a:pPr lvl="1"/>
            <a:r>
              <a:rPr lang="fr-FR" dirty="0"/>
              <a:t>En session</a:t>
            </a:r>
          </a:p>
          <a:p>
            <a:pPr lvl="1"/>
            <a:r>
              <a:rPr lang="fr-FR" dirty="0"/>
              <a:t>Dans le formulaire</a:t>
            </a:r>
          </a:p>
          <a:p>
            <a:pPr lvl="1"/>
            <a:r>
              <a:rPr lang="fr-FR" dirty="0"/>
              <a:t>Dans le serveur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317A40-6524-4324-A0C0-E07832BC8B2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FDEDE-BD35-4D96-869C-0B663BA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1"/>
    </mc:Choice>
    <mc:Fallback xmlns="">
      <p:transition spd="slow" advTm="507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1F7D-3831-4748-A8FA-5797C84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05-D831-4561-B008-4A909A9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cahier des charges</a:t>
            </a:r>
          </a:p>
          <a:p>
            <a:pPr lvl="1"/>
            <a:r>
              <a:rPr lang="fr-FR" dirty="0"/>
              <a:t>Lister les fonctionnalités </a:t>
            </a:r>
          </a:p>
          <a:p>
            <a:pPr lvl="1"/>
            <a:r>
              <a:rPr lang="fr-FR" dirty="0"/>
              <a:t>Trier les fonctionnalités (MVP)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Codé les parties essentielles</a:t>
            </a:r>
          </a:p>
          <a:p>
            <a:pPr marL="0" indent="0">
              <a:buNone/>
            </a:pPr>
            <a:r>
              <a:rPr lang="fr-FR" dirty="0"/>
              <a:t>Agile / </a:t>
            </a:r>
            <a:r>
              <a:rPr lang="fr-FR" dirty="0" err="1"/>
              <a:t>MoSCoW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2BCC-51E6-4285-8435-13915C23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4"/>
    </mc:Choice>
    <mc:Fallback xmlns="">
      <p:transition spd="slow" advTm="8496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6C78FAD-8253-4878-A592-A1D9AF80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2" y="1287624"/>
            <a:ext cx="8790511" cy="55703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287624"/>
            <a:ext cx="8911687" cy="654184"/>
          </a:xfrm>
        </p:spPr>
        <p:txBody>
          <a:bodyPr/>
          <a:lstStyle/>
          <a:p>
            <a:r>
              <a:rPr lang="fr-FR" sz="2800" dirty="0"/>
              <a:t>MCD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FE6D3A-D532-4976-8B1C-81A401C3615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6613B-5B7F-4643-89BE-6FE8C94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91"/>
    </mc:Choice>
    <mc:Fallback xmlns="">
      <p:transition spd="slow" advTm="3079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65111"/>
          </a:xfrm>
        </p:spPr>
        <p:txBody>
          <a:bodyPr>
            <a:normAutofit/>
          </a:bodyPr>
          <a:lstStyle/>
          <a:p>
            <a:r>
              <a:rPr lang="fr-FR" sz="2800" dirty="0"/>
              <a:t>Création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Doctrine : Object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</a:p>
          <a:p>
            <a:r>
              <a:rPr lang="fr-FR" dirty="0"/>
              <a:t>Création de la base de données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  <a:p>
            <a:r>
              <a:rPr lang="fr-FR" dirty="0"/>
              <a:t>Requête simplifiées avec le « 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 » en DQL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306001-2727-4990-B07A-53B8CF819190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426C7-84FC-47AD-8167-F5CF43A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1"/>
    </mc:Choice>
    <mc:Fallback xmlns="">
      <p:transition spd="slow" advTm="455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72AC5B-C594-4D2D-89F5-F74552C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6" y="1875031"/>
            <a:ext cx="7579635" cy="49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2"/>
    </mc:Choice>
    <mc:Fallback xmlns="">
      <p:transition spd="slow" advTm="625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A410AF-4E77-4A82-9D16-A0712AD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09" y="1899910"/>
            <a:ext cx="8390613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8"/>
    </mc:Choice>
    <mc:Fallback xmlns="">
      <p:transition spd="slow" advTm="107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89050-AD60-4CD6-BC6B-0927F3C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A02925B-DD10-4765-B064-B222891E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093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26724-675E-40E3-BC9D-FFA6A57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3"/>
    </mc:Choice>
    <mc:Fallback xmlns="">
      <p:transition spd="slow" advTm="533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Panier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A88056-B2DE-4A11-A14F-B5EF4D83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5" y="1313676"/>
            <a:ext cx="813548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67" y="2076570"/>
            <a:ext cx="7972490" cy="28645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9A1137-905E-4317-B7C3-44CF654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1"/>
    </mc:Choice>
    <mc:Fallback xmlns="">
      <p:transition spd="slow" advTm="1929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Adresse de livraison et de facturation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CF505B-D11E-4D22-BDB1-2C7708B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D2225D-601B-4D19-9922-6BB1D1B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390365"/>
            <a:ext cx="6790632" cy="47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9"/>
    </mc:Choice>
    <mc:Fallback xmlns="">
      <p:transition spd="slow" advTm="597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7A01-3A3F-409A-8907-F9A286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860D15-7A34-4117-9ABA-BCE19494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102370" cy="36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7"/>
    </mc:Choice>
    <mc:Fallback xmlns="">
      <p:transition spd="slow" advTm="1063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E559A2-4F10-4759-AF1F-F4DD9BF2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23555"/>
            <a:ext cx="8257252" cy="3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1"/>
    </mc:Choice>
    <mc:Fallback xmlns="">
      <p:transition spd="slow" advTm="1499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5D7560-25DE-41C4-9A2F-C44FDA96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9"/>
          <a:stretch/>
        </p:blipFill>
        <p:spPr>
          <a:xfrm>
            <a:off x="2592925" y="1594883"/>
            <a:ext cx="8735644" cy="27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1"/>
    </mc:Choice>
    <mc:Fallback xmlns="">
      <p:transition spd="slow" advTm="4036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371BB3-305C-4C72-951B-2E99229DE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0" y="311949"/>
            <a:ext cx="6942285" cy="6234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3471D-A222-4B46-9DB6-090FCF5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5"/>
    </mc:Choice>
    <mc:Fallback xmlns="">
      <p:transition spd="slow" advTm="9272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C6F4FE-5C49-493C-8192-13B53BFD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14207"/>
            <a:ext cx="8930860" cy="41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E4817C-C3D3-42B2-AF01-FC2152C2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43964"/>
            <a:ext cx="7968733" cy="38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18"/>
    </mc:Choice>
    <mc:Fallback>
      <p:transition spd="slow" advTm="7491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Paiement Réussi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E81FC9-21EE-4F46-B1B5-4C7D22EE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433" y="1264555"/>
            <a:ext cx="692564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03"/>
    </mc:Choice>
    <mc:Fallback xmlns="">
      <p:transition spd="slow" advTm="599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Boutique en ligne</a:t>
            </a:r>
          </a:p>
          <a:p>
            <a:r>
              <a:rPr lang="fr-FR" dirty="0"/>
              <a:t>Caveau</a:t>
            </a:r>
          </a:p>
          <a:p>
            <a:pPr lvl="1"/>
            <a:r>
              <a:rPr lang="fr-FR" dirty="0"/>
              <a:t>Futur projet Site Web</a:t>
            </a:r>
          </a:p>
          <a:p>
            <a:pPr lvl="1"/>
            <a:r>
              <a:rPr lang="fr-FR" dirty="0"/>
              <a:t>Expédier du vin aux client et garder contact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56432A-B5D7-444B-95E0-BA5D1CB5DA0F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E89F2-F238-4834-95FA-31D88385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84"/>
    </mc:Choice>
    <mc:Fallback xmlns="">
      <p:transition spd="slow" advTm="3058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189568" cy="1280890"/>
          </a:xfrm>
        </p:spPr>
        <p:txBody>
          <a:bodyPr/>
          <a:lstStyle/>
          <a:p>
            <a:r>
              <a:rPr lang="fr-FR" dirty="0"/>
              <a:t>Paiement Réussi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E0F381-5353-43EE-BD52-34B36B33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76182"/>
            <a:ext cx="59730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3"/>
    </mc:Choice>
    <mc:Fallback xmlns="">
      <p:transition spd="slow" advTm="225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BA68C-4769-4DB1-AE6D-D7C869F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15" y="324483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999"/>
    </mc:Choice>
    <mc:Fallback xmlns="">
      <p:transition spd="slow" advTm="3599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8915400" cy="453651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Fonctionnalités supplémentaires :</a:t>
            </a:r>
          </a:p>
          <a:p>
            <a:r>
              <a:rPr lang="fr-FR" dirty="0"/>
              <a:t>Mettre en place un Mailer</a:t>
            </a:r>
          </a:p>
          <a:p>
            <a:r>
              <a:rPr lang="fr-FR" dirty="0"/>
              <a:t>Filtre &amp; panier en AJAX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3"/>
    </mc:Choice>
    <mc:Fallback xmlns="">
      <p:transition spd="slow" advTm="5168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3782708" cy="417492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Modification d’ interface :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Confirmation + de 18 ans</a:t>
            </a:r>
          </a:p>
          <a:p>
            <a:r>
              <a:rPr lang="fr-FR" dirty="0"/>
              <a:t>Modifier la quantité de produit dans le panier</a:t>
            </a:r>
          </a:p>
          <a:p>
            <a:r>
              <a:rPr lang="fr-FR" dirty="0"/>
              <a:t>Optimisation du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68035C-6392-4802-ACD9-45AF2A75976C}"/>
              </a:ext>
            </a:extLst>
          </p:cNvPr>
          <p:cNvSpPr txBox="1">
            <a:spLocks/>
          </p:cNvSpPr>
          <p:nvPr/>
        </p:nvSpPr>
        <p:spPr>
          <a:xfrm>
            <a:off x="6847542" y="1697372"/>
            <a:ext cx="4561486" cy="41749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Sécurité : </a:t>
            </a:r>
          </a:p>
          <a:p>
            <a:r>
              <a:rPr lang="fr-FR" dirty="0"/>
              <a:t>Ne pas afficher les boutons qui ne permettent pas d’effectuer l’action par l’utilisateur</a:t>
            </a:r>
          </a:p>
          <a:p>
            <a:r>
              <a:rPr lang="fr-FR" dirty="0"/>
              <a:t>Conserver l’adresse de livraison au même titre que l’adresse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29100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1"/>
    </mc:Choice>
    <mc:Fallback xmlns="">
      <p:transition spd="slow" advTm="4441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Formation</a:t>
            </a:r>
          </a:p>
          <a:p>
            <a:r>
              <a:rPr lang="fr-FR" dirty="0"/>
              <a:t>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50CA9-D394-43CE-8155-FE448177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"/>
    </mc:Choice>
    <mc:Fallback xmlns="">
      <p:transition spd="slow" advTm="61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DEC9C5-EFA6-43F6-B0B5-A83435A85B66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F8B353-B1DB-45C3-8EB8-4EDA84E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88"/>
    </mc:Choice>
    <mc:Fallback xmlns="">
      <p:transition spd="slow" advTm="668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7890E-CA90-427E-9206-5E98D32A45A2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9E473-BF6C-4CDE-8904-0131A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2"/>
    </mc:Choice>
    <mc:Fallback xmlns="">
      <p:transition spd="slow" advTm="117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152" y="2208244"/>
            <a:ext cx="3997444" cy="4150026"/>
          </a:xfrm>
        </p:spPr>
        <p:txBody>
          <a:bodyPr numCol="1">
            <a:normAutofit/>
          </a:bodyPr>
          <a:lstStyle/>
          <a:p>
            <a:r>
              <a:rPr lang="fr-FR" dirty="0"/>
              <a:t>Applicable depuis 2018</a:t>
            </a:r>
          </a:p>
          <a:p>
            <a:r>
              <a:rPr lang="fr-FR" dirty="0"/>
              <a:t>Encadre le traitement des données personnelles</a:t>
            </a:r>
          </a:p>
          <a:p>
            <a:r>
              <a:rPr lang="fr-FR" dirty="0"/>
              <a:t>Commission Nationale de l’Informatique et des Libertés </a:t>
            </a:r>
            <a:r>
              <a:rPr lang="fr-FR" b="1" dirty="0"/>
              <a:t>veille au respect et à l’application conforme du RGPD</a:t>
            </a:r>
          </a:p>
          <a:p>
            <a:r>
              <a:rPr lang="fr-FR" dirty="0"/>
              <a:t>S’applique à tous les organismes sur le territoire de l’UE ou dont l’activité cibles des personnes se trouvant sur le territoires de l’UE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Règlement Général sur la Protection des Données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B180E8-2623-43A0-8EEE-2401A416885F}"/>
              </a:ext>
            </a:extLst>
          </p:cNvPr>
          <p:cNvSpPr txBox="1">
            <a:spLocks/>
          </p:cNvSpPr>
          <p:nvPr/>
        </p:nvSpPr>
        <p:spPr>
          <a:xfrm>
            <a:off x="2467151" y="4507226"/>
            <a:ext cx="7899593" cy="229996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72DCD62-E337-4D56-B5D2-CD49D42EDF21}"/>
              </a:ext>
            </a:extLst>
          </p:cNvPr>
          <p:cNvSpPr txBox="1">
            <a:spLocks/>
          </p:cNvSpPr>
          <p:nvPr/>
        </p:nvSpPr>
        <p:spPr>
          <a:xfrm>
            <a:off x="6649291" y="2208244"/>
            <a:ext cx="4663750" cy="415002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Licéité du traitement </a:t>
            </a:r>
          </a:p>
          <a:p>
            <a:r>
              <a:rPr lang="fr-FR" dirty="0"/>
              <a:t>Finalité du traitement</a:t>
            </a:r>
          </a:p>
          <a:p>
            <a:r>
              <a:rPr lang="fr-FR" dirty="0"/>
              <a:t>Minimisation des données</a:t>
            </a:r>
          </a:p>
          <a:p>
            <a:r>
              <a:rPr lang="fr-FR" dirty="0"/>
              <a:t>Protection particulière de certaines données </a:t>
            </a:r>
          </a:p>
          <a:p>
            <a:r>
              <a:rPr lang="fr-FR" dirty="0"/>
              <a:t>Conservation limitée des données</a:t>
            </a:r>
          </a:p>
          <a:p>
            <a:r>
              <a:rPr lang="fr-FR" dirty="0"/>
              <a:t>Obligation de sécurité </a:t>
            </a:r>
          </a:p>
          <a:p>
            <a:r>
              <a:rPr lang="fr-FR" dirty="0"/>
              <a:t>Transparence </a:t>
            </a:r>
          </a:p>
          <a:p>
            <a:r>
              <a:rPr lang="fr-FR" dirty="0"/>
              <a:t>Droits des personnes </a:t>
            </a:r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76"/>
    </mc:Choice>
    <mc:Fallback xmlns="">
      <p:transition spd="slow" advTm="549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10999" cy="2396455"/>
          </a:xfrm>
        </p:spPr>
        <p:txBody>
          <a:bodyPr>
            <a:normAutofit/>
          </a:bodyPr>
          <a:lstStyle/>
          <a:p>
            <a:r>
              <a:rPr lang="fr-FR" dirty="0"/>
              <a:t>Récupération des données essentielles</a:t>
            </a:r>
          </a:p>
          <a:p>
            <a:r>
              <a:rPr lang="fr-FR" dirty="0"/>
              <a:t>Aucune données sensibles collectées</a:t>
            </a:r>
          </a:p>
          <a:p>
            <a:r>
              <a:rPr lang="fr-FR" dirty="0"/>
              <a:t>Droit de suppression du compte</a:t>
            </a:r>
          </a:p>
          <a:p>
            <a:r>
              <a:rPr lang="fr-FR" dirty="0"/>
              <a:t>Conditions générales d’utilisation</a:t>
            </a:r>
          </a:p>
          <a:p>
            <a:r>
              <a:rPr lang="fr-FR" dirty="0"/>
              <a:t>Conservation des factures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RGPD dans le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1"/>
    </mc:Choice>
    <mc:Fallback xmlns="">
      <p:transition spd="slow" advTm="468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09" y="1905000"/>
            <a:ext cx="296398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Outils supplémentaires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Adobe XD</a:t>
            </a:r>
          </a:p>
          <a:p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72E047-07F8-4CF5-940B-A73EA42CC342}"/>
              </a:ext>
            </a:extLst>
          </p:cNvPr>
          <p:cNvSpPr txBox="1">
            <a:spLocks/>
          </p:cNvSpPr>
          <p:nvPr/>
        </p:nvSpPr>
        <p:spPr>
          <a:xfrm>
            <a:off x="2028548" y="1905000"/>
            <a:ext cx="2578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Langages: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</a:t>
            </a:r>
          </a:p>
          <a:p>
            <a:r>
              <a:rPr lang="fr-FR" dirty="0"/>
              <a:t>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85C72E-AD64-4539-8DE8-FB6EA877CAD4}"/>
              </a:ext>
            </a:extLst>
          </p:cNvPr>
          <p:cNvSpPr txBox="1">
            <a:spLocks/>
          </p:cNvSpPr>
          <p:nvPr/>
        </p:nvSpPr>
        <p:spPr>
          <a:xfrm>
            <a:off x="7482979" y="1905000"/>
            <a:ext cx="349280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API, Librairies &amp; Framework</a:t>
            </a:r>
          </a:p>
          <a:p>
            <a:r>
              <a:rPr lang="fr-FR" dirty="0" err="1"/>
              <a:t>Stripe</a:t>
            </a:r>
            <a:r>
              <a:rPr lang="fr-FR" dirty="0"/>
              <a:t> API</a:t>
            </a:r>
          </a:p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pPr lvl="1"/>
            <a:r>
              <a:rPr lang="fr-FR" dirty="0" err="1"/>
              <a:t>Twig</a:t>
            </a:r>
            <a:endParaRPr lang="fr-FR" dirty="0"/>
          </a:p>
          <a:p>
            <a:pPr lvl="1"/>
            <a:r>
              <a:rPr lang="fr-FR" dirty="0"/>
              <a:t>Doctrine</a:t>
            </a:r>
          </a:p>
          <a:p>
            <a:pPr lvl="1"/>
            <a:r>
              <a:rPr lang="fr-FR" dirty="0"/>
              <a:t>Composer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E5359-6682-4D1E-8F3C-E89E96C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61"/>
    </mc:Choice>
    <mc:Fallback xmlns="">
      <p:transition spd="slow" advTm="1484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514"/>
          </a:xfrm>
        </p:spPr>
        <p:txBody>
          <a:bodyPr>
            <a:normAutofit fontScale="90000"/>
          </a:bodyPr>
          <a:lstStyle/>
          <a:p>
            <a:r>
              <a:rPr lang="fr-FR" dirty="0"/>
              <a:t>Principe de fonctionnement de Symfony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8D2E07D-1388-4773-AAF7-E8696374321B}"/>
              </a:ext>
            </a:extLst>
          </p:cNvPr>
          <p:cNvSpPr txBox="1">
            <a:spLocks/>
          </p:cNvSpPr>
          <p:nvPr/>
        </p:nvSpPr>
        <p:spPr>
          <a:xfrm>
            <a:off x="2592925" y="1287624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D5763-F306-4AE8-8880-AFBCDD94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7" y="1951138"/>
            <a:ext cx="8543845" cy="44454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E8B9AE-DDD5-47C1-BBBD-E4DA553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16"/>
    </mc:Choice>
    <mc:Fallback xmlns="">
      <p:transition spd="slow" advTm="60916"/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656</Words>
  <Application>Microsoft Office PowerPoint</Application>
  <PresentationFormat>Grand écran</PresentationFormat>
  <Paragraphs>208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Brin</vt:lpstr>
      <vt:lpstr>Projet boutique en ligne</vt:lpstr>
      <vt:lpstr>Plan</vt:lpstr>
      <vt:lpstr>Introduction</vt:lpstr>
      <vt:lpstr>Introduction</vt:lpstr>
      <vt:lpstr>Introduction</vt:lpstr>
      <vt:lpstr>Introduction</vt:lpstr>
      <vt:lpstr>Introduction</vt:lpstr>
      <vt:lpstr>Technologies utilisées</vt:lpstr>
      <vt:lpstr>Principe de fonctionnement de Symfony</vt:lpstr>
      <vt:lpstr>Gestion des utilisateurs</vt:lpstr>
      <vt:lpstr>Authentification &amp; Autorisation </vt:lpstr>
      <vt:lpstr>Faille XSS ou Cross Site Scripting</vt:lpstr>
      <vt:lpstr>Injection SQL</vt:lpstr>
      <vt:lpstr>Faille CSRF Cross Site Request Forgery </vt:lpstr>
      <vt:lpstr>Organisation du projet</vt:lpstr>
      <vt:lpstr>MCD</vt:lpstr>
      <vt:lpstr>Création de la base de données</vt:lpstr>
      <vt:lpstr>Maquettes</vt:lpstr>
      <vt:lpstr>Maquettes</vt:lpstr>
      <vt:lpstr>Panier</vt:lpstr>
      <vt:lpstr>Entité Cart </vt:lpstr>
      <vt:lpstr>Adresse de livraison et de facturation</vt:lpstr>
      <vt:lpstr>Suite</vt:lpstr>
      <vt:lpstr>Suite</vt:lpstr>
      <vt:lpstr>Suite</vt:lpstr>
      <vt:lpstr>Stripe  Paiement</vt:lpstr>
      <vt:lpstr>Stripe paiement Suite</vt:lpstr>
      <vt:lpstr>Stripe paiement Suite</vt:lpstr>
      <vt:lpstr>Paiement Réussi</vt:lpstr>
      <vt:lpstr>Paiement Réussi Suite</vt:lpstr>
      <vt:lpstr>DEMO</vt:lpstr>
      <vt:lpstr>Axe d’améliorations</vt:lpstr>
      <vt:lpstr>Axe d’améliorations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Lisa Foret</dc:creator>
  <cp:lastModifiedBy>Maxime Heilbronn</cp:lastModifiedBy>
  <cp:revision>66</cp:revision>
  <dcterms:created xsi:type="dcterms:W3CDTF">2021-01-18T17:55:19Z</dcterms:created>
  <dcterms:modified xsi:type="dcterms:W3CDTF">2021-02-01T19:55:16Z</dcterms:modified>
</cp:coreProperties>
</file>