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C66E4-9EC1-C14C-BBA7-507B69114401}" v="36" dt="2025-05-19T02:00:20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45"/>
  </p:normalViewPr>
  <p:slideViewPr>
    <p:cSldViewPr snapToGrid="0">
      <p:cViewPr varScale="1">
        <p:scale>
          <a:sx n="133" d="100"/>
          <a:sy n="133" d="100"/>
        </p:scale>
        <p:origin x="2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Fontana" userId="d098ba01-854d-44b8-9c20-d0052b1f3069" providerId="ADAL" clId="{D2AC66E4-9EC1-C14C-BBA7-507B69114401}"/>
    <pc:docChg chg="undo custSel modSld">
      <pc:chgData name="Lisa Fontana" userId="d098ba01-854d-44b8-9c20-d0052b1f3069" providerId="ADAL" clId="{D2AC66E4-9EC1-C14C-BBA7-507B69114401}" dt="2025-05-19T02:00:20.328" v="173" actId="166"/>
      <pc:docMkLst>
        <pc:docMk/>
      </pc:docMkLst>
      <pc:sldChg chg="addSp delSp modSp mod">
        <pc:chgData name="Lisa Fontana" userId="d098ba01-854d-44b8-9c20-d0052b1f3069" providerId="ADAL" clId="{D2AC66E4-9EC1-C14C-BBA7-507B69114401}" dt="2025-05-19T02:00:20.328" v="173" actId="166"/>
        <pc:sldMkLst>
          <pc:docMk/>
          <pc:sldMk cId="403977000" sldId="256"/>
        </pc:sldMkLst>
        <pc:spChg chg="add mod topLvl">
          <ac:chgData name="Lisa Fontana" userId="d098ba01-854d-44b8-9c20-d0052b1f3069" providerId="ADAL" clId="{D2AC66E4-9EC1-C14C-BBA7-507B69114401}" dt="2025-05-16T00:56:02.681" v="64" actId="14100"/>
          <ac:spMkLst>
            <pc:docMk/>
            <pc:sldMk cId="403977000" sldId="256"/>
            <ac:spMk id="3" creationId="{644B0367-F7E6-01AB-08E6-95FEE5A1F6DF}"/>
          </ac:spMkLst>
        </pc:spChg>
        <pc:spChg chg="add del mod">
          <ac:chgData name="Lisa Fontana" userId="d098ba01-854d-44b8-9c20-d0052b1f3069" providerId="ADAL" clId="{D2AC66E4-9EC1-C14C-BBA7-507B69114401}" dt="2025-04-21T10:03:37.393" v="12" actId="14100"/>
          <ac:spMkLst>
            <pc:docMk/>
            <pc:sldMk cId="403977000" sldId="256"/>
            <ac:spMk id="12" creationId="{54CB3229-D551-BBC2-004C-607403FD9DFE}"/>
          </ac:spMkLst>
        </pc:spChg>
        <pc:spChg chg="add del mod">
          <ac:chgData name="Lisa Fontana" userId="d098ba01-854d-44b8-9c20-d0052b1f3069" providerId="ADAL" clId="{D2AC66E4-9EC1-C14C-BBA7-507B69114401}" dt="2025-04-21T10:04:10.530" v="17" actId="1076"/>
          <ac:spMkLst>
            <pc:docMk/>
            <pc:sldMk cId="403977000" sldId="256"/>
            <ac:spMk id="13" creationId="{E0E0DF01-0169-5299-231F-622423CF91B6}"/>
          </ac:spMkLst>
        </pc:spChg>
        <pc:spChg chg="add mod">
          <ac:chgData name="Lisa Fontana" userId="d098ba01-854d-44b8-9c20-d0052b1f3069" providerId="ADAL" clId="{D2AC66E4-9EC1-C14C-BBA7-507B69114401}" dt="2025-05-16T02:38:44.681" v="146" actId="14100"/>
          <ac:spMkLst>
            <pc:docMk/>
            <pc:sldMk cId="403977000" sldId="256"/>
            <ac:spMk id="17" creationId="{0E192E2D-EDEC-7CEC-588F-3879F1A02DA7}"/>
          </ac:spMkLst>
        </pc:spChg>
        <pc:grpChg chg="add mod">
          <ac:chgData name="Lisa Fontana" userId="d098ba01-854d-44b8-9c20-d0052b1f3069" providerId="ADAL" clId="{D2AC66E4-9EC1-C14C-BBA7-507B69114401}" dt="2025-05-16T00:57:37.930" v="67" actId="14100"/>
          <ac:grpSpMkLst>
            <pc:docMk/>
            <pc:sldMk cId="403977000" sldId="256"/>
            <ac:grpSpMk id="8" creationId="{0CAEAFFA-017D-4040-16E0-0A5A4AA7AC9E}"/>
          </ac:grpSpMkLst>
        </pc:grpChg>
        <pc:grpChg chg="add mod">
          <ac:chgData name="Lisa Fontana" userId="d098ba01-854d-44b8-9c20-d0052b1f3069" providerId="ADAL" clId="{D2AC66E4-9EC1-C14C-BBA7-507B69114401}" dt="2025-05-19T02:00:20.328" v="173" actId="166"/>
          <ac:grpSpMkLst>
            <pc:docMk/>
            <pc:sldMk cId="403977000" sldId="256"/>
            <ac:grpSpMk id="18" creationId="{0CD5AEFD-1673-9DCC-6453-E5E5D320A8C2}"/>
          </ac:grpSpMkLst>
        </pc:grpChg>
        <pc:picChg chg="add mod modCrop">
          <ac:chgData name="Lisa Fontana" userId="d098ba01-854d-44b8-9c20-d0052b1f3069" providerId="ADAL" clId="{D2AC66E4-9EC1-C14C-BBA7-507B69114401}" dt="2025-05-16T02:45:35.293" v="156" actId="1076"/>
          <ac:picMkLst>
            <pc:docMk/>
            <pc:sldMk cId="403977000" sldId="256"/>
            <ac:picMk id="4" creationId="{A661E089-BD04-080E-68A6-EDFBC442022E}"/>
          </ac:picMkLst>
        </pc:picChg>
        <pc:picChg chg="mod topLvl modCrop">
          <ac:chgData name="Lisa Fontana" userId="d098ba01-854d-44b8-9c20-d0052b1f3069" providerId="ADAL" clId="{D2AC66E4-9EC1-C14C-BBA7-507B69114401}" dt="2025-05-16T02:36:05.648" v="122" actId="1076"/>
          <ac:picMkLst>
            <pc:docMk/>
            <pc:sldMk cId="403977000" sldId="256"/>
            <ac:picMk id="5" creationId="{209AF95A-4892-1CDE-01BD-1DDFA02D4764}"/>
          </ac:picMkLst>
        </pc:picChg>
        <pc:picChg chg="mod modCrop">
          <ac:chgData name="Lisa Fontana" userId="d098ba01-854d-44b8-9c20-d0052b1f3069" providerId="ADAL" clId="{D2AC66E4-9EC1-C14C-BBA7-507B69114401}" dt="2025-04-21T10:03:24.851" v="10" actId="18131"/>
          <ac:picMkLst>
            <pc:docMk/>
            <pc:sldMk cId="403977000" sldId="256"/>
            <ac:picMk id="9" creationId="{E35177BA-E361-54E3-FDE2-6EC7098083D0}"/>
          </ac:picMkLst>
        </pc:picChg>
        <pc:picChg chg="mod topLvl">
          <ac:chgData name="Lisa Fontana" userId="d098ba01-854d-44b8-9c20-d0052b1f3069" providerId="ADAL" clId="{D2AC66E4-9EC1-C14C-BBA7-507B69114401}" dt="2025-05-16T00:55:49.799" v="63" actId="165"/>
          <ac:picMkLst>
            <pc:docMk/>
            <pc:sldMk cId="403977000" sldId="256"/>
            <ac:picMk id="11" creationId="{DB5BC563-7B78-9A34-EC11-57A6CA4968AE}"/>
          </ac:picMkLst>
        </pc:picChg>
        <pc:picChg chg="add mod modCrop">
          <ac:chgData name="Lisa Fontana" userId="d098ba01-854d-44b8-9c20-d0052b1f3069" providerId="ADAL" clId="{D2AC66E4-9EC1-C14C-BBA7-507B69114401}" dt="2025-05-16T02:46:33.147" v="163" actId="1076"/>
          <ac:picMkLst>
            <pc:docMk/>
            <pc:sldMk cId="403977000" sldId="256"/>
            <ac:picMk id="16" creationId="{24B96B1C-A236-0492-7FD3-CC4A711D44D2}"/>
          </ac:picMkLst>
        </pc:picChg>
        <pc:picChg chg="mod topLvl">
          <ac:chgData name="Lisa Fontana" userId="d098ba01-854d-44b8-9c20-d0052b1f3069" providerId="ADAL" clId="{D2AC66E4-9EC1-C14C-BBA7-507B69114401}" dt="2025-05-19T01:42:31.251" v="171" actId="1076"/>
          <ac:picMkLst>
            <pc:docMk/>
            <pc:sldMk cId="403977000" sldId="256"/>
            <ac:picMk id="1026" creationId="{B21CA7E9-049F-F765-DE2A-F0B7C4D2C2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E1050-22B5-FB49-9F85-BAC93CD580C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5CAE6-C4F4-C442-AB15-AC923796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5CAE6-C4F4-C442-AB15-AC9237964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DD9F-FA9E-7F4F-3703-9FCD24CC4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D49D7-4CB8-2A28-C247-9A3E0A51A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984B-4A74-FA79-91AB-29B31851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727F-C254-E3CB-128F-1A4E2066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4E53-00A0-1F93-D472-8132D391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5A7E-67C2-D935-D437-45229CA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578C-8510-36DD-F19F-F0E3328C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090B-BF64-C5B8-6074-2CF79041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0ADDF-2AA5-283C-5585-2065FFA2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A288-4F6E-AECF-0DF4-B6133F3C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5D104-775B-3A1D-7A3E-FCBB5F554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F37FE-4A6E-8629-9DE2-E2C1B9B05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FE07-898E-68EF-DB43-748EDA37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5E0D-70A3-8486-1E2E-2EB63BD5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B6C4-70CE-7ED5-67CB-94A078BC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FD6-704F-5747-0B4A-304E85C9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0E76-632F-DD8F-4F12-F7EB46FE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3780-4AF0-CA13-EBD3-5151B6C5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110C-CEFB-95C5-A267-1E075D35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ACEE-8525-3291-5C99-E64EFCC6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E986-4F09-56D4-8064-807B10CB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52A8-AF3D-9EBB-DB65-4D425F72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5FAE-300A-5AE0-7A36-EF6AD20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0AE2D-1C6B-014B-342F-BFEC88A7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C53C-14C7-6EB6-1D4B-C801B5FA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7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30D3-A182-E546-6228-DF32047A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8796-377C-AA45-2C71-1CE12A641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9B532-8865-8141-5472-3D6007ECE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0B72-598B-6A40-299E-407C1BE6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9F3C-AC82-7917-6B66-0BCBC566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41EA-B595-1961-D245-C181994A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E0B9-307A-4899-E817-33060307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C616-D66E-403E-94FF-ED1E314B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EDF1C-D284-930B-D3FD-7F15FDDF3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7CA2B-5DB2-B8FA-FA2E-74D5C1BE6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E70F4-81F5-F6F1-39A2-8865A0D4A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3B919-4E1B-2F23-EB0E-3EB35CAD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E239A-2357-666F-B262-8C3986A4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1996A-7103-FCAF-4843-631ACE34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3E32-DA98-605B-43AC-32F7634C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7FA6D-4A49-1344-FE24-D23EBBBD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12E5C-75E6-E6B8-6AC7-A98D339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C495E-9782-83C6-AC48-CA28FFA4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2AF06-1975-C5DF-466F-CA555B33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4EF09-9610-FE5B-3C85-B0D60D3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4CE67-BED5-4037-E9AA-277A065A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2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7827-60A6-8A94-8EBF-1D8D0AA9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34AD-1E51-4BF8-2B58-4043BA49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8C453-6DC3-0CF4-322F-075E4F14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EA78-12B1-ACB6-9CAA-F8363D27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1601-A90C-D682-CE3C-CCF65C33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83BA-71F2-E085-8AFC-1153BD9C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D507-E395-27C1-925D-6A47C9C9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79A0E-E679-C293-F544-BB5787CD8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2622-2CC1-E4DA-692F-EB675EDA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215F2-5D00-F614-E1D4-AA22C32C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2203-3F4B-84DE-6048-3059407F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614E-D54A-D3BC-F45E-3F586351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8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AC965-A6E9-40B4-8E6D-9634BEC9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13FA-F645-071D-4D7A-E29098E8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002E-E88D-AF46-8945-132E12166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544B8-AAB7-244A-BF74-BA3200D09D4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6111-CFEC-D8B6-DED7-FDE866BD7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DF88-5AAE-8236-B97E-E47E6CF17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17AB9-907B-3449-8035-486A5EBF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5177BA-E361-54E3-FDE2-6EC70980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03" r="803"/>
          <a:stretch/>
        </p:blipFill>
        <p:spPr>
          <a:xfrm>
            <a:off x="0" y="-1"/>
            <a:ext cx="3469341" cy="44132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CAEAFFA-017D-4040-16E0-0A5A4AA7AC9E}"/>
              </a:ext>
            </a:extLst>
          </p:cNvPr>
          <p:cNvGrpSpPr/>
          <p:nvPr/>
        </p:nvGrpSpPr>
        <p:grpSpPr>
          <a:xfrm>
            <a:off x="3626135" y="-146746"/>
            <a:ext cx="3360031" cy="4776497"/>
            <a:chOff x="3628725" y="-144379"/>
            <a:chExt cx="3209607" cy="4706754"/>
          </a:xfrm>
        </p:grpSpPr>
        <p:pic>
          <p:nvPicPr>
            <p:cNvPr id="11" name="Picture 10" descr="A box with a green lid on a tree branch&#10;&#10;AI-generated content may be incorrect.">
              <a:extLst>
                <a:ext uri="{FF2B5EF4-FFF2-40B4-BE49-F238E27FC236}">
                  <a16:creationId xmlns:a16="http://schemas.microsoft.com/office/drawing/2014/main" id="{DB5BC563-7B78-9A34-EC11-57A6CA49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5296" y="-132841"/>
              <a:ext cx="2894133" cy="45529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27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644B0367-F7E6-01AB-08E6-95FEE5A1F6DF}"/>
                </a:ext>
              </a:extLst>
            </p:cNvPr>
            <p:cNvSpPr/>
            <p:nvPr/>
          </p:nvSpPr>
          <p:spPr>
            <a:xfrm>
              <a:off x="3628725" y="-144379"/>
              <a:ext cx="3209607" cy="4706754"/>
            </a:xfrm>
            <a:prstGeom prst="frame">
              <a:avLst>
                <a:gd name="adj1" fmla="val 502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4CB3229-D551-BBC2-004C-607403FD9DFE}"/>
              </a:ext>
            </a:extLst>
          </p:cNvPr>
          <p:cNvSpPr txBox="1"/>
          <p:nvPr/>
        </p:nvSpPr>
        <p:spPr>
          <a:xfrm>
            <a:off x="3479876" y="11183"/>
            <a:ext cx="29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0DF01-0169-5299-231F-622423CF91B6}"/>
              </a:ext>
            </a:extLst>
          </p:cNvPr>
          <p:cNvSpPr txBox="1"/>
          <p:nvPr/>
        </p:nvSpPr>
        <p:spPr>
          <a:xfrm>
            <a:off x="6827797" y="11183"/>
            <a:ext cx="30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1E089-BD04-080E-68A6-EDFBC44202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179" t="-4744" r="36653" b="1685"/>
          <a:stretch/>
        </p:blipFill>
        <p:spPr>
          <a:xfrm>
            <a:off x="6993346" y="-204611"/>
            <a:ext cx="3713692" cy="46203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B96B1C-A236-0492-7FD3-CC4A711D44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263" t="60679" r="21312" b="29764"/>
          <a:stretch/>
        </p:blipFill>
        <p:spPr>
          <a:xfrm>
            <a:off x="10540662" y="2652227"/>
            <a:ext cx="1466635" cy="473580"/>
          </a:xfrm>
          <a:prstGeom prst="rect">
            <a:avLst/>
          </a:prstGeom>
        </p:spPr>
      </p:pic>
      <p:pic>
        <p:nvPicPr>
          <p:cNvPr id="1026" name="Picture 2" descr="North Icon PNG Images, Vectors Free Download - Pngtree">
            <a:extLst>
              <a:ext uri="{FF2B5EF4-FFF2-40B4-BE49-F238E27FC236}">
                <a16:creationId xmlns:a16="http://schemas.microsoft.com/office/drawing/2014/main" id="{B21CA7E9-049F-F765-DE2A-F0B7C4D2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4" y="3544504"/>
            <a:ext cx="767542" cy="7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CD5AEFD-1673-9DCC-6453-E5E5D320A8C2}"/>
              </a:ext>
            </a:extLst>
          </p:cNvPr>
          <p:cNvGrpSpPr/>
          <p:nvPr/>
        </p:nvGrpSpPr>
        <p:grpSpPr>
          <a:xfrm>
            <a:off x="10563565" y="1088120"/>
            <a:ext cx="1130512" cy="1588168"/>
            <a:chOff x="10828421" y="1193533"/>
            <a:chExt cx="1130512" cy="1588168"/>
          </a:xfrm>
        </p:grpSpPr>
        <p:pic>
          <p:nvPicPr>
            <p:cNvPr id="5" name="Picture 4" descr="A map with red and yellow circles&#10;&#10;AI-generated content may be incorrect.">
              <a:extLst>
                <a:ext uri="{FF2B5EF4-FFF2-40B4-BE49-F238E27FC236}">
                  <a16:creationId xmlns:a16="http://schemas.microsoft.com/office/drawing/2014/main" id="{209AF95A-4892-1CDE-01BD-1DDFA02D4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66821" t="31975" r="20307" b="37491"/>
            <a:stretch/>
          </p:blipFill>
          <p:spPr>
            <a:xfrm>
              <a:off x="10947385" y="1313490"/>
              <a:ext cx="937678" cy="134753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2700" cap="sq">
              <a:solidFill>
                <a:schemeClr val="bg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0E192E2D-EDEC-7CEC-588F-3879F1A02DA7}"/>
                </a:ext>
              </a:extLst>
            </p:cNvPr>
            <p:cNvSpPr/>
            <p:nvPr/>
          </p:nvSpPr>
          <p:spPr>
            <a:xfrm>
              <a:off x="10828421" y="1193533"/>
              <a:ext cx="1130512" cy="1588168"/>
            </a:xfrm>
            <a:prstGeom prst="frame">
              <a:avLst>
                <a:gd name="adj1" fmla="val 1155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7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Fontana</dc:creator>
  <cp:lastModifiedBy>Lisa Fontana</cp:lastModifiedBy>
  <cp:revision>1</cp:revision>
  <cp:lastPrinted>2025-05-16T02:47:03Z</cp:lastPrinted>
  <dcterms:created xsi:type="dcterms:W3CDTF">2025-04-20T09:08:28Z</dcterms:created>
  <dcterms:modified xsi:type="dcterms:W3CDTF">2025-05-19T02:00:29Z</dcterms:modified>
</cp:coreProperties>
</file>