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6"/>
  </p:normalViewPr>
  <p:slideViewPr>
    <p:cSldViewPr snapToGrid="0">
      <p:cViewPr>
        <p:scale>
          <a:sx n="110" d="100"/>
          <a:sy n="110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8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0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AE5E7-ACBB-3E45-987F-FAC0666CFCB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4A6AE-74CF-404C-B8F9-5DB9BCFC7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9127062-1D9C-F933-DE37-20F7F661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6" r="-1"/>
          <a:stretch/>
        </p:blipFill>
        <p:spPr>
          <a:xfrm>
            <a:off x="0" y="4084198"/>
            <a:ext cx="3459494" cy="20035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5280AC-350B-9DEC-E514-BA2855D7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01"/>
          <a:stretch/>
        </p:blipFill>
        <p:spPr>
          <a:xfrm>
            <a:off x="3429000" y="4084198"/>
            <a:ext cx="3429000" cy="20035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17EDD7-CCC3-0E3B-8805-1397F3B327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3"/>
          <a:stretch/>
        </p:blipFill>
        <p:spPr>
          <a:xfrm>
            <a:off x="-18807" y="2010453"/>
            <a:ext cx="3471802" cy="200350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F7611C-DC67-A20B-FACA-4FFE7240E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200" y="2010454"/>
            <a:ext cx="3484800" cy="200350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E569F00-CCBA-6968-EBD5-812B57790566}"/>
              </a:ext>
            </a:extLst>
          </p:cNvPr>
          <p:cNvGrpSpPr/>
          <p:nvPr/>
        </p:nvGrpSpPr>
        <p:grpSpPr>
          <a:xfrm>
            <a:off x="-18807" y="-6945"/>
            <a:ext cx="6888152" cy="2010454"/>
            <a:chOff x="-18807" y="-6945"/>
            <a:chExt cx="6888152" cy="201045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A098520-53AC-C6AA-BFC8-6ADDE7935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8807" y="-6945"/>
              <a:ext cx="3484800" cy="200350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F524B73-25C9-C471-E7AF-AC6DDB190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84545" y="0"/>
              <a:ext cx="3484800" cy="2003509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88211F-56C1-30B8-BE77-BBE38189829D}"/>
              </a:ext>
            </a:extLst>
          </p:cNvPr>
          <p:cNvSpPr txBox="1"/>
          <p:nvPr/>
        </p:nvSpPr>
        <p:spPr>
          <a:xfrm>
            <a:off x="-31805" y="-77211"/>
            <a:ext cx="22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89E86-2DDD-44C1-DA84-9039F18F60F8}"/>
              </a:ext>
            </a:extLst>
          </p:cNvPr>
          <p:cNvSpPr txBox="1"/>
          <p:nvPr/>
        </p:nvSpPr>
        <p:spPr>
          <a:xfrm>
            <a:off x="3373200" y="-7721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BA348B-CE93-99A1-26F0-5422BD7A0A72}"/>
              </a:ext>
            </a:extLst>
          </p:cNvPr>
          <p:cNvSpPr txBox="1"/>
          <p:nvPr/>
        </p:nvSpPr>
        <p:spPr>
          <a:xfrm>
            <a:off x="-44455" y="1912941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311C6-2EEA-618A-B681-F9F5661C0FCD}"/>
              </a:ext>
            </a:extLst>
          </p:cNvPr>
          <p:cNvSpPr txBox="1"/>
          <p:nvPr/>
        </p:nvSpPr>
        <p:spPr>
          <a:xfrm>
            <a:off x="3384545" y="191294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BD17B9-DB2B-D0A0-5B06-CC7622268DA9}"/>
              </a:ext>
            </a:extLst>
          </p:cNvPr>
          <p:cNvSpPr txBox="1"/>
          <p:nvPr/>
        </p:nvSpPr>
        <p:spPr>
          <a:xfrm>
            <a:off x="-18807" y="38737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D380CE-3BE4-2F8B-9BE2-2E110ADD5C38}"/>
              </a:ext>
            </a:extLst>
          </p:cNvPr>
          <p:cNvSpPr txBox="1"/>
          <p:nvPr/>
        </p:nvSpPr>
        <p:spPr>
          <a:xfrm>
            <a:off x="3382950" y="386806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180530-1CB7-0ADA-D5A7-8215EB1494A6}"/>
              </a:ext>
            </a:extLst>
          </p:cNvPr>
          <p:cNvSpPr/>
          <p:nvPr/>
        </p:nvSpPr>
        <p:spPr>
          <a:xfrm>
            <a:off x="3009418" y="4013963"/>
            <a:ext cx="363782" cy="152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F0E840-2499-F493-2463-AABA48D912D7}"/>
              </a:ext>
            </a:extLst>
          </p:cNvPr>
          <p:cNvSpPr/>
          <p:nvPr/>
        </p:nvSpPr>
        <p:spPr>
          <a:xfrm>
            <a:off x="6355064" y="4028570"/>
            <a:ext cx="363782" cy="152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6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Fontana</dc:creator>
  <cp:lastModifiedBy>Lisa Fontana</cp:lastModifiedBy>
  <cp:revision>4</cp:revision>
  <cp:lastPrinted>2025-04-25T10:06:13Z</cp:lastPrinted>
  <dcterms:created xsi:type="dcterms:W3CDTF">2025-04-11T07:15:13Z</dcterms:created>
  <dcterms:modified xsi:type="dcterms:W3CDTF">2025-04-25T10:07:45Z</dcterms:modified>
</cp:coreProperties>
</file>