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Елизавета Александровна Гайдамака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193800"/>
            <a:ext cx="255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найдем вектор равновесного состояния.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8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Сделаем проверку.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1193800"/>
            <a:ext cx="219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данной работе я ознакомилась с инструментами Octave, позволяющими решать задачи на собственные значения.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Целью данной работы является ознакомление с инструментами Octave, позволяющими решать задачи на собственные значения.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Собственные значения и собственные векторы</a:t>
            </a:r>
          </a:p>
          <a:p>
            <a:pPr lvl="0"/>
            <a:r>
              <a:rPr/>
              <a:t>Марковские цепи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Це́пь Ма́ркова — последовательность случайных событий с конечным или счётным числом исходов, где вероятность наступления каждого события зависит только от состояния, достигнутого в предыдущем событии. Характеризуется тем свойством, что, говоря нестрого, при фиксированном настоящем будущее независимо от прошлого. Названа в честь А. А. Маркова (старшего), который впервые ввёл это понятие в работе 1906 года.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Найдем собственные значения и собственные вектора матрицы.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Чтобы получить матрицу с действительными собственными значениями, создадим симметричную матрицу путем умножения матрицы на транспонированную матрицу.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1200" y="1193800"/>
            <a:ext cx="262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Пусть у нас есть цепь Маркова, состоящая из пяти состояний. Из состояний 2-4 можно двигаться илбо вправо, либо влево, а из состояний 1 и 5 - только в одну сторону. Найдем векторы вероятностей после 5ти шагов для нескольких разных начальных векторов.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8</dc:title>
  <dc:creator>Елизавета Александровна Гайдамака</dc:creator>
  <cp:keywords/>
  <dcterms:created xsi:type="dcterms:W3CDTF">2023-04-21T10:57:13Z</dcterms:created>
  <dcterms:modified xsi:type="dcterms:W3CDTF">2023-04-21T10:57:13Z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