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Елизавета Александровна Гайдамака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193800"/>
            <a:ext cx="566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Вычислим определенный интеграл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π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  <m:e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sSup>
                                <m:e>
                                  <m:r>
                                    <m:t>x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Будем использовать команду quad.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3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вычислим этот же интеграл по правилу средней точки, напишем скрипт.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5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Изменим код так, чтобы он был векторизированный.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6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Сравним время выполнения двух вариантов скриптов.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Рис.7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данной работе я ознакомилась с с инструментами работы с пределами, последовательностями и интегралами в Octave.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Целью данной работы является ознакомление с инструментами работы с пределами, последовательностями и интегралами в Octave.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Частичные суммы</a:t>
            </a:r>
          </a:p>
          <a:p>
            <a:pPr lvl="0"/>
            <a:r>
              <a:rPr/>
              <a:t>Сумма ряда</a:t>
            </a:r>
          </a:p>
          <a:p>
            <a:pPr lvl="0"/>
            <a:r>
              <a:rPr/>
              <a:t>Вычисление интегралов</a:t>
            </a:r>
          </a:p>
          <a:p>
            <a:pPr lvl="0"/>
            <a:r>
              <a:rPr/>
              <a:t>Аппроксимирование суммами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Octave - полноценный язык программирования поддерживающий множество типов циклов и условных операторов. Однако поскольку это векторный язык, многие вещи, которые можно было бы сделать с помощью циклов, можно векторизовать. Под векторизованным ко- дом мы понимаем следующее: вместо того чтобы писать цикл для многократной оценки функции мы сгенерируем вектор входных зна- чений а затем оценим функцию с использованием векторного ввода. В результате получается код который легче читать и понимать и он выполняется быстрее благодяря эффективным алгоритмам для матричных операций.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Посчитаем предел функции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193800"/>
            <a:ext cx="1130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Посчитаем сумму от 2 до бесконечности для функции, а так же последовательность ее частичных сумм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9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Найдем сумму от 1 до 1000 функции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6</dc:title>
  <dc:creator>Елизавета Александровна Гайдамака</dc:creator>
  <cp:keywords/>
  <dcterms:created xsi:type="dcterms:W3CDTF">2023-04-20T16:06:00Z</dcterms:created>
  <dcterms:modified xsi:type="dcterms:W3CDTF">2023-04-20T16:06:00Z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metropolis</vt:lpwstr>
  </property>
  <property fmtid="{D5CDD505-2E9C-101B-9397-08002B2CF9AE}" pid="7" name="toc">
    <vt:lpwstr>False</vt:lpwstr>
  </property>
</Properties>
</file>