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Елизавета Александровна Гайдамака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193800"/>
            <a:ext cx="6743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Рис.3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Построим неявную функцию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−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−</m:t>
                      </m:r>
                      <m:r>
                        <m:t>x</m:t>
                      </m:r>
                      <m:r>
                        <m:t>y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sSup>
                        <m:e>
                          <m:r>
                            <m:t>y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−</m:t>
                      </m:r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7429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Рис.4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Теперь построим окружность &amp;&amp;(x-2)^2+y=25&amp;&amp; и касательную к ней в точке (-1,4)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193800"/>
            <a:ext cx="6045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Произведем основные арифметические операции с двумя комплексными числами.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193800"/>
            <a:ext cx="415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Рис.6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93800"/>
            <a:ext cx="5638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Рис.7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Иногда Octave выдает неожиданные результаты для комплексных чисел.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193800"/>
            <a:ext cx="671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Освоение основных инструментов построения разных типов графиков в Octave.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Построим графики Гамма-функции и факториала.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06500"/>
            <a:ext cx="8229600" cy="285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Рис.9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Асимптоты в части графика отрицательного аргумента это дефекты вычислений. Уберем их.</a:t>
            </a:r>
          </a:p>
        </p:txBody>
      </p:sp>
      <p:pic>
        <p:nvPicPr>
          <p:cNvPr descr="image\picture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9300" y="1193800"/>
            <a:ext cx="765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Рис.10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Благодаря данной работе я освоила основные инструменты построения разных типов графиков в Octave.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Параметрические графики</a:t>
            </a:r>
          </a:p>
          <a:p>
            <a:pPr lvl="0"/>
            <a:r>
              <a:rPr/>
              <a:t>Полярные координаты</a:t>
            </a:r>
          </a:p>
          <a:p>
            <a:pPr lvl="0"/>
            <a:r>
              <a:rPr/>
              <a:t>Графики неявных функций</a:t>
            </a:r>
          </a:p>
          <a:p>
            <a:pPr lvl="0"/>
            <a:r>
              <a:rPr/>
              <a:t>Комплексные числа</a:t>
            </a:r>
          </a:p>
          <a:p>
            <a:pPr lvl="0"/>
            <a:r>
              <a:rPr/>
              <a:t>Спеиальные функции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Теоретическое 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Помимо обычных 2D графиков, Octave позволяет строить графики параметрических функций, функций в неявном виде, а также функций в полярных координатах. Octave умеет работать с комплексными числами: производить вычисления и изображать их на координатной плоскости.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Построим график трех периодов циклоиды радиуса 2: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c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7073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Построим улитку Паскаля: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2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ϑ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\pictur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193800"/>
            <a:ext cx="524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Рис.2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Можно также построить эту функцию в полярных осях.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7</dc:title>
  <dc:creator>Елизавета Александровна Гайдамака</dc:creator>
  <cp:keywords/>
  <dcterms:created xsi:type="dcterms:W3CDTF">2023-04-21T09:32:15Z</dcterms:created>
  <dcterms:modified xsi:type="dcterms:W3CDTF">2023-04-21T09:32:15Z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theme">
    <vt:lpwstr>metropolis</vt:lpwstr>
  </property>
  <property fmtid="{D5CDD505-2E9C-101B-9397-08002B2CF9AE}" pid="7" name="toc">
    <vt:lpwstr>False</vt:lpwstr>
  </property>
</Properties>
</file>