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Презентация по лабораторной работе 5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Елизавета Александровна Гайдамака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Решим задачу методом Гаусса и найдем коэффициенты.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\picture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89300" y="1193800"/>
            <a:ext cx="256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Рис.3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Построим соответствующий график параболы.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\picture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193800"/>
            <a:ext cx="5651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Рис.4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Процесс подгонки может быть автоматизирован встроенными функциями Octave. Воспользуемся функцией polyfit, затем построим график.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\picture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9900" y="1193800"/>
            <a:ext cx="5664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Рис.5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Закодируем граф-домик. Для этого заданим матрицу упорядоченных точек и нарисуем граф.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\picture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193800"/>
            <a:ext cx="5283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Рис.6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Рассмотрим различные способы преобразования изображения. Вращения могут быть получены с использованием умножения на специальную матрицу.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\picture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79600" y="1193800"/>
            <a:ext cx="5384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Целью данной работы является ознакомление с более сложными графическими функциями Octave такими как подгонка полиномиальной кривой и матричные преобразования (вращение, отражение, дилатация).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Отразим граф дома относительно прямой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\picture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0" y="1193800"/>
            <a:ext cx="4559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Рис.8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Теперь увеличим граф дома.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\picture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09800" y="1193800"/>
            <a:ext cx="4737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Рис.9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Благодаря данной работе я ознакомилась с более сложными графическими функциями Octave такими как подгонка полиномиальной кривой и матричные преобразования (вращение, отражение, дилатация).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Подгонка полиномиальной кривой</a:t>
            </a:r>
          </a:p>
          <a:p>
            <a:pPr lvl="0"/>
            <a:r>
              <a:rPr/>
              <a:t>Матричные преобразования</a:t>
            </a:r>
          </a:p>
          <a:p>
            <a:pPr lvl="1"/>
            <a:r>
              <a:rPr/>
              <a:t>Вращение</a:t>
            </a:r>
          </a:p>
          <a:p>
            <a:pPr lvl="1"/>
            <a:r>
              <a:rPr/>
              <a:t>Отражение</a:t>
            </a:r>
          </a:p>
          <a:p>
            <a:pPr lvl="1"/>
            <a:r>
              <a:rPr/>
              <a:t>Дилатация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Теоретическое 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статистике часто рассматривается проблема подгонки прямой линии к набору данных. Решить ее можно например по методу наименьших квадратов. Процесс подгонки может быть автоматизирован встроенными функциями Octave.</a:t>
            </a:r>
          </a:p>
          <a:p>
            <a:pPr lvl="0" indent="0" marL="0">
              <a:buNone/>
            </a:pPr>
            <a:r>
              <a:rPr/>
              <a:t>Есть несколько способов построить матрицу коэффициентов в Octave. Один из подходов состоит в том, чтобы использовать команду ones для создания матрицы единиц соответствующего размера, а затем перезаписать первый и второй столбцы необходимыми данными.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Матрицы и матричные преобразования играют ключевую роль в компьютерной графике. Существует несколько способов представления изображения в виде матрицы. Подход, который мы здесь используем, состоит в том, чтобы перечислить ряд вершин, которые соединены последовательно, чтобы получить ребра простого графа. Вращения могут быть получены с использованием умножения на специальную матрицу. Дилатация (то есть расширение или сжатие) также может быть выполнено путём умножения матриц.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Введём матрицу данных в Octave и извлечём вектора x и y. Нарисуем точки на графике.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\pictur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20900" y="1193800"/>
            <a:ext cx="4889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Построим уравнение вида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sSup>
                        <m:e>
                          <m:r>
                            <m:t>x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+</m:t>
                      </m:r>
                      <m:r>
                        <m:t>b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c</m:t>
                      </m:r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Подставляя данные, получаем систему линейных уравнений. Построим матрицу коэффициентов А. Решение по методу наименьших квадратов получается из решения уравнения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A</m:t>
                          </m:r>
                        </m:e>
                        <m:sup>
                          <m:r>
                            <m:t>T</m:t>
                          </m:r>
                        </m:sup>
                      </m:sSup>
                      <m:r>
                        <m:t>A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r>
                            <m:t>A</m:t>
                          </m:r>
                        </m:e>
                        <m:sup>
                          <m:r>
                            <m:t>T</m:t>
                          </m:r>
                        </m:sup>
                      </m:sSup>
                      <m:r>
                        <m:t>y</m:t>
                      </m:r>
                      <m:r>
                        <m:rPr>
                          <m:sty m:val="p"/>
                        </m:rPr>
                        <m:t>,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где b – вектор коэффициентов полинома. Используем Octave для построения уравнений.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\pictur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60800" y="1193800"/>
            <a:ext cx="1422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5</dc:title>
  <dc:creator>Елизавета Александровна Гайдамака</dc:creator>
  <cp:keywords/>
  <dcterms:created xsi:type="dcterms:W3CDTF">2023-04-20T10:04:14Z</dcterms:created>
  <dcterms:modified xsi:type="dcterms:W3CDTF">2023-04-20T10:04:14Z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header-includes">
    <vt:lpwstr/>
  </property>
  <property fmtid="{D5CDD505-2E9C-101B-9397-08002B2CF9AE}" pid="4" name="section-titles">
    <vt:lpwstr>True</vt:lpwstr>
  </property>
  <property fmtid="{D5CDD505-2E9C-101B-9397-08002B2CF9AE}" pid="5" name="slide_level">
    <vt:lpwstr>2</vt:lpwstr>
  </property>
  <property fmtid="{D5CDD505-2E9C-101B-9397-08002B2CF9AE}" pid="6" name="theme">
    <vt:lpwstr>metropolis</vt:lpwstr>
  </property>
  <property fmtid="{D5CDD505-2E9C-101B-9397-08002B2CF9AE}" pid="7" name="toc">
    <vt:lpwstr>False</vt:lpwstr>
  </property>
</Properties>
</file>