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Презентация по лабораторной работе 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Елизавета Александровна Гайдамака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1193800"/>
            <a:ext cx="1282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Рис.2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Введём два вектора-строки</a:t>
            </a:r>
          </a:p>
          <a:p>
            <a:pPr lvl="0" indent="-342900" marL="342900">
              <a:buAutoNum type="arabicPeriod"/>
            </a:pPr>
            <a:r>
              <a:rPr/>
              <a:t>Вычислим проекцию вектора на вектор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05100" y="1193800"/>
            <a:ext cx="3733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Рис.3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Введём матрицы А и В</a:t>
            </a:r>
          </a:p>
          <a:p>
            <a:pPr lvl="0" indent="-342900" marL="342900">
              <a:buAutoNum type="arabicPeriod"/>
            </a:pPr>
            <a:r>
              <a:rPr/>
              <a:t>Вычислим произведение матриц А и В</a:t>
            </a:r>
          </a:p>
          <a:p>
            <a:pPr lvl="0" indent="-342900" marL="342900">
              <a:buAutoNum type="arabicPeriod"/>
            </a:pPr>
            <a:r>
              <a:rPr/>
              <a:t>Вычислим произведение матриц А и В</a:t>
            </a:r>
          </a:p>
          <a:p>
            <a:pPr lvl="0" indent="-342900" marL="342900">
              <a:buAutoNum type="arabicPeriod"/>
            </a:pPr>
            <a:r>
              <a:rPr/>
              <a:t>Вычислим 2A − 4I</a:t>
            </a:r>
          </a:p>
          <a:p>
            <a:pPr lvl="0" indent="-342900" marL="342900">
              <a:buAutoNum type="arabicPeriod"/>
            </a:pPr>
            <a:r>
              <a:rPr/>
              <a:t>Найдём определитель матрицы А</a:t>
            </a:r>
          </a:p>
          <a:p>
            <a:pPr lvl="0" indent="-342900" marL="342900">
              <a:buAutoNum type="arabicPeriod"/>
            </a:pPr>
            <a:r>
              <a:rPr/>
              <a:t>Найдём обратную матрице А</a:t>
            </a:r>
          </a:p>
          <a:p>
            <a:pPr lvl="0" indent="-342900" marL="342900">
              <a:buAutoNum type="arabicPeriod"/>
            </a:pPr>
            <a:r>
              <a:rPr/>
              <a:t>Найдём собственные значения матрицы A</a:t>
            </a:r>
          </a:p>
          <a:p>
            <a:pPr lvl="0" indent="-342900" marL="342900">
              <a:buAutoNum type="arabicPeriod"/>
            </a:pPr>
            <a:r>
              <a:rPr/>
              <a:t>Найдём ранг матрицы 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97300" y="1193800"/>
            <a:ext cx="1536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Рис.4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60700" y="1193800"/>
            <a:ext cx="3022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Рис.5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Создадим вектор значений x</a:t>
            </a:r>
          </a:p>
          <a:p>
            <a:pPr lvl="0" indent="-342900" marL="342900">
              <a:buAutoNum type="arabicPeriod"/>
            </a:pPr>
            <a:r>
              <a:rPr/>
              <a:t>Зададим вектор y = sin x</a:t>
            </a:r>
          </a:p>
          <a:p>
            <a:pPr lvl="0" indent="-342900" marL="342900">
              <a:buAutoNum type="arabicPeriod"/>
            </a:pPr>
            <a:r>
              <a:rPr/>
              <a:t>Построим график</a:t>
            </a:r>
          </a:p>
          <a:p>
            <a:pPr lvl="0" indent="-342900" marL="342900">
              <a:buAutoNum type="arabicPeriod"/>
            </a:pPr>
            <a:r>
              <a:rPr/>
              <a:t>Улучшим внешний вид графика</a:t>
            </a:r>
          </a:p>
          <a:p>
            <a:pPr lvl="0" indent="-342900" marL="342900">
              <a:buAutoNum type="arabicPeriod"/>
            </a:pPr>
            <a:r>
              <a:rPr/>
              <a:t>Зададим красный цвет для линии и сделаем её потолще</a:t>
            </a:r>
          </a:p>
          <a:p>
            <a:pPr lvl="0" indent="-342900" marL="342900">
              <a:buAutoNum type="arabicPeriod"/>
            </a:pPr>
            <a:r>
              <a:rPr/>
              <a:t>Подгоним диапазон осей</a:t>
            </a:r>
          </a:p>
          <a:p>
            <a:pPr lvl="0" indent="-342900" marL="342900">
              <a:buAutoNum type="arabicPeriod"/>
            </a:pPr>
            <a:r>
              <a:rPr/>
              <a:t>Нарисуем сетку</a:t>
            </a:r>
          </a:p>
          <a:p>
            <a:pPr lvl="0" indent="-342900" marL="342900">
              <a:buAutoNum type="arabicPeriod"/>
            </a:pPr>
            <a:r>
              <a:rPr/>
              <a:t>Подпишем оси</a:t>
            </a:r>
          </a:p>
          <a:p>
            <a:pPr lvl="0" indent="-342900" marL="342900">
              <a:buAutoNum type="arabicPeriod"/>
            </a:pPr>
            <a:r>
              <a:rPr/>
              <a:t>Сделаем заголовок графика</a:t>
            </a:r>
          </a:p>
          <a:p>
            <a:pPr lvl="0" indent="-342900" marL="342900">
              <a:buAutoNum type="arabicPeriod"/>
            </a:pPr>
            <a:r>
              <a:rPr/>
              <a:t>Зададим легенду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9000" y="1193800"/>
            <a:ext cx="4838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Рис.6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08200" y="1193800"/>
            <a:ext cx="4927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Рис.7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Очистим память и рабочую область фигуры</a:t>
            </a:r>
          </a:p>
          <a:p>
            <a:pPr lvl="0" indent="-342900" marL="342900">
              <a:buAutoNum type="arabicPeriod"/>
            </a:pPr>
            <a:r>
              <a:rPr/>
              <a:t>Зададим два вектора</a:t>
            </a:r>
          </a:p>
          <a:p>
            <a:pPr lvl="0" indent="-342900" marL="342900">
              <a:buAutoNum type="arabicPeriod"/>
            </a:pPr>
            <a:r>
              <a:rPr/>
              <a:t>Начертим эти точки, используя кружочки как маркеры</a:t>
            </a:r>
          </a:p>
          <a:p>
            <a:pPr lvl="0" indent="-342900" marL="342900">
              <a:buAutoNum type="arabicPeriod"/>
            </a:pPr>
            <a:r>
              <a:rPr/>
              <a:t>Чтобы добавить к нашему текущему графику ещё один, нужно использовать команду hold on</a:t>
            </a:r>
          </a:p>
          <a:p>
            <a:pPr lvl="0" indent="-342900" marL="342900">
              <a:buAutoNum type="arabicPeriod"/>
            </a:pPr>
            <a:r>
              <a:rPr/>
              <a:t>Добавим график регрессии</a:t>
            </a:r>
          </a:p>
          <a:p>
            <a:pPr lvl="0" indent="-342900" marL="342900">
              <a:buAutoNum type="arabicPeriod"/>
            </a:pPr>
            <a:r>
              <a:rPr/>
              <a:t>Зададим сетку, оси и легенду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Целью данной работы является введение в работу с Octave.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65300" y="1193800"/>
            <a:ext cx="5600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Рис.8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Очистим память и рабочую область фигуры</a:t>
            </a:r>
          </a:p>
          <a:p>
            <a:pPr lvl="0" indent="-342900" marL="342900">
              <a:buAutoNum type="arabicPeriod"/>
            </a:pPr>
            <a:r>
              <a:rPr/>
              <a:t>Зададим вектор</a:t>
            </a:r>
          </a:p>
          <a:p>
            <a:pPr lvl="0" indent="-342900" marL="342900">
              <a:buAutoNum type="arabicPeriod"/>
            </a:pPr>
            <a:r>
              <a:rPr/>
              <a:t>Построим график y = x^2*sinx, используя поэлементное возведение в степень и поэлементное умножение</a:t>
            </a:r>
          </a:p>
          <a:p>
            <a:pPr lvl="0" indent="-342900" marL="342900">
              <a:buAutoNum type="arabicPeriod"/>
            </a:pPr>
            <a:r>
              <a:rPr/>
              <a:t>Сохраним графики в виде файлов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193800"/>
            <a:ext cx="4660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Рис.9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Очистим память и рабочую область фигуры</a:t>
            </a:r>
          </a:p>
          <a:p>
            <a:pPr lvl="0" indent="-342900" marL="342900">
              <a:buAutoNum type="arabicPeriod"/>
            </a:pPr>
            <a:r>
              <a:rPr/>
              <a:t>Вычислим сумму (3.1) с помощью цикла. Создадим файл loop_for.m</a:t>
            </a:r>
          </a:p>
          <a:p>
            <a:pPr lvl="0" indent="-342900" marL="342900">
              <a:buAutoNum type="arabicPeriod"/>
            </a:pPr>
            <a:r>
              <a:rPr/>
              <a:t>Запустим файл loop_for.m. В окне команд получим вывод</a:t>
            </a:r>
          </a:p>
          <a:p>
            <a:pPr lvl="0" indent="-342900" marL="342900">
              <a:buAutoNum type="arabicPeriod"/>
            </a:pPr>
            <a:r>
              <a:rPr/>
              <a:t>Вычислим сумму (3.1) с помощью операций с векторами. Создадим файл loop_vec.m</a:t>
            </a:r>
          </a:p>
          <a:p>
            <a:pPr lvl="0" indent="-342900" marL="342900">
              <a:buAutoNum type="arabicPeriod"/>
            </a:pPr>
            <a:r>
              <a:rPr/>
              <a:t>Запустим файл loop_vec.m. В окне команд получим вывод Elapsed time is 0.040108 seconds.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193800"/>
            <a:ext cx="2832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Рис.10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startAt="6" type="arabicPeriod"/>
            </a:pPr>
            <a:r>
              <a:rPr/>
              <a:t>Завершим запись в файл</a:t>
            </a:r>
          </a:p>
        </p:txBody>
      </p:sp>
      <p:pic>
        <p:nvPicPr>
          <p:cNvPr descr="image\picture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1193800"/>
            <a:ext cx="6134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Рис.11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Благодаря данной работе я ознакомилась с основными командами Octave.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Простейшие операции</a:t>
            </a:r>
          </a:p>
          <a:p>
            <a:pPr lvl="0"/>
            <a:r>
              <a:rPr/>
              <a:t>Операции с векторами</a:t>
            </a:r>
          </a:p>
          <a:p>
            <a:pPr lvl="0"/>
            <a:r>
              <a:rPr/>
              <a:t>Вычисление проектора</a:t>
            </a:r>
          </a:p>
          <a:p>
            <a:pPr lvl="0"/>
            <a:r>
              <a:rPr/>
              <a:t>Матричные операции</a:t>
            </a:r>
          </a:p>
          <a:p>
            <a:pPr lvl="0"/>
            <a:r>
              <a:rPr/>
              <a:t>Построение простейших графиков</a:t>
            </a:r>
          </a:p>
          <a:p>
            <a:pPr lvl="0"/>
            <a:r>
              <a:rPr/>
              <a:t>Два графика на одном чертеже</a:t>
            </a:r>
          </a:p>
          <a:p>
            <a:pPr lvl="0"/>
            <a:r>
              <a:rPr/>
              <a:t>График y = x^2*sinx</a:t>
            </a:r>
          </a:p>
          <a:p>
            <a:pPr lvl="0"/>
            <a:r>
              <a:rPr/>
              <a:t>Сравнение циклов и операций с векторами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Теоретическое 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GNU Octave — свободная программная система для математических вычислений, использующая совместимый с MATLAB язык высокого уровня.</a:t>
            </a:r>
          </a:p>
          <a:p>
            <a:pPr lvl="0" indent="0" marL="0">
              <a:buNone/>
            </a:pPr>
            <a:r>
              <a:rPr/>
              <a:t>Предоставляет интерактивный командный интерфейс для решения линейных и нелинейных математических задач, а также проведения других численных экспериментов. Кроме того, Octave можно использовать для пакетной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обработки. Язык Octave оперирует арифметикой вещественных и комплексных скаляров, векторов и матриц, имеет расширения для решения линейных алгебраических задач, нахождения корней систем нелинейных алгебраических уравнений, работы с полиномами, решения различных дифференциальных уравнений, интегрирования систем дифференциальных и дифференциально-алгебраических уравнений первого порядка, интегрирования функций на конечных и бесконечных интервалах. Этот список можно легко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расширить, используя язык Octave (или используя динамически загружаемые модули, созданные на Си, C++, Фортране и других).</a:t>
            </a:r>
          </a:p>
          <a:p>
            <a:pPr lvl="0" indent="0" marL="0">
              <a:buNone/>
            </a:pPr>
            <a:r>
              <a:rPr/>
              <a:t>Система написана на C++ с использованием стандартной библиотеки шаблонов. Для запуска сценариев используется встроенный интерпретатор. Для создания и отображения графиков можно использовать на выбор gnuplot, встроенный модуль на основе FLTK, или Grace[en].</a:t>
            </a:r>
          </a:p>
          <a:p>
            <a:pPr lvl="0" indent="0" marL="0">
              <a:buNone/>
            </a:pPr>
            <a:r>
              <a:rPr/>
              <a:t>Название дано в честь профессора химического машиностроения Октава Левеншпиля.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342900" marL="342900">
                  <a:buAutoNum type="arabicPeriod"/>
                </a:pPr>
                <a:r>
                  <a:rPr/>
                  <a:t>Включите журналирование сессии.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Octave можно использовать как простейший калькулятор. Вычислим выражение</a:t>
                </a:r>
              </a:p>
              <a:p>
                <a:pPr lvl="0" indent="-342900" marL="342900">
                  <a:buAutoNum type="arabicPeriod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2</m:t>
                      </m:r>
                      <m:r>
                        <m:rPr>
                          <m:sty m:val="p"/>
                        </m:rPr>
                        <m:t>×</m:t>
                      </m:r>
                      <m:r>
                        <m:t>6</m:t>
                      </m:r>
                      <m:r>
                        <m:rPr>
                          <m:sty m:val="p"/>
                        </m:rPr>
                        <m:t>+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7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4</m:t>
                          </m:r>
                        </m:e>
                      </m:d>
                      <m:r>
                        <m:t>2</m:t>
                      </m:r>
                    </m:oMath>
                  </m:oMathPara>
                </a14:m>
              </a:p>
              <a:p>
                <a:pPr lvl="0" indent="-342900" marL="342900">
                  <a:buAutoNum type="arabicPeriod"/>
                </a:pPr>
                <a:r>
                  <a:rPr/>
                  <a:t>Зададим вектор-строку (ковектор).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Аналогично можно задать вектор-столбец (вектор).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Теперь зададим матрицу.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67100" y="1193800"/>
            <a:ext cx="2222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Зададим два вектора-столбца</a:t>
            </a:r>
          </a:p>
          <a:p>
            <a:pPr lvl="0" indent="-342900" marL="342900">
              <a:buAutoNum type="arabicPeriod"/>
            </a:pPr>
            <a:r>
              <a:rPr/>
              <a:t>Сложение векторов</a:t>
            </a:r>
          </a:p>
          <a:p>
            <a:pPr lvl="0" indent="-342900" marL="342900">
              <a:buAutoNum type="arabicPeriod"/>
            </a:pPr>
            <a:r>
              <a:rPr/>
              <a:t>Скалярное умножение векторов</a:t>
            </a:r>
          </a:p>
          <a:p>
            <a:pPr lvl="0" indent="-342900" marL="342900">
              <a:buAutoNum type="arabicPeriod"/>
            </a:pPr>
            <a:r>
              <a:rPr/>
              <a:t>Векторное умножение векторов</a:t>
            </a:r>
          </a:p>
          <a:p>
            <a:pPr lvl="0" indent="-342900" marL="342900">
              <a:buAutoNum type="arabicPeriod"/>
            </a:pPr>
            <a:r>
              <a:rPr/>
              <a:t>Норма вектора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3</dc:title>
  <dc:creator>Елизавета Александровна Гайдамака</dc:creator>
  <cp:keywords/>
  <dcterms:created xsi:type="dcterms:W3CDTF">2023-04-20T08:21:50Z</dcterms:created>
  <dcterms:modified xsi:type="dcterms:W3CDTF">2023-04-20T08:21:50Z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section-titles">
    <vt:lpwstr>True</vt:lpwstr>
  </property>
  <property fmtid="{D5CDD505-2E9C-101B-9397-08002B2CF9AE}" pid="4" name="slide_level">
    <vt:lpwstr>2</vt:lpwstr>
  </property>
  <property fmtid="{D5CDD505-2E9C-101B-9397-08002B2CF9AE}" pid="5" name="toc">
    <vt:lpwstr>False</vt:lpwstr>
  </property>
</Properties>
</file>