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7315200" cy="7315200"/>
            <a:chOff x="914400" y="914400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7315200" cy="7315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83989" y="1208923"/>
              <a:ext cx="3588010" cy="30645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724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422298" y="1762352"/>
              <a:ext cx="2966821" cy="2115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2159178" y="2427172"/>
              <a:ext cx="144506" cy="144506"/>
            </a:xfrm>
            <a:prstGeom prst="ellipse">
              <a:avLst/>
            </a:prstGeom>
            <a:solidFill>
              <a:srgbClr val="5E81AC">
                <a:alpha val="100000"/>
              </a:srgbClr>
            </a:solidFill>
            <a:ln w="9000" cap="rnd">
              <a:solidFill>
                <a:srgbClr val="5E8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3507733" y="2939918"/>
              <a:ext cx="144506" cy="144506"/>
            </a:xfrm>
            <a:prstGeom prst="ellipse">
              <a:avLst/>
            </a:prstGeom>
            <a:solidFill>
              <a:srgbClr val="F42404">
                <a:alpha val="100000"/>
              </a:srgbClr>
            </a:solidFill>
            <a:ln w="9000" cap="rnd">
              <a:solidFill>
                <a:srgbClr val="F424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422298" y="2499425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3550" cap="flat">
              <a:solidFill>
                <a:srgbClr val="5E81AC">
                  <a:alpha val="2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422298" y="3012171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3550" cap="flat">
              <a:solidFill>
                <a:srgbClr val="F42404">
                  <a:alpha val="2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31431" y="2114865"/>
              <a:ext cx="0" cy="769119"/>
            </a:xfrm>
            <a:custGeom>
              <a:avLst/>
              <a:pathLst>
                <a:path w="0" h="769119">
                  <a:moveTo>
                    <a:pt x="0" y="7691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79986" y="2819891"/>
              <a:ext cx="0" cy="384559"/>
            </a:xfrm>
            <a:custGeom>
              <a:avLst/>
              <a:pathLst>
                <a:path w="0" h="384559">
                  <a:moveTo>
                    <a:pt x="0" y="38455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422298" y="1762352"/>
              <a:ext cx="0" cy="2115078"/>
            </a:xfrm>
            <a:custGeom>
              <a:avLst/>
              <a:pathLst>
                <a:path w="0" h="2115078">
                  <a:moveTo>
                    <a:pt x="0" y="2115078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368298" y="1762352"/>
              <a:ext cx="107999" cy="93530"/>
            </a:xfrm>
            <a:custGeom>
              <a:avLst/>
              <a:pathLst>
                <a:path w="107999" h="93530">
                  <a:moveTo>
                    <a:pt x="107999" y="93530"/>
                  </a:moveTo>
                  <a:lnTo>
                    <a:pt x="53999" y="0"/>
                  </a:lnTo>
                  <a:lnTo>
                    <a:pt x="0" y="9353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422298" y="3877431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231431" y="3877431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579986" y="3877431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002166" y="3951655"/>
              <a:ext cx="458529" cy="107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Control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255883" y="3954503"/>
              <a:ext cx="648206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Treatment</a:t>
              </a:r>
            </a:p>
          </p:txBody>
        </p:sp>
        <p:sp>
          <p:nvSpPr>
            <p:cNvPr id="20" name="tx20"/>
            <p:cNvSpPr/>
            <p:nvPr/>
          </p:nvSpPr>
          <p:spPr>
            <a:xfrm rot="-5400000">
              <a:off x="762782" y="2752696"/>
              <a:ext cx="928848" cy="1343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Growth rate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047624" y="1401728"/>
              <a:ext cx="1716168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 Constraints on individual 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261199" y="1525796"/>
              <a:ext cx="1289018" cy="13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differences in growth</a:t>
              </a:r>
            </a:p>
          </p:txBody>
        </p:sp>
        <p:sp>
          <p:nvSpPr>
            <p:cNvPr id="23" name="rc23"/>
            <p:cNvSpPr/>
            <p:nvPr/>
          </p:nvSpPr>
          <p:spPr>
            <a:xfrm>
              <a:off x="4572000" y="1208923"/>
              <a:ext cx="3588010" cy="30645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724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010309" y="1762352"/>
              <a:ext cx="2966821" cy="2115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47189" y="2427172"/>
              <a:ext cx="144506" cy="144506"/>
            </a:xfrm>
            <a:prstGeom prst="ellipse">
              <a:avLst/>
            </a:prstGeom>
            <a:solidFill>
              <a:srgbClr val="5E81AC">
                <a:alpha val="100000"/>
              </a:srgbClr>
            </a:solidFill>
            <a:ln w="9000" cap="rnd">
              <a:solidFill>
                <a:srgbClr val="5E81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7095744" y="2939918"/>
              <a:ext cx="144506" cy="144506"/>
            </a:xfrm>
            <a:prstGeom prst="ellipse">
              <a:avLst/>
            </a:prstGeom>
            <a:solidFill>
              <a:srgbClr val="F42404">
                <a:alpha val="100000"/>
              </a:srgbClr>
            </a:solidFill>
            <a:ln w="9000" cap="rnd">
              <a:solidFill>
                <a:srgbClr val="F4240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10309" y="2499425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3550" cap="flat">
              <a:solidFill>
                <a:srgbClr val="5E81AC">
                  <a:alpha val="2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010309" y="3012171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3550" cap="flat">
              <a:solidFill>
                <a:srgbClr val="F42404">
                  <a:alpha val="29803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819442" y="2114865"/>
              <a:ext cx="0" cy="769119"/>
            </a:xfrm>
            <a:custGeom>
              <a:avLst/>
              <a:pathLst>
                <a:path w="0" h="769119">
                  <a:moveTo>
                    <a:pt x="0" y="769119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167997" y="2243052"/>
              <a:ext cx="0" cy="1538238"/>
            </a:xfrm>
            <a:custGeom>
              <a:avLst/>
              <a:pathLst>
                <a:path w="0" h="1538238">
                  <a:moveTo>
                    <a:pt x="0" y="1538238"/>
                  </a:moveTo>
                  <a:lnTo>
                    <a:pt x="0" y="0"/>
                  </a:lnTo>
                </a:path>
              </a:pathLst>
            </a:custGeom>
            <a:ln w="40651" cap="flat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010309" y="3877431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19442" y="3877431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167997" y="3877431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590177" y="3951655"/>
              <a:ext cx="458529" cy="107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Control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43894" y="3954503"/>
              <a:ext cx="648206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Treatment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612375" y="1376694"/>
              <a:ext cx="1762689" cy="1307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 Amplification of individual 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849210" y="1525796"/>
              <a:ext cx="1289018" cy="13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differences in growth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983989" y="4273511"/>
              <a:ext cx="3588010" cy="38864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724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422298" y="5070853"/>
              <a:ext cx="2966821" cy="2115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557153" y="5993672"/>
              <a:ext cx="2604107" cy="1074028"/>
            </a:xfrm>
            <a:custGeom>
              <a:avLst/>
              <a:pathLst>
                <a:path w="2604107" h="1074028">
                  <a:moveTo>
                    <a:pt x="0" y="1074028"/>
                  </a:moveTo>
                  <a:lnTo>
                    <a:pt x="46501" y="1069334"/>
                  </a:lnTo>
                  <a:lnTo>
                    <a:pt x="93003" y="1064312"/>
                  </a:lnTo>
                  <a:lnTo>
                    <a:pt x="139505" y="1058952"/>
                  </a:lnTo>
                  <a:lnTo>
                    <a:pt x="186007" y="1053242"/>
                  </a:lnTo>
                  <a:lnTo>
                    <a:pt x="232509" y="1047171"/>
                  </a:lnTo>
                  <a:lnTo>
                    <a:pt x="279011" y="1040729"/>
                  </a:lnTo>
                  <a:lnTo>
                    <a:pt x="325513" y="1033903"/>
                  </a:lnTo>
                  <a:lnTo>
                    <a:pt x="372015" y="1026683"/>
                  </a:lnTo>
                  <a:lnTo>
                    <a:pt x="418517" y="1019058"/>
                  </a:lnTo>
                  <a:lnTo>
                    <a:pt x="465019" y="1011017"/>
                  </a:lnTo>
                  <a:lnTo>
                    <a:pt x="511521" y="1002549"/>
                  </a:lnTo>
                  <a:lnTo>
                    <a:pt x="558022" y="993642"/>
                  </a:lnTo>
                  <a:lnTo>
                    <a:pt x="604524" y="984286"/>
                  </a:lnTo>
                  <a:lnTo>
                    <a:pt x="651026" y="974470"/>
                  </a:lnTo>
                  <a:lnTo>
                    <a:pt x="697528" y="964182"/>
                  </a:lnTo>
                  <a:lnTo>
                    <a:pt x="744030" y="953412"/>
                  </a:lnTo>
                  <a:lnTo>
                    <a:pt x="790532" y="942148"/>
                  </a:lnTo>
                  <a:lnTo>
                    <a:pt x="837034" y="930379"/>
                  </a:lnTo>
                  <a:lnTo>
                    <a:pt x="883536" y="918095"/>
                  </a:lnTo>
                  <a:lnTo>
                    <a:pt x="930038" y="905284"/>
                  </a:lnTo>
                  <a:lnTo>
                    <a:pt x="976540" y="891936"/>
                  </a:lnTo>
                  <a:lnTo>
                    <a:pt x="1023042" y="878038"/>
                  </a:lnTo>
                  <a:lnTo>
                    <a:pt x="1069543" y="863581"/>
                  </a:lnTo>
                  <a:lnTo>
                    <a:pt x="1116045" y="848552"/>
                  </a:lnTo>
                  <a:lnTo>
                    <a:pt x="1162547" y="832942"/>
                  </a:lnTo>
                  <a:lnTo>
                    <a:pt x="1209049" y="816738"/>
                  </a:lnTo>
                  <a:lnTo>
                    <a:pt x="1255551" y="799931"/>
                  </a:lnTo>
                  <a:lnTo>
                    <a:pt x="1302053" y="782508"/>
                  </a:lnTo>
                  <a:lnTo>
                    <a:pt x="1348555" y="764459"/>
                  </a:lnTo>
                  <a:lnTo>
                    <a:pt x="1395057" y="745772"/>
                  </a:lnTo>
                  <a:lnTo>
                    <a:pt x="1441559" y="726437"/>
                  </a:lnTo>
                  <a:lnTo>
                    <a:pt x="1488061" y="706443"/>
                  </a:lnTo>
                  <a:lnTo>
                    <a:pt x="1534563" y="685778"/>
                  </a:lnTo>
                  <a:lnTo>
                    <a:pt x="1581064" y="664432"/>
                  </a:lnTo>
                  <a:lnTo>
                    <a:pt x="1627566" y="642393"/>
                  </a:lnTo>
                  <a:lnTo>
                    <a:pt x="1674068" y="619650"/>
                  </a:lnTo>
                  <a:lnTo>
                    <a:pt x="1720570" y="596193"/>
                  </a:lnTo>
                  <a:lnTo>
                    <a:pt x="1767072" y="572010"/>
                  </a:lnTo>
                  <a:lnTo>
                    <a:pt x="1813574" y="547090"/>
                  </a:lnTo>
                  <a:lnTo>
                    <a:pt x="1860076" y="521422"/>
                  </a:lnTo>
                  <a:lnTo>
                    <a:pt x="1906578" y="494995"/>
                  </a:lnTo>
                  <a:lnTo>
                    <a:pt x="1953080" y="467798"/>
                  </a:lnTo>
                  <a:lnTo>
                    <a:pt x="1999582" y="439821"/>
                  </a:lnTo>
                  <a:lnTo>
                    <a:pt x="2046084" y="411051"/>
                  </a:lnTo>
                  <a:lnTo>
                    <a:pt x="2092586" y="381477"/>
                  </a:lnTo>
                  <a:lnTo>
                    <a:pt x="2139087" y="351090"/>
                  </a:lnTo>
                  <a:lnTo>
                    <a:pt x="2185589" y="319877"/>
                  </a:lnTo>
                  <a:lnTo>
                    <a:pt x="2232091" y="287828"/>
                  </a:lnTo>
                  <a:lnTo>
                    <a:pt x="2278593" y="254932"/>
                  </a:lnTo>
                  <a:lnTo>
                    <a:pt x="2325095" y="221177"/>
                  </a:lnTo>
                  <a:lnTo>
                    <a:pt x="2371597" y="186552"/>
                  </a:lnTo>
                  <a:lnTo>
                    <a:pt x="2418099" y="151047"/>
                  </a:lnTo>
                  <a:lnTo>
                    <a:pt x="2464601" y="114650"/>
                  </a:lnTo>
                  <a:lnTo>
                    <a:pt x="2511103" y="77351"/>
                  </a:lnTo>
                  <a:lnTo>
                    <a:pt x="2557605" y="39138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557153" y="6131213"/>
              <a:ext cx="2604107" cy="952009"/>
            </a:xfrm>
            <a:custGeom>
              <a:avLst/>
              <a:pathLst>
                <a:path w="2604107" h="952009">
                  <a:moveTo>
                    <a:pt x="0" y="952009"/>
                  </a:moveTo>
                  <a:lnTo>
                    <a:pt x="46501" y="948478"/>
                  </a:lnTo>
                  <a:lnTo>
                    <a:pt x="93003" y="944661"/>
                  </a:lnTo>
                  <a:lnTo>
                    <a:pt x="139505" y="940544"/>
                  </a:lnTo>
                  <a:lnTo>
                    <a:pt x="186007" y="936118"/>
                  </a:lnTo>
                  <a:lnTo>
                    <a:pt x="232509" y="931371"/>
                  </a:lnTo>
                  <a:lnTo>
                    <a:pt x="279011" y="926291"/>
                  </a:lnTo>
                  <a:lnTo>
                    <a:pt x="325513" y="920868"/>
                  </a:lnTo>
                  <a:lnTo>
                    <a:pt x="372015" y="915090"/>
                  </a:lnTo>
                  <a:lnTo>
                    <a:pt x="418517" y="908945"/>
                  </a:lnTo>
                  <a:lnTo>
                    <a:pt x="465019" y="902424"/>
                  </a:lnTo>
                  <a:lnTo>
                    <a:pt x="511521" y="895513"/>
                  </a:lnTo>
                  <a:lnTo>
                    <a:pt x="558022" y="888203"/>
                  </a:lnTo>
                  <a:lnTo>
                    <a:pt x="604524" y="880482"/>
                  </a:lnTo>
                  <a:lnTo>
                    <a:pt x="651026" y="872338"/>
                  </a:lnTo>
                  <a:lnTo>
                    <a:pt x="697528" y="863761"/>
                  </a:lnTo>
                  <a:lnTo>
                    <a:pt x="744030" y="854739"/>
                  </a:lnTo>
                  <a:lnTo>
                    <a:pt x="790532" y="845261"/>
                  </a:lnTo>
                  <a:lnTo>
                    <a:pt x="837034" y="835316"/>
                  </a:lnTo>
                  <a:lnTo>
                    <a:pt x="883536" y="824892"/>
                  </a:lnTo>
                  <a:lnTo>
                    <a:pt x="930038" y="813978"/>
                  </a:lnTo>
                  <a:lnTo>
                    <a:pt x="976540" y="802564"/>
                  </a:lnTo>
                  <a:lnTo>
                    <a:pt x="1023042" y="790636"/>
                  </a:lnTo>
                  <a:lnTo>
                    <a:pt x="1069543" y="778186"/>
                  </a:lnTo>
                  <a:lnTo>
                    <a:pt x="1116045" y="765200"/>
                  </a:lnTo>
                  <a:lnTo>
                    <a:pt x="1162547" y="751669"/>
                  </a:lnTo>
                  <a:lnTo>
                    <a:pt x="1209049" y="737580"/>
                  </a:lnTo>
                  <a:lnTo>
                    <a:pt x="1255551" y="722923"/>
                  </a:lnTo>
                  <a:lnTo>
                    <a:pt x="1302053" y="707686"/>
                  </a:lnTo>
                  <a:lnTo>
                    <a:pt x="1348555" y="691858"/>
                  </a:lnTo>
                  <a:lnTo>
                    <a:pt x="1395057" y="675427"/>
                  </a:lnTo>
                  <a:lnTo>
                    <a:pt x="1441559" y="658383"/>
                  </a:lnTo>
                  <a:lnTo>
                    <a:pt x="1488061" y="640715"/>
                  </a:lnTo>
                  <a:lnTo>
                    <a:pt x="1534563" y="622410"/>
                  </a:lnTo>
                  <a:lnTo>
                    <a:pt x="1581064" y="603458"/>
                  </a:lnTo>
                  <a:lnTo>
                    <a:pt x="1627566" y="583848"/>
                  </a:lnTo>
                  <a:lnTo>
                    <a:pt x="1674068" y="563568"/>
                  </a:lnTo>
                  <a:lnTo>
                    <a:pt x="1720570" y="542606"/>
                  </a:lnTo>
                  <a:lnTo>
                    <a:pt x="1767072" y="520953"/>
                  </a:lnTo>
                  <a:lnTo>
                    <a:pt x="1813574" y="498596"/>
                  </a:lnTo>
                  <a:lnTo>
                    <a:pt x="1860076" y="475525"/>
                  </a:lnTo>
                  <a:lnTo>
                    <a:pt x="1906578" y="451727"/>
                  </a:lnTo>
                  <a:lnTo>
                    <a:pt x="1953080" y="427192"/>
                  </a:lnTo>
                  <a:lnTo>
                    <a:pt x="1999582" y="401909"/>
                  </a:lnTo>
                  <a:lnTo>
                    <a:pt x="2046084" y="375866"/>
                  </a:lnTo>
                  <a:lnTo>
                    <a:pt x="2092586" y="349052"/>
                  </a:lnTo>
                  <a:lnTo>
                    <a:pt x="2139087" y="321456"/>
                  </a:lnTo>
                  <a:lnTo>
                    <a:pt x="2185589" y="293066"/>
                  </a:lnTo>
                  <a:lnTo>
                    <a:pt x="2232091" y="263872"/>
                  </a:lnTo>
                  <a:lnTo>
                    <a:pt x="2278593" y="233862"/>
                  </a:lnTo>
                  <a:lnTo>
                    <a:pt x="2325095" y="203025"/>
                  </a:lnTo>
                  <a:lnTo>
                    <a:pt x="2371597" y="171349"/>
                  </a:lnTo>
                  <a:lnTo>
                    <a:pt x="2418099" y="138823"/>
                  </a:lnTo>
                  <a:lnTo>
                    <a:pt x="2464601" y="105437"/>
                  </a:lnTo>
                  <a:lnTo>
                    <a:pt x="2511103" y="71178"/>
                  </a:lnTo>
                  <a:lnTo>
                    <a:pt x="2557605" y="36036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557153" y="5166993"/>
              <a:ext cx="2604107" cy="1906661"/>
            </a:xfrm>
            <a:custGeom>
              <a:avLst/>
              <a:pathLst>
                <a:path w="2604107" h="1906661">
                  <a:moveTo>
                    <a:pt x="0" y="1906661"/>
                  </a:moveTo>
                  <a:lnTo>
                    <a:pt x="46501" y="1900922"/>
                  </a:lnTo>
                  <a:lnTo>
                    <a:pt x="93003" y="1894624"/>
                  </a:lnTo>
                  <a:lnTo>
                    <a:pt x="139505" y="1887739"/>
                  </a:lnTo>
                  <a:lnTo>
                    <a:pt x="186007" y="1880242"/>
                  </a:lnTo>
                  <a:lnTo>
                    <a:pt x="232509" y="1872107"/>
                  </a:lnTo>
                  <a:lnTo>
                    <a:pt x="279011" y="1863307"/>
                  </a:lnTo>
                  <a:lnTo>
                    <a:pt x="325513" y="1853817"/>
                  </a:lnTo>
                  <a:lnTo>
                    <a:pt x="372015" y="1843611"/>
                  </a:lnTo>
                  <a:lnTo>
                    <a:pt x="418517" y="1832662"/>
                  </a:lnTo>
                  <a:lnTo>
                    <a:pt x="465019" y="1820944"/>
                  </a:lnTo>
                  <a:lnTo>
                    <a:pt x="511521" y="1808431"/>
                  </a:lnTo>
                  <a:lnTo>
                    <a:pt x="558022" y="1795098"/>
                  </a:lnTo>
                  <a:lnTo>
                    <a:pt x="604524" y="1780918"/>
                  </a:lnTo>
                  <a:lnTo>
                    <a:pt x="651026" y="1765865"/>
                  </a:lnTo>
                  <a:lnTo>
                    <a:pt x="697528" y="1749913"/>
                  </a:lnTo>
                  <a:lnTo>
                    <a:pt x="744030" y="1733036"/>
                  </a:lnTo>
                  <a:lnTo>
                    <a:pt x="790532" y="1715207"/>
                  </a:lnTo>
                  <a:lnTo>
                    <a:pt x="837034" y="1696401"/>
                  </a:lnTo>
                  <a:lnTo>
                    <a:pt x="883536" y="1676592"/>
                  </a:lnTo>
                  <a:lnTo>
                    <a:pt x="930038" y="1655754"/>
                  </a:lnTo>
                  <a:lnTo>
                    <a:pt x="976540" y="1633860"/>
                  </a:lnTo>
                  <a:lnTo>
                    <a:pt x="1023042" y="1610884"/>
                  </a:lnTo>
                  <a:lnTo>
                    <a:pt x="1069543" y="1586801"/>
                  </a:lnTo>
                  <a:lnTo>
                    <a:pt x="1116045" y="1561584"/>
                  </a:lnTo>
                  <a:lnTo>
                    <a:pt x="1162547" y="1535208"/>
                  </a:lnTo>
                  <a:lnTo>
                    <a:pt x="1209049" y="1507645"/>
                  </a:lnTo>
                  <a:lnTo>
                    <a:pt x="1255551" y="1478870"/>
                  </a:lnTo>
                  <a:lnTo>
                    <a:pt x="1302053" y="1448858"/>
                  </a:lnTo>
                  <a:lnTo>
                    <a:pt x="1348555" y="1417581"/>
                  </a:lnTo>
                  <a:lnTo>
                    <a:pt x="1395057" y="1385014"/>
                  </a:lnTo>
                  <a:lnTo>
                    <a:pt x="1441559" y="1351131"/>
                  </a:lnTo>
                  <a:lnTo>
                    <a:pt x="1488061" y="1315906"/>
                  </a:lnTo>
                  <a:lnTo>
                    <a:pt x="1534563" y="1279312"/>
                  </a:lnTo>
                  <a:lnTo>
                    <a:pt x="1581064" y="1241324"/>
                  </a:lnTo>
                  <a:lnTo>
                    <a:pt x="1627566" y="1201915"/>
                  </a:lnTo>
                  <a:lnTo>
                    <a:pt x="1674068" y="1161059"/>
                  </a:lnTo>
                  <a:lnTo>
                    <a:pt x="1720570" y="1118731"/>
                  </a:lnTo>
                  <a:lnTo>
                    <a:pt x="1767072" y="1074904"/>
                  </a:lnTo>
                  <a:lnTo>
                    <a:pt x="1813574" y="1029552"/>
                  </a:lnTo>
                  <a:lnTo>
                    <a:pt x="1860076" y="982650"/>
                  </a:lnTo>
                  <a:lnTo>
                    <a:pt x="1906578" y="934170"/>
                  </a:lnTo>
                  <a:lnTo>
                    <a:pt x="1953080" y="884087"/>
                  </a:lnTo>
                  <a:lnTo>
                    <a:pt x="1999582" y="832375"/>
                  </a:lnTo>
                  <a:lnTo>
                    <a:pt x="2046084" y="779008"/>
                  </a:lnTo>
                  <a:lnTo>
                    <a:pt x="2092586" y="723959"/>
                  </a:lnTo>
                  <a:lnTo>
                    <a:pt x="2139087" y="667203"/>
                  </a:lnTo>
                  <a:lnTo>
                    <a:pt x="2185589" y="608713"/>
                  </a:lnTo>
                  <a:lnTo>
                    <a:pt x="2232091" y="548464"/>
                  </a:lnTo>
                  <a:lnTo>
                    <a:pt x="2278593" y="486430"/>
                  </a:lnTo>
                  <a:lnTo>
                    <a:pt x="2325095" y="422583"/>
                  </a:lnTo>
                  <a:lnTo>
                    <a:pt x="2371597" y="356899"/>
                  </a:lnTo>
                  <a:lnTo>
                    <a:pt x="2418099" y="289351"/>
                  </a:lnTo>
                  <a:lnTo>
                    <a:pt x="2464601" y="219914"/>
                  </a:lnTo>
                  <a:lnTo>
                    <a:pt x="2511103" y="148560"/>
                  </a:lnTo>
                  <a:lnTo>
                    <a:pt x="2557605" y="75264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557153" y="5765111"/>
              <a:ext cx="2604107" cy="1324681"/>
            </a:xfrm>
            <a:custGeom>
              <a:avLst/>
              <a:pathLst>
                <a:path w="2604107" h="1324681">
                  <a:moveTo>
                    <a:pt x="0" y="1324681"/>
                  </a:moveTo>
                  <a:lnTo>
                    <a:pt x="46501" y="1321103"/>
                  </a:lnTo>
                  <a:lnTo>
                    <a:pt x="93003" y="1317143"/>
                  </a:lnTo>
                  <a:lnTo>
                    <a:pt x="139505" y="1312783"/>
                  </a:lnTo>
                  <a:lnTo>
                    <a:pt x="186007" y="1308002"/>
                  </a:lnTo>
                  <a:lnTo>
                    <a:pt x="232509" y="1302781"/>
                  </a:lnTo>
                  <a:lnTo>
                    <a:pt x="279011" y="1297101"/>
                  </a:lnTo>
                  <a:lnTo>
                    <a:pt x="325513" y="1290943"/>
                  </a:lnTo>
                  <a:lnTo>
                    <a:pt x="372015" y="1284287"/>
                  </a:lnTo>
                  <a:lnTo>
                    <a:pt x="418517" y="1277113"/>
                  </a:lnTo>
                  <a:lnTo>
                    <a:pt x="465019" y="1269403"/>
                  </a:lnTo>
                  <a:lnTo>
                    <a:pt x="511521" y="1261137"/>
                  </a:lnTo>
                  <a:lnTo>
                    <a:pt x="558022" y="1252296"/>
                  </a:lnTo>
                  <a:lnTo>
                    <a:pt x="604524" y="1242860"/>
                  </a:lnTo>
                  <a:lnTo>
                    <a:pt x="651026" y="1232810"/>
                  </a:lnTo>
                  <a:lnTo>
                    <a:pt x="697528" y="1222127"/>
                  </a:lnTo>
                  <a:lnTo>
                    <a:pt x="744030" y="1210791"/>
                  </a:lnTo>
                  <a:lnTo>
                    <a:pt x="790532" y="1198783"/>
                  </a:lnTo>
                  <a:lnTo>
                    <a:pt x="837034" y="1186084"/>
                  </a:lnTo>
                  <a:lnTo>
                    <a:pt x="883536" y="1172674"/>
                  </a:lnTo>
                  <a:lnTo>
                    <a:pt x="930038" y="1158534"/>
                  </a:lnTo>
                  <a:lnTo>
                    <a:pt x="976540" y="1143645"/>
                  </a:lnTo>
                  <a:lnTo>
                    <a:pt x="1023042" y="1127986"/>
                  </a:lnTo>
                  <a:lnTo>
                    <a:pt x="1069543" y="1111540"/>
                  </a:lnTo>
                  <a:lnTo>
                    <a:pt x="1116045" y="1094286"/>
                  </a:lnTo>
                  <a:lnTo>
                    <a:pt x="1162547" y="1076205"/>
                  </a:lnTo>
                  <a:lnTo>
                    <a:pt x="1209049" y="1057278"/>
                  </a:lnTo>
                  <a:lnTo>
                    <a:pt x="1255551" y="1037486"/>
                  </a:lnTo>
                  <a:lnTo>
                    <a:pt x="1302053" y="1016808"/>
                  </a:lnTo>
                  <a:lnTo>
                    <a:pt x="1348555" y="995227"/>
                  </a:lnTo>
                  <a:lnTo>
                    <a:pt x="1395057" y="972721"/>
                  </a:lnTo>
                  <a:lnTo>
                    <a:pt x="1441559" y="949273"/>
                  </a:lnTo>
                  <a:lnTo>
                    <a:pt x="1488061" y="924862"/>
                  </a:lnTo>
                  <a:lnTo>
                    <a:pt x="1534563" y="899470"/>
                  </a:lnTo>
                  <a:lnTo>
                    <a:pt x="1581064" y="873077"/>
                  </a:lnTo>
                  <a:lnTo>
                    <a:pt x="1627566" y="845663"/>
                  </a:lnTo>
                  <a:lnTo>
                    <a:pt x="1674068" y="817210"/>
                  </a:lnTo>
                  <a:lnTo>
                    <a:pt x="1720570" y="787697"/>
                  </a:lnTo>
                  <a:lnTo>
                    <a:pt x="1767072" y="757107"/>
                  </a:lnTo>
                  <a:lnTo>
                    <a:pt x="1813574" y="725418"/>
                  </a:lnTo>
                  <a:lnTo>
                    <a:pt x="1860076" y="692612"/>
                  </a:lnTo>
                  <a:lnTo>
                    <a:pt x="1906578" y="658670"/>
                  </a:lnTo>
                  <a:lnTo>
                    <a:pt x="1953080" y="623572"/>
                  </a:lnTo>
                  <a:lnTo>
                    <a:pt x="1999582" y="587299"/>
                  </a:lnTo>
                  <a:lnTo>
                    <a:pt x="2046084" y="549831"/>
                  </a:lnTo>
                  <a:lnTo>
                    <a:pt x="2092586" y="511149"/>
                  </a:lnTo>
                  <a:lnTo>
                    <a:pt x="2139087" y="471234"/>
                  </a:lnTo>
                  <a:lnTo>
                    <a:pt x="2185589" y="430067"/>
                  </a:lnTo>
                  <a:lnTo>
                    <a:pt x="2232091" y="387627"/>
                  </a:lnTo>
                  <a:lnTo>
                    <a:pt x="2278593" y="343897"/>
                  </a:lnTo>
                  <a:lnTo>
                    <a:pt x="2325095" y="298855"/>
                  </a:lnTo>
                  <a:lnTo>
                    <a:pt x="2371597" y="252484"/>
                  </a:lnTo>
                  <a:lnTo>
                    <a:pt x="2418099" y="204763"/>
                  </a:lnTo>
                  <a:lnTo>
                    <a:pt x="2464601" y="155674"/>
                  </a:lnTo>
                  <a:lnTo>
                    <a:pt x="2511103" y="105196"/>
                  </a:lnTo>
                  <a:lnTo>
                    <a:pt x="2557605" y="53311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557153" y="5605855"/>
              <a:ext cx="2604107" cy="1466852"/>
            </a:xfrm>
            <a:custGeom>
              <a:avLst/>
              <a:pathLst>
                <a:path w="2604107" h="1466852">
                  <a:moveTo>
                    <a:pt x="0" y="1466852"/>
                  </a:moveTo>
                  <a:lnTo>
                    <a:pt x="46501" y="1461716"/>
                  </a:lnTo>
                  <a:lnTo>
                    <a:pt x="93003" y="1456140"/>
                  </a:lnTo>
                  <a:lnTo>
                    <a:pt x="139505" y="1450106"/>
                  </a:lnTo>
                  <a:lnTo>
                    <a:pt x="186007" y="1443596"/>
                  </a:lnTo>
                  <a:lnTo>
                    <a:pt x="232509" y="1436592"/>
                  </a:lnTo>
                  <a:lnTo>
                    <a:pt x="279011" y="1429075"/>
                  </a:lnTo>
                  <a:lnTo>
                    <a:pt x="325513" y="1421027"/>
                  </a:lnTo>
                  <a:lnTo>
                    <a:pt x="372015" y="1412431"/>
                  </a:lnTo>
                  <a:lnTo>
                    <a:pt x="418517" y="1403268"/>
                  </a:lnTo>
                  <a:lnTo>
                    <a:pt x="465019" y="1393520"/>
                  </a:lnTo>
                  <a:lnTo>
                    <a:pt x="511521" y="1383170"/>
                  </a:lnTo>
                  <a:lnTo>
                    <a:pt x="558022" y="1372198"/>
                  </a:lnTo>
                  <a:lnTo>
                    <a:pt x="604524" y="1360587"/>
                  </a:lnTo>
                  <a:lnTo>
                    <a:pt x="651026" y="1348319"/>
                  </a:lnTo>
                  <a:lnTo>
                    <a:pt x="697528" y="1335376"/>
                  </a:lnTo>
                  <a:lnTo>
                    <a:pt x="744030" y="1321739"/>
                  </a:lnTo>
                  <a:lnTo>
                    <a:pt x="790532" y="1307391"/>
                  </a:lnTo>
                  <a:lnTo>
                    <a:pt x="837034" y="1292313"/>
                  </a:lnTo>
                  <a:lnTo>
                    <a:pt x="883536" y="1276488"/>
                  </a:lnTo>
                  <a:lnTo>
                    <a:pt x="930038" y="1259897"/>
                  </a:lnTo>
                  <a:lnTo>
                    <a:pt x="976540" y="1242522"/>
                  </a:lnTo>
                  <a:lnTo>
                    <a:pt x="1023042" y="1224345"/>
                  </a:lnTo>
                  <a:lnTo>
                    <a:pt x="1069543" y="1205348"/>
                  </a:lnTo>
                  <a:lnTo>
                    <a:pt x="1116045" y="1185513"/>
                  </a:lnTo>
                  <a:lnTo>
                    <a:pt x="1162547" y="1164822"/>
                  </a:lnTo>
                  <a:lnTo>
                    <a:pt x="1209049" y="1143256"/>
                  </a:lnTo>
                  <a:lnTo>
                    <a:pt x="1255551" y="1120798"/>
                  </a:lnTo>
                  <a:lnTo>
                    <a:pt x="1302053" y="1097430"/>
                  </a:lnTo>
                  <a:lnTo>
                    <a:pt x="1348555" y="1073132"/>
                  </a:lnTo>
                  <a:lnTo>
                    <a:pt x="1395057" y="1047889"/>
                  </a:lnTo>
                  <a:lnTo>
                    <a:pt x="1441559" y="1021680"/>
                  </a:lnTo>
                  <a:lnTo>
                    <a:pt x="1488061" y="994489"/>
                  </a:lnTo>
                  <a:lnTo>
                    <a:pt x="1534563" y="966297"/>
                  </a:lnTo>
                  <a:lnTo>
                    <a:pt x="1581064" y="937085"/>
                  </a:lnTo>
                  <a:lnTo>
                    <a:pt x="1627566" y="906837"/>
                  </a:lnTo>
                  <a:lnTo>
                    <a:pt x="1674068" y="875533"/>
                  </a:lnTo>
                  <a:lnTo>
                    <a:pt x="1720570" y="843156"/>
                  </a:lnTo>
                  <a:lnTo>
                    <a:pt x="1767072" y="809688"/>
                  </a:lnTo>
                  <a:lnTo>
                    <a:pt x="1813574" y="775110"/>
                  </a:lnTo>
                  <a:lnTo>
                    <a:pt x="1860076" y="739404"/>
                  </a:lnTo>
                  <a:lnTo>
                    <a:pt x="1906578" y="702553"/>
                  </a:lnTo>
                  <a:lnTo>
                    <a:pt x="1953080" y="664538"/>
                  </a:lnTo>
                  <a:lnTo>
                    <a:pt x="1999582" y="625341"/>
                  </a:lnTo>
                  <a:lnTo>
                    <a:pt x="2046084" y="584944"/>
                  </a:lnTo>
                  <a:lnTo>
                    <a:pt x="2092586" y="543329"/>
                  </a:lnTo>
                  <a:lnTo>
                    <a:pt x="2139087" y="500478"/>
                  </a:lnTo>
                  <a:lnTo>
                    <a:pt x="2185589" y="456373"/>
                  </a:lnTo>
                  <a:lnTo>
                    <a:pt x="2232091" y="410995"/>
                  </a:lnTo>
                  <a:lnTo>
                    <a:pt x="2278593" y="364327"/>
                  </a:lnTo>
                  <a:lnTo>
                    <a:pt x="2325095" y="316351"/>
                  </a:lnTo>
                  <a:lnTo>
                    <a:pt x="2371597" y="267048"/>
                  </a:lnTo>
                  <a:lnTo>
                    <a:pt x="2418099" y="216400"/>
                  </a:lnTo>
                  <a:lnTo>
                    <a:pt x="2464601" y="164389"/>
                  </a:lnTo>
                  <a:lnTo>
                    <a:pt x="2511103" y="110998"/>
                  </a:lnTo>
                  <a:lnTo>
                    <a:pt x="2557605" y="56207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557153" y="6661917"/>
              <a:ext cx="2604107" cy="427036"/>
            </a:xfrm>
            <a:custGeom>
              <a:avLst/>
              <a:pathLst>
                <a:path w="2604107" h="427036">
                  <a:moveTo>
                    <a:pt x="0" y="427036"/>
                  </a:moveTo>
                  <a:lnTo>
                    <a:pt x="46501" y="424929"/>
                  </a:lnTo>
                  <a:lnTo>
                    <a:pt x="93003" y="422692"/>
                  </a:lnTo>
                  <a:lnTo>
                    <a:pt x="139505" y="420320"/>
                  </a:lnTo>
                  <a:lnTo>
                    <a:pt x="186007" y="417810"/>
                  </a:lnTo>
                  <a:lnTo>
                    <a:pt x="232509" y="415159"/>
                  </a:lnTo>
                  <a:lnTo>
                    <a:pt x="279011" y="412361"/>
                  </a:lnTo>
                  <a:lnTo>
                    <a:pt x="325513" y="409414"/>
                  </a:lnTo>
                  <a:lnTo>
                    <a:pt x="372015" y="406312"/>
                  </a:lnTo>
                  <a:lnTo>
                    <a:pt x="418517" y="403053"/>
                  </a:lnTo>
                  <a:lnTo>
                    <a:pt x="465019" y="399633"/>
                  </a:lnTo>
                  <a:lnTo>
                    <a:pt x="511521" y="396047"/>
                  </a:lnTo>
                  <a:lnTo>
                    <a:pt x="558022" y="392291"/>
                  </a:lnTo>
                  <a:lnTo>
                    <a:pt x="604524" y="388363"/>
                  </a:lnTo>
                  <a:lnTo>
                    <a:pt x="651026" y="384257"/>
                  </a:lnTo>
                  <a:lnTo>
                    <a:pt x="697528" y="379969"/>
                  </a:lnTo>
                  <a:lnTo>
                    <a:pt x="744030" y="375497"/>
                  </a:lnTo>
                  <a:lnTo>
                    <a:pt x="790532" y="370836"/>
                  </a:lnTo>
                  <a:lnTo>
                    <a:pt x="837034" y="365982"/>
                  </a:lnTo>
                  <a:lnTo>
                    <a:pt x="883536" y="360932"/>
                  </a:lnTo>
                  <a:lnTo>
                    <a:pt x="930038" y="355680"/>
                  </a:lnTo>
                  <a:lnTo>
                    <a:pt x="976540" y="350224"/>
                  </a:lnTo>
                  <a:lnTo>
                    <a:pt x="1023042" y="344560"/>
                  </a:lnTo>
                  <a:lnTo>
                    <a:pt x="1069543" y="338683"/>
                  </a:lnTo>
                  <a:lnTo>
                    <a:pt x="1116045" y="332590"/>
                  </a:lnTo>
                  <a:lnTo>
                    <a:pt x="1162547" y="326276"/>
                  </a:lnTo>
                  <a:lnTo>
                    <a:pt x="1209049" y="319739"/>
                  </a:lnTo>
                  <a:lnTo>
                    <a:pt x="1255551" y="312973"/>
                  </a:lnTo>
                  <a:lnTo>
                    <a:pt x="1302053" y="305976"/>
                  </a:lnTo>
                  <a:lnTo>
                    <a:pt x="1348555" y="298742"/>
                  </a:lnTo>
                  <a:lnTo>
                    <a:pt x="1395057" y="291269"/>
                  </a:lnTo>
                  <a:lnTo>
                    <a:pt x="1441559" y="283552"/>
                  </a:lnTo>
                  <a:lnTo>
                    <a:pt x="1488061" y="275588"/>
                  </a:lnTo>
                  <a:lnTo>
                    <a:pt x="1534563" y="267372"/>
                  </a:lnTo>
                  <a:lnTo>
                    <a:pt x="1581064" y="258901"/>
                  </a:lnTo>
                  <a:lnTo>
                    <a:pt x="1627566" y="250170"/>
                  </a:lnTo>
                  <a:lnTo>
                    <a:pt x="1674068" y="241176"/>
                  </a:lnTo>
                  <a:lnTo>
                    <a:pt x="1720570" y="231915"/>
                  </a:lnTo>
                  <a:lnTo>
                    <a:pt x="1767072" y="222383"/>
                  </a:lnTo>
                  <a:lnTo>
                    <a:pt x="1813574" y="212576"/>
                  </a:lnTo>
                  <a:lnTo>
                    <a:pt x="1860076" y="202490"/>
                  </a:lnTo>
                  <a:lnTo>
                    <a:pt x="1906578" y="192121"/>
                  </a:lnTo>
                  <a:lnTo>
                    <a:pt x="1953080" y="181466"/>
                  </a:lnTo>
                  <a:lnTo>
                    <a:pt x="1999582" y="170520"/>
                  </a:lnTo>
                  <a:lnTo>
                    <a:pt x="2046084" y="159280"/>
                  </a:lnTo>
                  <a:lnTo>
                    <a:pt x="2092586" y="147741"/>
                  </a:lnTo>
                  <a:lnTo>
                    <a:pt x="2139087" y="135899"/>
                  </a:lnTo>
                  <a:lnTo>
                    <a:pt x="2185589" y="123752"/>
                  </a:lnTo>
                  <a:lnTo>
                    <a:pt x="2232091" y="111294"/>
                  </a:lnTo>
                  <a:lnTo>
                    <a:pt x="2278593" y="98523"/>
                  </a:lnTo>
                  <a:lnTo>
                    <a:pt x="2325095" y="85433"/>
                  </a:lnTo>
                  <a:lnTo>
                    <a:pt x="2371597" y="72022"/>
                  </a:lnTo>
                  <a:lnTo>
                    <a:pt x="2418099" y="58284"/>
                  </a:lnTo>
                  <a:lnTo>
                    <a:pt x="2464601" y="44218"/>
                  </a:lnTo>
                  <a:lnTo>
                    <a:pt x="2511103" y="29817"/>
                  </a:lnTo>
                  <a:lnTo>
                    <a:pt x="2557605" y="15079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557153" y="6378270"/>
              <a:ext cx="2604107" cy="690209"/>
            </a:xfrm>
            <a:custGeom>
              <a:avLst/>
              <a:pathLst>
                <a:path w="2604107" h="690209">
                  <a:moveTo>
                    <a:pt x="0" y="690209"/>
                  </a:moveTo>
                  <a:lnTo>
                    <a:pt x="46501" y="686502"/>
                  </a:lnTo>
                  <a:lnTo>
                    <a:pt x="93003" y="682585"/>
                  </a:lnTo>
                  <a:lnTo>
                    <a:pt x="139505" y="678452"/>
                  </a:lnTo>
                  <a:lnTo>
                    <a:pt x="186007" y="674099"/>
                  </a:lnTo>
                  <a:lnTo>
                    <a:pt x="232509" y="669518"/>
                  </a:lnTo>
                  <a:lnTo>
                    <a:pt x="279011" y="664705"/>
                  </a:lnTo>
                  <a:lnTo>
                    <a:pt x="325513" y="659653"/>
                  </a:lnTo>
                  <a:lnTo>
                    <a:pt x="372015" y="654358"/>
                  </a:lnTo>
                  <a:lnTo>
                    <a:pt x="418517" y="648812"/>
                  </a:lnTo>
                  <a:lnTo>
                    <a:pt x="465019" y="643010"/>
                  </a:lnTo>
                  <a:lnTo>
                    <a:pt x="511521" y="636947"/>
                  </a:lnTo>
                  <a:lnTo>
                    <a:pt x="558022" y="630617"/>
                  </a:lnTo>
                  <a:lnTo>
                    <a:pt x="604524" y="624014"/>
                  </a:lnTo>
                  <a:lnTo>
                    <a:pt x="651026" y="617132"/>
                  </a:lnTo>
                  <a:lnTo>
                    <a:pt x="697528" y="609965"/>
                  </a:lnTo>
                  <a:lnTo>
                    <a:pt x="744030" y="602508"/>
                  </a:lnTo>
                  <a:lnTo>
                    <a:pt x="790532" y="594755"/>
                  </a:lnTo>
                  <a:lnTo>
                    <a:pt x="837034" y="586700"/>
                  </a:lnTo>
                  <a:lnTo>
                    <a:pt x="883536" y="578338"/>
                  </a:lnTo>
                  <a:lnTo>
                    <a:pt x="930038" y="569662"/>
                  </a:lnTo>
                  <a:lnTo>
                    <a:pt x="976540" y="560667"/>
                  </a:lnTo>
                  <a:lnTo>
                    <a:pt x="1023042" y="551347"/>
                  </a:lnTo>
                  <a:lnTo>
                    <a:pt x="1069543" y="541696"/>
                  </a:lnTo>
                  <a:lnTo>
                    <a:pt x="1116045" y="531709"/>
                  </a:lnTo>
                  <a:lnTo>
                    <a:pt x="1162547" y="521380"/>
                  </a:lnTo>
                  <a:lnTo>
                    <a:pt x="1209049" y="510703"/>
                  </a:lnTo>
                  <a:lnTo>
                    <a:pt x="1255551" y="499672"/>
                  </a:lnTo>
                  <a:lnTo>
                    <a:pt x="1302053" y="488282"/>
                  </a:lnTo>
                  <a:lnTo>
                    <a:pt x="1348555" y="476526"/>
                  </a:lnTo>
                  <a:lnTo>
                    <a:pt x="1395057" y="464400"/>
                  </a:lnTo>
                  <a:lnTo>
                    <a:pt x="1441559" y="451896"/>
                  </a:lnTo>
                  <a:lnTo>
                    <a:pt x="1488061" y="439010"/>
                  </a:lnTo>
                  <a:lnTo>
                    <a:pt x="1534563" y="425736"/>
                  </a:lnTo>
                  <a:lnTo>
                    <a:pt x="1581064" y="412068"/>
                  </a:lnTo>
                  <a:lnTo>
                    <a:pt x="1627566" y="398000"/>
                  </a:lnTo>
                  <a:lnTo>
                    <a:pt x="1674068" y="383526"/>
                  </a:lnTo>
                  <a:lnTo>
                    <a:pt x="1720570" y="368641"/>
                  </a:lnTo>
                  <a:lnTo>
                    <a:pt x="1767072" y="353339"/>
                  </a:lnTo>
                  <a:lnTo>
                    <a:pt x="1813574" y="337614"/>
                  </a:lnTo>
                  <a:lnTo>
                    <a:pt x="1860076" y="321460"/>
                  </a:lnTo>
                  <a:lnTo>
                    <a:pt x="1906578" y="304872"/>
                  </a:lnTo>
                  <a:lnTo>
                    <a:pt x="1953080" y="287844"/>
                  </a:lnTo>
                  <a:lnTo>
                    <a:pt x="1999582" y="270369"/>
                  </a:lnTo>
                  <a:lnTo>
                    <a:pt x="2046084" y="252443"/>
                  </a:lnTo>
                  <a:lnTo>
                    <a:pt x="2092586" y="234060"/>
                  </a:lnTo>
                  <a:lnTo>
                    <a:pt x="2139087" y="215213"/>
                  </a:lnTo>
                  <a:lnTo>
                    <a:pt x="2185589" y="195897"/>
                  </a:lnTo>
                  <a:lnTo>
                    <a:pt x="2232091" y="176107"/>
                  </a:lnTo>
                  <a:lnTo>
                    <a:pt x="2278593" y="155836"/>
                  </a:lnTo>
                  <a:lnTo>
                    <a:pt x="2325095" y="135078"/>
                  </a:lnTo>
                  <a:lnTo>
                    <a:pt x="2371597" y="113829"/>
                  </a:lnTo>
                  <a:lnTo>
                    <a:pt x="2418099" y="92082"/>
                  </a:lnTo>
                  <a:lnTo>
                    <a:pt x="2464601" y="69831"/>
                  </a:lnTo>
                  <a:lnTo>
                    <a:pt x="2511103" y="47071"/>
                  </a:lnTo>
                  <a:lnTo>
                    <a:pt x="2557605" y="23796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557153" y="6462681"/>
              <a:ext cx="2604107" cy="601071"/>
            </a:xfrm>
            <a:custGeom>
              <a:avLst/>
              <a:pathLst>
                <a:path w="2604107" h="601071">
                  <a:moveTo>
                    <a:pt x="0" y="601071"/>
                  </a:moveTo>
                  <a:lnTo>
                    <a:pt x="46501" y="597455"/>
                  </a:lnTo>
                  <a:lnTo>
                    <a:pt x="93003" y="593659"/>
                  </a:lnTo>
                  <a:lnTo>
                    <a:pt x="139505" y="589678"/>
                  </a:lnTo>
                  <a:lnTo>
                    <a:pt x="186007" y="585509"/>
                  </a:lnTo>
                  <a:lnTo>
                    <a:pt x="232509" y="581146"/>
                  </a:lnTo>
                  <a:lnTo>
                    <a:pt x="279011" y="576586"/>
                  </a:lnTo>
                  <a:lnTo>
                    <a:pt x="325513" y="571824"/>
                  </a:lnTo>
                  <a:lnTo>
                    <a:pt x="372015" y="566855"/>
                  </a:lnTo>
                  <a:lnTo>
                    <a:pt x="418517" y="561676"/>
                  </a:lnTo>
                  <a:lnTo>
                    <a:pt x="465019" y="556282"/>
                  </a:lnTo>
                  <a:lnTo>
                    <a:pt x="511521" y="550668"/>
                  </a:lnTo>
                  <a:lnTo>
                    <a:pt x="558022" y="544831"/>
                  </a:lnTo>
                  <a:lnTo>
                    <a:pt x="604524" y="538765"/>
                  </a:lnTo>
                  <a:lnTo>
                    <a:pt x="651026" y="532467"/>
                  </a:lnTo>
                  <a:lnTo>
                    <a:pt x="697528" y="525932"/>
                  </a:lnTo>
                  <a:lnTo>
                    <a:pt x="744030" y="519155"/>
                  </a:lnTo>
                  <a:lnTo>
                    <a:pt x="790532" y="512133"/>
                  </a:lnTo>
                  <a:lnTo>
                    <a:pt x="837034" y="504861"/>
                  </a:lnTo>
                  <a:lnTo>
                    <a:pt x="883536" y="497334"/>
                  </a:lnTo>
                  <a:lnTo>
                    <a:pt x="930038" y="489549"/>
                  </a:lnTo>
                  <a:lnTo>
                    <a:pt x="976540" y="481500"/>
                  </a:lnTo>
                  <a:lnTo>
                    <a:pt x="1023042" y="473184"/>
                  </a:lnTo>
                  <a:lnTo>
                    <a:pt x="1069543" y="464596"/>
                  </a:lnTo>
                  <a:lnTo>
                    <a:pt x="1116045" y="455732"/>
                  </a:lnTo>
                  <a:lnTo>
                    <a:pt x="1162547" y="446587"/>
                  </a:lnTo>
                  <a:lnTo>
                    <a:pt x="1209049" y="437156"/>
                  </a:lnTo>
                  <a:lnTo>
                    <a:pt x="1255551" y="427437"/>
                  </a:lnTo>
                  <a:lnTo>
                    <a:pt x="1302053" y="417423"/>
                  </a:lnTo>
                  <a:lnTo>
                    <a:pt x="1348555" y="407112"/>
                  </a:lnTo>
                  <a:lnTo>
                    <a:pt x="1395057" y="396498"/>
                  </a:lnTo>
                  <a:lnTo>
                    <a:pt x="1441559" y="385577"/>
                  </a:lnTo>
                  <a:lnTo>
                    <a:pt x="1488061" y="374344"/>
                  </a:lnTo>
                  <a:lnTo>
                    <a:pt x="1534563" y="362796"/>
                  </a:lnTo>
                  <a:lnTo>
                    <a:pt x="1581064" y="350928"/>
                  </a:lnTo>
                  <a:lnTo>
                    <a:pt x="1627566" y="338735"/>
                  </a:lnTo>
                  <a:lnTo>
                    <a:pt x="1674068" y="326214"/>
                  </a:lnTo>
                  <a:lnTo>
                    <a:pt x="1720570" y="313359"/>
                  </a:lnTo>
                  <a:lnTo>
                    <a:pt x="1767072" y="300167"/>
                  </a:lnTo>
                  <a:lnTo>
                    <a:pt x="1813574" y="286633"/>
                  </a:lnTo>
                  <a:lnTo>
                    <a:pt x="1860076" y="272753"/>
                  </a:lnTo>
                  <a:lnTo>
                    <a:pt x="1906578" y="258522"/>
                  </a:lnTo>
                  <a:lnTo>
                    <a:pt x="1953080" y="243936"/>
                  </a:lnTo>
                  <a:lnTo>
                    <a:pt x="1999582" y="228990"/>
                  </a:lnTo>
                  <a:lnTo>
                    <a:pt x="2046084" y="213681"/>
                  </a:lnTo>
                  <a:lnTo>
                    <a:pt x="2092586" y="198003"/>
                  </a:lnTo>
                  <a:lnTo>
                    <a:pt x="2139087" y="181953"/>
                  </a:lnTo>
                  <a:lnTo>
                    <a:pt x="2185589" y="165526"/>
                  </a:lnTo>
                  <a:lnTo>
                    <a:pt x="2232091" y="148718"/>
                  </a:lnTo>
                  <a:lnTo>
                    <a:pt x="2278593" y="131524"/>
                  </a:lnTo>
                  <a:lnTo>
                    <a:pt x="2325095" y="113940"/>
                  </a:lnTo>
                  <a:lnTo>
                    <a:pt x="2371597" y="95962"/>
                  </a:lnTo>
                  <a:lnTo>
                    <a:pt x="2418099" y="77584"/>
                  </a:lnTo>
                  <a:lnTo>
                    <a:pt x="2464601" y="58804"/>
                  </a:lnTo>
                  <a:lnTo>
                    <a:pt x="2511103" y="39616"/>
                  </a:lnTo>
                  <a:lnTo>
                    <a:pt x="2557605" y="20016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557153" y="6223007"/>
              <a:ext cx="2604107" cy="836964"/>
            </a:xfrm>
            <a:custGeom>
              <a:avLst/>
              <a:pathLst>
                <a:path w="2604107" h="836964">
                  <a:moveTo>
                    <a:pt x="0" y="836964"/>
                  </a:moveTo>
                  <a:lnTo>
                    <a:pt x="46501" y="832490"/>
                  </a:lnTo>
                  <a:lnTo>
                    <a:pt x="93003" y="827762"/>
                  </a:lnTo>
                  <a:lnTo>
                    <a:pt x="139505" y="822772"/>
                  </a:lnTo>
                  <a:lnTo>
                    <a:pt x="186007" y="817514"/>
                  </a:lnTo>
                  <a:lnTo>
                    <a:pt x="232509" y="811981"/>
                  </a:lnTo>
                  <a:lnTo>
                    <a:pt x="279011" y="806165"/>
                  </a:lnTo>
                  <a:lnTo>
                    <a:pt x="325513" y="800060"/>
                  </a:lnTo>
                  <a:lnTo>
                    <a:pt x="372015" y="793658"/>
                  </a:lnTo>
                  <a:lnTo>
                    <a:pt x="418517" y="786953"/>
                  </a:lnTo>
                  <a:lnTo>
                    <a:pt x="465019" y="779938"/>
                  </a:lnTo>
                  <a:lnTo>
                    <a:pt x="511521" y="772605"/>
                  </a:lnTo>
                  <a:lnTo>
                    <a:pt x="558022" y="764947"/>
                  </a:lnTo>
                  <a:lnTo>
                    <a:pt x="604524" y="756958"/>
                  </a:lnTo>
                  <a:lnTo>
                    <a:pt x="651026" y="748630"/>
                  </a:lnTo>
                  <a:lnTo>
                    <a:pt x="697528" y="739956"/>
                  </a:lnTo>
                  <a:lnTo>
                    <a:pt x="744030" y="730930"/>
                  </a:lnTo>
                  <a:lnTo>
                    <a:pt x="790532" y="721544"/>
                  </a:lnTo>
                  <a:lnTo>
                    <a:pt x="837034" y="711791"/>
                  </a:lnTo>
                  <a:lnTo>
                    <a:pt x="883536" y="701665"/>
                  </a:lnTo>
                  <a:lnTo>
                    <a:pt x="930038" y="691158"/>
                  </a:lnTo>
                  <a:lnTo>
                    <a:pt x="976540" y="680263"/>
                  </a:lnTo>
                  <a:lnTo>
                    <a:pt x="1023042" y="668973"/>
                  </a:lnTo>
                  <a:lnTo>
                    <a:pt x="1069543" y="657281"/>
                  </a:lnTo>
                  <a:lnTo>
                    <a:pt x="1116045" y="645180"/>
                  </a:lnTo>
                  <a:lnTo>
                    <a:pt x="1162547" y="632664"/>
                  </a:lnTo>
                  <a:lnTo>
                    <a:pt x="1209049" y="619724"/>
                  </a:lnTo>
                  <a:lnTo>
                    <a:pt x="1255551" y="606355"/>
                  </a:lnTo>
                  <a:lnTo>
                    <a:pt x="1302053" y="592548"/>
                  </a:lnTo>
                  <a:lnTo>
                    <a:pt x="1348555" y="578297"/>
                  </a:lnTo>
                  <a:lnTo>
                    <a:pt x="1395057" y="563596"/>
                  </a:lnTo>
                  <a:lnTo>
                    <a:pt x="1441559" y="548436"/>
                  </a:lnTo>
                  <a:lnTo>
                    <a:pt x="1488061" y="532811"/>
                  </a:lnTo>
                  <a:lnTo>
                    <a:pt x="1534563" y="516714"/>
                  </a:lnTo>
                  <a:lnTo>
                    <a:pt x="1581064" y="500138"/>
                  </a:lnTo>
                  <a:lnTo>
                    <a:pt x="1627566" y="483075"/>
                  </a:lnTo>
                  <a:lnTo>
                    <a:pt x="1674068" y="465519"/>
                  </a:lnTo>
                  <a:lnTo>
                    <a:pt x="1720570" y="447463"/>
                  </a:lnTo>
                  <a:lnTo>
                    <a:pt x="1767072" y="428900"/>
                  </a:lnTo>
                  <a:lnTo>
                    <a:pt x="1813574" y="409822"/>
                  </a:lnTo>
                  <a:lnTo>
                    <a:pt x="1860076" y="390223"/>
                  </a:lnTo>
                  <a:lnTo>
                    <a:pt x="1906578" y="370096"/>
                  </a:lnTo>
                  <a:lnTo>
                    <a:pt x="1953080" y="349433"/>
                  </a:lnTo>
                  <a:lnTo>
                    <a:pt x="1999582" y="328228"/>
                  </a:lnTo>
                  <a:lnTo>
                    <a:pt x="2046084" y="306473"/>
                  </a:lnTo>
                  <a:lnTo>
                    <a:pt x="2092586" y="284162"/>
                  </a:lnTo>
                  <a:lnTo>
                    <a:pt x="2139087" y="261287"/>
                  </a:lnTo>
                  <a:lnTo>
                    <a:pt x="2185589" y="237842"/>
                  </a:lnTo>
                  <a:lnTo>
                    <a:pt x="2232091" y="213819"/>
                  </a:lnTo>
                  <a:lnTo>
                    <a:pt x="2278593" y="189212"/>
                  </a:lnTo>
                  <a:lnTo>
                    <a:pt x="2325095" y="164012"/>
                  </a:lnTo>
                  <a:lnTo>
                    <a:pt x="2371597" y="138215"/>
                  </a:lnTo>
                  <a:lnTo>
                    <a:pt x="2418099" y="111811"/>
                  </a:lnTo>
                  <a:lnTo>
                    <a:pt x="2464601" y="84795"/>
                  </a:lnTo>
                  <a:lnTo>
                    <a:pt x="2511103" y="57159"/>
                  </a:lnTo>
                  <a:lnTo>
                    <a:pt x="2557605" y="28896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557153" y="6478511"/>
              <a:ext cx="2604107" cy="592600"/>
            </a:xfrm>
            <a:custGeom>
              <a:avLst/>
              <a:pathLst>
                <a:path w="2604107" h="592600">
                  <a:moveTo>
                    <a:pt x="0" y="592600"/>
                  </a:moveTo>
                  <a:lnTo>
                    <a:pt x="46501" y="589281"/>
                  </a:lnTo>
                  <a:lnTo>
                    <a:pt x="93003" y="585783"/>
                  </a:lnTo>
                  <a:lnTo>
                    <a:pt x="139505" y="582101"/>
                  </a:lnTo>
                  <a:lnTo>
                    <a:pt x="186007" y="578231"/>
                  </a:lnTo>
                  <a:lnTo>
                    <a:pt x="232509" y="574167"/>
                  </a:lnTo>
                  <a:lnTo>
                    <a:pt x="279011" y="569905"/>
                  </a:lnTo>
                  <a:lnTo>
                    <a:pt x="325513" y="565440"/>
                  </a:lnTo>
                  <a:lnTo>
                    <a:pt x="372015" y="560768"/>
                  </a:lnTo>
                  <a:lnTo>
                    <a:pt x="418517" y="555883"/>
                  </a:lnTo>
                  <a:lnTo>
                    <a:pt x="465019" y="550782"/>
                  </a:lnTo>
                  <a:lnTo>
                    <a:pt x="511521" y="545458"/>
                  </a:lnTo>
                  <a:lnTo>
                    <a:pt x="558022" y="539908"/>
                  </a:lnTo>
                  <a:lnTo>
                    <a:pt x="604524" y="534128"/>
                  </a:lnTo>
                  <a:lnTo>
                    <a:pt x="651026" y="528111"/>
                  </a:lnTo>
                  <a:lnTo>
                    <a:pt x="697528" y="521854"/>
                  </a:lnTo>
                  <a:lnTo>
                    <a:pt x="744030" y="515351"/>
                  </a:lnTo>
                  <a:lnTo>
                    <a:pt x="790532" y="508599"/>
                  </a:lnTo>
                  <a:lnTo>
                    <a:pt x="837034" y="501591"/>
                  </a:lnTo>
                  <a:lnTo>
                    <a:pt x="883536" y="494325"/>
                  </a:lnTo>
                  <a:lnTo>
                    <a:pt x="930038" y="486794"/>
                  </a:lnTo>
                  <a:lnTo>
                    <a:pt x="976540" y="478994"/>
                  </a:lnTo>
                  <a:lnTo>
                    <a:pt x="1023042" y="470921"/>
                  </a:lnTo>
                  <a:lnTo>
                    <a:pt x="1069543" y="462570"/>
                  </a:lnTo>
                  <a:lnTo>
                    <a:pt x="1116045" y="453935"/>
                  </a:lnTo>
                  <a:lnTo>
                    <a:pt x="1162547" y="445013"/>
                  </a:lnTo>
                  <a:lnTo>
                    <a:pt x="1209049" y="435799"/>
                  </a:lnTo>
                  <a:lnTo>
                    <a:pt x="1255551" y="426287"/>
                  </a:lnTo>
                  <a:lnTo>
                    <a:pt x="1302053" y="416474"/>
                  </a:lnTo>
                  <a:lnTo>
                    <a:pt x="1348555" y="406353"/>
                  </a:lnTo>
                  <a:lnTo>
                    <a:pt x="1395057" y="395922"/>
                  </a:lnTo>
                  <a:lnTo>
                    <a:pt x="1441559" y="385175"/>
                  </a:lnTo>
                  <a:lnTo>
                    <a:pt x="1488061" y="374107"/>
                  </a:lnTo>
                  <a:lnTo>
                    <a:pt x="1534563" y="362713"/>
                  </a:lnTo>
                  <a:lnTo>
                    <a:pt x="1581064" y="350989"/>
                  </a:lnTo>
                  <a:lnTo>
                    <a:pt x="1627566" y="338931"/>
                  </a:lnTo>
                  <a:lnTo>
                    <a:pt x="1674068" y="326533"/>
                  </a:lnTo>
                  <a:lnTo>
                    <a:pt x="1720570" y="313790"/>
                  </a:lnTo>
                  <a:lnTo>
                    <a:pt x="1767072" y="300699"/>
                  </a:lnTo>
                  <a:lnTo>
                    <a:pt x="1813574" y="287254"/>
                  </a:lnTo>
                  <a:lnTo>
                    <a:pt x="1860076" y="273450"/>
                  </a:lnTo>
                  <a:lnTo>
                    <a:pt x="1906578" y="259284"/>
                  </a:lnTo>
                  <a:lnTo>
                    <a:pt x="1953080" y="244749"/>
                  </a:lnTo>
                  <a:lnTo>
                    <a:pt x="1999582" y="229842"/>
                  </a:lnTo>
                  <a:lnTo>
                    <a:pt x="2046084" y="214558"/>
                  </a:lnTo>
                  <a:lnTo>
                    <a:pt x="2092586" y="198891"/>
                  </a:lnTo>
                  <a:lnTo>
                    <a:pt x="2139087" y="182838"/>
                  </a:lnTo>
                  <a:lnTo>
                    <a:pt x="2185589" y="166394"/>
                  </a:lnTo>
                  <a:lnTo>
                    <a:pt x="2232091" y="149553"/>
                  </a:lnTo>
                  <a:lnTo>
                    <a:pt x="2278593" y="132311"/>
                  </a:lnTo>
                  <a:lnTo>
                    <a:pt x="2325095" y="114664"/>
                  </a:lnTo>
                  <a:lnTo>
                    <a:pt x="2371597" y="96607"/>
                  </a:lnTo>
                  <a:lnTo>
                    <a:pt x="2418099" y="78134"/>
                  </a:lnTo>
                  <a:lnTo>
                    <a:pt x="2464601" y="59242"/>
                  </a:lnTo>
                  <a:lnTo>
                    <a:pt x="2511103" y="39925"/>
                  </a:lnTo>
                  <a:lnTo>
                    <a:pt x="2557605" y="20179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07762" y="5166993"/>
              <a:ext cx="0" cy="964219"/>
            </a:xfrm>
            <a:custGeom>
              <a:avLst/>
              <a:pathLst>
                <a:path w="0" h="964219">
                  <a:moveTo>
                    <a:pt x="0" y="964219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54264" y="6223007"/>
              <a:ext cx="0" cy="438910"/>
            </a:xfrm>
            <a:custGeom>
              <a:avLst/>
              <a:pathLst>
                <a:path w="0" h="438910">
                  <a:moveTo>
                    <a:pt x="0" y="438910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144560" y="5669366"/>
              <a:ext cx="126405" cy="126405"/>
            </a:xfrm>
            <a:prstGeom prst="ellipse">
              <a:avLst/>
            </a:prstGeom>
            <a:solidFill>
              <a:srgbClr val="5E81AC">
                <a:alpha val="50196"/>
              </a:srgbClr>
            </a:solidFill>
            <a:ln w="18000" cap="rnd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191061" y="6377675"/>
              <a:ext cx="126405" cy="126405"/>
            </a:xfrm>
            <a:prstGeom prst="ellipse">
              <a:avLst/>
            </a:prstGeom>
            <a:solidFill>
              <a:srgbClr val="F42404">
                <a:alpha val="50196"/>
              </a:srgbClr>
            </a:solidFill>
            <a:ln w="18000" cap="rnd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422298" y="5070853"/>
              <a:ext cx="0" cy="2115078"/>
            </a:xfrm>
            <a:custGeom>
              <a:avLst/>
              <a:pathLst>
                <a:path w="0" h="2115078">
                  <a:moveTo>
                    <a:pt x="0" y="2115078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368298" y="5070853"/>
              <a:ext cx="107999" cy="93530"/>
            </a:xfrm>
            <a:custGeom>
              <a:avLst/>
              <a:pathLst>
                <a:path w="107999" h="93530">
                  <a:moveTo>
                    <a:pt x="107999" y="93530"/>
                  </a:moveTo>
                  <a:lnTo>
                    <a:pt x="53999" y="0"/>
                  </a:lnTo>
                  <a:lnTo>
                    <a:pt x="0" y="9353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422298" y="7185932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2708158" y="7271200"/>
              <a:ext cx="395101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934070" y="6044745"/>
              <a:ext cx="553367" cy="167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Weight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422298" y="4686627"/>
              <a:ext cx="1444476" cy="1293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1. Low to no overlap in 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422298" y="4835389"/>
              <a:ext cx="1141338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growth trajectories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422298" y="4436438"/>
              <a:ext cx="2018041" cy="1570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Consequences on growth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4572000" y="4273511"/>
              <a:ext cx="3588010" cy="38864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7246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010309" y="5070853"/>
              <a:ext cx="2966821" cy="2115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145164" y="6058301"/>
              <a:ext cx="2604107" cy="1010700"/>
            </a:xfrm>
            <a:custGeom>
              <a:avLst/>
              <a:pathLst>
                <a:path w="2604107" h="1010700">
                  <a:moveTo>
                    <a:pt x="0" y="1010700"/>
                  </a:moveTo>
                  <a:lnTo>
                    <a:pt x="46501" y="1006283"/>
                  </a:lnTo>
                  <a:lnTo>
                    <a:pt x="93003" y="1001558"/>
                  </a:lnTo>
                  <a:lnTo>
                    <a:pt x="139505" y="996514"/>
                  </a:lnTo>
                  <a:lnTo>
                    <a:pt x="186007" y="991141"/>
                  </a:lnTo>
                  <a:lnTo>
                    <a:pt x="232509" y="985428"/>
                  </a:lnTo>
                  <a:lnTo>
                    <a:pt x="279011" y="979365"/>
                  </a:lnTo>
                  <a:lnTo>
                    <a:pt x="325513" y="972941"/>
                  </a:lnTo>
                  <a:lnTo>
                    <a:pt x="372015" y="966147"/>
                  </a:lnTo>
                  <a:lnTo>
                    <a:pt x="418517" y="958972"/>
                  </a:lnTo>
                  <a:lnTo>
                    <a:pt x="465019" y="951405"/>
                  </a:lnTo>
                  <a:lnTo>
                    <a:pt x="511521" y="943436"/>
                  </a:lnTo>
                  <a:lnTo>
                    <a:pt x="558022" y="935055"/>
                  </a:lnTo>
                  <a:lnTo>
                    <a:pt x="604524" y="926250"/>
                  </a:lnTo>
                  <a:lnTo>
                    <a:pt x="651026" y="917013"/>
                  </a:lnTo>
                  <a:lnTo>
                    <a:pt x="697528" y="907332"/>
                  </a:lnTo>
                  <a:lnTo>
                    <a:pt x="744030" y="897196"/>
                  </a:lnTo>
                  <a:lnTo>
                    <a:pt x="790532" y="886597"/>
                  </a:lnTo>
                  <a:lnTo>
                    <a:pt x="837034" y="875522"/>
                  </a:lnTo>
                  <a:lnTo>
                    <a:pt x="883536" y="863962"/>
                  </a:lnTo>
                  <a:lnTo>
                    <a:pt x="930038" y="851907"/>
                  </a:lnTo>
                  <a:lnTo>
                    <a:pt x="976540" y="839345"/>
                  </a:lnTo>
                  <a:lnTo>
                    <a:pt x="1023042" y="826267"/>
                  </a:lnTo>
                  <a:lnTo>
                    <a:pt x="1069543" y="812662"/>
                  </a:lnTo>
                  <a:lnTo>
                    <a:pt x="1116045" y="798520"/>
                  </a:lnTo>
                  <a:lnTo>
                    <a:pt x="1162547" y="783830"/>
                  </a:lnTo>
                  <a:lnTo>
                    <a:pt x="1209049" y="768581"/>
                  </a:lnTo>
                  <a:lnTo>
                    <a:pt x="1255551" y="752765"/>
                  </a:lnTo>
                  <a:lnTo>
                    <a:pt x="1302053" y="736369"/>
                  </a:lnTo>
                  <a:lnTo>
                    <a:pt x="1348555" y="719384"/>
                  </a:lnTo>
                  <a:lnTo>
                    <a:pt x="1395057" y="701800"/>
                  </a:lnTo>
                  <a:lnTo>
                    <a:pt x="1441559" y="683605"/>
                  </a:lnTo>
                  <a:lnTo>
                    <a:pt x="1488061" y="664789"/>
                  </a:lnTo>
                  <a:lnTo>
                    <a:pt x="1534563" y="645343"/>
                  </a:lnTo>
                  <a:lnTo>
                    <a:pt x="1581064" y="625255"/>
                  </a:lnTo>
                  <a:lnTo>
                    <a:pt x="1627566" y="604516"/>
                  </a:lnTo>
                  <a:lnTo>
                    <a:pt x="1674068" y="583114"/>
                  </a:lnTo>
                  <a:lnTo>
                    <a:pt x="1720570" y="561040"/>
                  </a:lnTo>
                  <a:lnTo>
                    <a:pt x="1767072" y="538283"/>
                  </a:lnTo>
                  <a:lnTo>
                    <a:pt x="1813574" y="514832"/>
                  </a:lnTo>
                  <a:lnTo>
                    <a:pt x="1860076" y="490678"/>
                  </a:lnTo>
                  <a:lnTo>
                    <a:pt x="1906578" y="465809"/>
                  </a:lnTo>
                  <a:lnTo>
                    <a:pt x="1953080" y="440216"/>
                  </a:lnTo>
                  <a:lnTo>
                    <a:pt x="1999582" y="413888"/>
                  </a:lnTo>
                  <a:lnTo>
                    <a:pt x="2046084" y="386814"/>
                  </a:lnTo>
                  <a:lnTo>
                    <a:pt x="2092586" y="358985"/>
                  </a:lnTo>
                  <a:lnTo>
                    <a:pt x="2139087" y="330389"/>
                  </a:lnTo>
                  <a:lnTo>
                    <a:pt x="2185589" y="301016"/>
                  </a:lnTo>
                  <a:lnTo>
                    <a:pt x="2232091" y="270857"/>
                  </a:lnTo>
                  <a:lnTo>
                    <a:pt x="2278593" y="239900"/>
                  </a:lnTo>
                  <a:lnTo>
                    <a:pt x="2325095" y="208135"/>
                  </a:lnTo>
                  <a:lnTo>
                    <a:pt x="2371597" y="175553"/>
                  </a:lnTo>
                  <a:lnTo>
                    <a:pt x="2418099" y="142141"/>
                  </a:lnTo>
                  <a:lnTo>
                    <a:pt x="2464601" y="107890"/>
                  </a:lnTo>
                  <a:lnTo>
                    <a:pt x="2511103" y="72790"/>
                  </a:lnTo>
                  <a:lnTo>
                    <a:pt x="2557605" y="36830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145164" y="6187733"/>
              <a:ext cx="2604107" cy="895876"/>
            </a:xfrm>
            <a:custGeom>
              <a:avLst/>
              <a:pathLst>
                <a:path w="2604107" h="895876">
                  <a:moveTo>
                    <a:pt x="0" y="895876"/>
                  </a:moveTo>
                  <a:lnTo>
                    <a:pt x="46501" y="892554"/>
                  </a:lnTo>
                  <a:lnTo>
                    <a:pt x="93003" y="888961"/>
                  </a:lnTo>
                  <a:lnTo>
                    <a:pt x="139505" y="885088"/>
                  </a:lnTo>
                  <a:lnTo>
                    <a:pt x="186007" y="880922"/>
                  </a:lnTo>
                  <a:lnTo>
                    <a:pt x="232509" y="876455"/>
                  </a:lnTo>
                  <a:lnTo>
                    <a:pt x="279011" y="871675"/>
                  </a:lnTo>
                  <a:lnTo>
                    <a:pt x="325513" y="866571"/>
                  </a:lnTo>
                  <a:lnTo>
                    <a:pt x="372015" y="861134"/>
                  </a:lnTo>
                  <a:lnTo>
                    <a:pt x="418517" y="855352"/>
                  </a:lnTo>
                  <a:lnTo>
                    <a:pt x="465019" y="849215"/>
                  </a:lnTo>
                  <a:lnTo>
                    <a:pt x="511521" y="842712"/>
                  </a:lnTo>
                  <a:lnTo>
                    <a:pt x="558022" y="835833"/>
                  </a:lnTo>
                  <a:lnTo>
                    <a:pt x="604524" y="828567"/>
                  </a:lnTo>
                  <a:lnTo>
                    <a:pt x="651026" y="820903"/>
                  </a:lnTo>
                  <a:lnTo>
                    <a:pt x="697528" y="812832"/>
                  </a:lnTo>
                  <a:lnTo>
                    <a:pt x="744030" y="804342"/>
                  </a:lnTo>
                  <a:lnTo>
                    <a:pt x="790532" y="795423"/>
                  </a:lnTo>
                  <a:lnTo>
                    <a:pt x="837034" y="786064"/>
                  </a:lnTo>
                  <a:lnTo>
                    <a:pt x="883536" y="776254"/>
                  </a:lnTo>
                  <a:lnTo>
                    <a:pt x="930038" y="765984"/>
                  </a:lnTo>
                  <a:lnTo>
                    <a:pt x="976540" y="755242"/>
                  </a:lnTo>
                  <a:lnTo>
                    <a:pt x="1023042" y="744019"/>
                  </a:lnTo>
                  <a:lnTo>
                    <a:pt x="1069543" y="732302"/>
                  </a:lnTo>
                  <a:lnTo>
                    <a:pt x="1116045" y="720082"/>
                  </a:lnTo>
                  <a:lnTo>
                    <a:pt x="1162547" y="707349"/>
                  </a:lnTo>
                  <a:lnTo>
                    <a:pt x="1209049" y="694091"/>
                  </a:lnTo>
                  <a:lnTo>
                    <a:pt x="1255551" y="680298"/>
                  </a:lnTo>
                  <a:lnTo>
                    <a:pt x="1302053" y="665959"/>
                  </a:lnTo>
                  <a:lnTo>
                    <a:pt x="1348555" y="651064"/>
                  </a:lnTo>
                  <a:lnTo>
                    <a:pt x="1395057" y="635602"/>
                  </a:lnTo>
                  <a:lnTo>
                    <a:pt x="1441559" y="619564"/>
                  </a:lnTo>
                  <a:lnTo>
                    <a:pt x="1488061" y="602937"/>
                  </a:lnTo>
                  <a:lnTo>
                    <a:pt x="1534563" y="585711"/>
                  </a:lnTo>
                  <a:lnTo>
                    <a:pt x="1581064" y="567877"/>
                  </a:lnTo>
                  <a:lnTo>
                    <a:pt x="1627566" y="549423"/>
                  </a:lnTo>
                  <a:lnTo>
                    <a:pt x="1674068" y="530338"/>
                  </a:lnTo>
                  <a:lnTo>
                    <a:pt x="1720570" y="510613"/>
                  </a:lnTo>
                  <a:lnTo>
                    <a:pt x="1767072" y="490236"/>
                  </a:lnTo>
                  <a:lnTo>
                    <a:pt x="1813574" y="469198"/>
                  </a:lnTo>
                  <a:lnTo>
                    <a:pt x="1860076" y="447487"/>
                  </a:lnTo>
                  <a:lnTo>
                    <a:pt x="1906578" y="425092"/>
                  </a:lnTo>
                  <a:lnTo>
                    <a:pt x="1953080" y="402004"/>
                  </a:lnTo>
                  <a:lnTo>
                    <a:pt x="1999582" y="378211"/>
                  </a:lnTo>
                  <a:lnTo>
                    <a:pt x="2046084" y="353704"/>
                  </a:lnTo>
                  <a:lnTo>
                    <a:pt x="2092586" y="328471"/>
                  </a:lnTo>
                  <a:lnTo>
                    <a:pt x="2139087" y="302502"/>
                  </a:lnTo>
                  <a:lnTo>
                    <a:pt x="2185589" y="275787"/>
                  </a:lnTo>
                  <a:lnTo>
                    <a:pt x="2232091" y="248314"/>
                  </a:lnTo>
                  <a:lnTo>
                    <a:pt x="2278593" y="220073"/>
                  </a:lnTo>
                  <a:lnTo>
                    <a:pt x="2325095" y="191054"/>
                  </a:lnTo>
                  <a:lnTo>
                    <a:pt x="2371597" y="161246"/>
                  </a:lnTo>
                  <a:lnTo>
                    <a:pt x="2418099" y="130638"/>
                  </a:lnTo>
                  <a:lnTo>
                    <a:pt x="2464601" y="99220"/>
                  </a:lnTo>
                  <a:lnTo>
                    <a:pt x="2511103" y="66981"/>
                  </a:lnTo>
                  <a:lnTo>
                    <a:pt x="2557605" y="33911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145164" y="5280366"/>
              <a:ext cx="2604107" cy="1794239"/>
            </a:xfrm>
            <a:custGeom>
              <a:avLst/>
              <a:pathLst>
                <a:path w="2604107" h="1794239">
                  <a:moveTo>
                    <a:pt x="0" y="1794239"/>
                  </a:moveTo>
                  <a:lnTo>
                    <a:pt x="46501" y="1788839"/>
                  </a:lnTo>
                  <a:lnTo>
                    <a:pt x="93003" y="1782912"/>
                  </a:lnTo>
                  <a:lnTo>
                    <a:pt x="139505" y="1776433"/>
                  </a:lnTo>
                  <a:lnTo>
                    <a:pt x="186007" y="1769378"/>
                  </a:lnTo>
                  <a:lnTo>
                    <a:pt x="232509" y="1761723"/>
                  </a:lnTo>
                  <a:lnTo>
                    <a:pt x="279011" y="1753442"/>
                  </a:lnTo>
                  <a:lnTo>
                    <a:pt x="325513" y="1744512"/>
                  </a:lnTo>
                  <a:lnTo>
                    <a:pt x="372015" y="1734907"/>
                  </a:lnTo>
                  <a:lnTo>
                    <a:pt x="418517" y="1724604"/>
                  </a:lnTo>
                  <a:lnTo>
                    <a:pt x="465019" y="1713577"/>
                  </a:lnTo>
                  <a:lnTo>
                    <a:pt x="511521" y="1701802"/>
                  </a:lnTo>
                  <a:lnTo>
                    <a:pt x="558022" y="1689255"/>
                  </a:lnTo>
                  <a:lnTo>
                    <a:pt x="604524" y="1675911"/>
                  </a:lnTo>
                  <a:lnTo>
                    <a:pt x="651026" y="1661745"/>
                  </a:lnTo>
                  <a:lnTo>
                    <a:pt x="697528" y="1646734"/>
                  </a:lnTo>
                  <a:lnTo>
                    <a:pt x="744030" y="1630852"/>
                  </a:lnTo>
                  <a:lnTo>
                    <a:pt x="790532" y="1614074"/>
                  </a:lnTo>
                  <a:lnTo>
                    <a:pt x="837034" y="1596377"/>
                  </a:lnTo>
                  <a:lnTo>
                    <a:pt x="883536" y="1577736"/>
                  </a:lnTo>
                  <a:lnTo>
                    <a:pt x="930038" y="1558127"/>
                  </a:lnTo>
                  <a:lnTo>
                    <a:pt x="976540" y="1537524"/>
                  </a:lnTo>
                  <a:lnTo>
                    <a:pt x="1023042" y="1515903"/>
                  </a:lnTo>
                  <a:lnTo>
                    <a:pt x="1069543" y="1493240"/>
                  </a:lnTo>
                  <a:lnTo>
                    <a:pt x="1116045" y="1469510"/>
                  </a:lnTo>
                  <a:lnTo>
                    <a:pt x="1162547" y="1444688"/>
                  </a:lnTo>
                  <a:lnTo>
                    <a:pt x="1209049" y="1418751"/>
                  </a:lnTo>
                  <a:lnTo>
                    <a:pt x="1255551" y="1391673"/>
                  </a:lnTo>
                  <a:lnTo>
                    <a:pt x="1302053" y="1363430"/>
                  </a:lnTo>
                  <a:lnTo>
                    <a:pt x="1348555" y="1333997"/>
                  </a:lnTo>
                  <a:lnTo>
                    <a:pt x="1395057" y="1303351"/>
                  </a:lnTo>
                  <a:lnTo>
                    <a:pt x="1441559" y="1271465"/>
                  </a:lnTo>
                  <a:lnTo>
                    <a:pt x="1488061" y="1238317"/>
                  </a:lnTo>
                  <a:lnTo>
                    <a:pt x="1534563" y="1203881"/>
                  </a:lnTo>
                  <a:lnTo>
                    <a:pt x="1581064" y="1168132"/>
                  </a:lnTo>
                  <a:lnTo>
                    <a:pt x="1627566" y="1131047"/>
                  </a:lnTo>
                  <a:lnTo>
                    <a:pt x="1674068" y="1092601"/>
                  </a:lnTo>
                  <a:lnTo>
                    <a:pt x="1720570" y="1052768"/>
                  </a:lnTo>
                  <a:lnTo>
                    <a:pt x="1767072" y="1011525"/>
                  </a:lnTo>
                  <a:lnTo>
                    <a:pt x="1813574" y="968848"/>
                  </a:lnTo>
                  <a:lnTo>
                    <a:pt x="1860076" y="924710"/>
                  </a:lnTo>
                  <a:lnTo>
                    <a:pt x="1906578" y="879089"/>
                  </a:lnTo>
                  <a:lnTo>
                    <a:pt x="1953080" y="831959"/>
                  </a:lnTo>
                  <a:lnTo>
                    <a:pt x="1999582" y="783296"/>
                  </a:lnTo>
                  <a:lnTo>
                    <a:pt x="2046084" y="733075"/>
                  </a:lnTo>
                  <a:lnTo>
                    <a:pt x="2092586" y="681273"/>
                  </a:lnTo>
                  <a:lnTo>
                    <a:pt x="2139087" y="627863"/>
                  </a:lnTo>
                  <a:lnTo>
                    <a:pt x="2185589" y="572822"/>
                  </a:lnTo>
                  <a:lnTo>
                    <a:pt x="2232091" y="516126"/>
                  </a:lnTo>
                  <a:lnTo>
                    <a:pt x="2278593" y="457749"/>
                  </a:lnTo>
                  <a:lnTo>
                    <a:pt x="2325095" y="397667"/>
                  </a:lnTo>
                  <a:lnTo>
                    <a:pt x="2371597" y="335856"/>
                  </a:lnTo>
                  <a:lnTo>
                    <a:pt x="2418099" y="272291"/>
                  </a:lnTo>
                  <a:lnTo>
                    <a:pt x="2464601" y="206947"/>
                  </a:lnTo>
                  <a:lnTo>
                    <a:pt x="2511103" y="139800"/>
                  </a:lnTo>
                  <a:lnTo>
                    <a:pt x="2557605" y="70826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145164" y="5843217"/>
              <a:ext cx="2604107" cy="1246574"/>
            </a:xfrm>
            <a:custGeom>
              <a:avLst/>
              <a:pathLst>
                <a:path w="2604107" h="1246574">
                  <a:moveTo>
                    <a:pt x="0" y="1246574"/>
                  </a:moveTo>
                  <a:lnTo>
                    <a:pt x="46501" y="1243208"/>
                  </a:lnTo>
                  <a:lnTo>
                    <a:pt x="93003" y="1239482"/>
                  </a:lnTo>
                  <a:lnTo>
                    <a:pt x="139505" y="1235378"/>
                  </a:lnTo>
                  <a:lnTo>
                    <a:pt x="186007" y="1230879"/>
                  </a:lnTo>
                  <a:lnTo>
                    <a:pt x="232509" y="1225966"/>
                  </a:lnTo>
                  <a:lnTo>
                    <a:pt x="279011" y="1220621"/>
                  </a:lnTo>
                  <a:lnTo>
                    <a:pt x="325513" y="1214826"/>
                  </a:lnTo>
                  <a:lnTo>
                    <a:pt x="372015" y="1208562"/>
                  </a:lnTo>
                  <a:lnTo>
                    <a:pt x="418517" y="1201812"/>
                  </a:lnTo>
                  <a:lnTo>
                    <a:pt x="465019" y="1194556"/>
                  </a:lnTo>
                  <a:lnTo>
                    <a:pt x="511521" y="1186778"/>
                  </a:lnTo>
                  <a:lnTo>
                    <a:pt x="558022" y="1178458"/>
                  </a:lnTo>
                  <a:lnTo>
                    <a:pt x="604524" y="1169578"/>
                  </a:lnTo>
                  <a:lnTo>
                    <a:pt x="651026" y="1160121"/>
                  </a:lnTo>
                  <a:lnTo>
                    <a:pt x="697528" y="1150068"/>
                  </a:lnTo>
                  <a:lnTo>
                    <a:pt x="744030" y="1139400"/>
                  </a:lnTo>
                  <a:lnTo>
                    <a:pt x="790532" y="1128100"/>
                  </a:lnTo>
                  <a:lnTo>
                    <a:pt x="837034" y="1116150"/>
                  </a:lnTo>
                  <a:lnTo>
                    <a:pt x="883536" y="1103531"/>
                  </a:lnTo>
                  <a:lnTo>
                    <a:pt x="930038" y="1090224"/>
                  </a:lnTo>
                  <a:lnTo>
                    <a:pt x="976540" y="1076213"/>
                  </a:lnTo>
                  <a:lnTo>
                    <a:pt x="1023042" y="1061478"/>
                  </a:lnTo>
                  <a:lnTo>
                    <a:pt x="1069543" y="1046001"/>
                  </a:lnTo>
                  <a:lnTo>
                    <a:pt x="1116045" y="1029764"/>
                  </a:lnTo>
                  <a:lnTo>
                    <a:pt x="1162547" y="1012750"/>
                  </a:lnTo>
                  <a:lnTo>
                    <a:pt x="1209049" y="994939"/>
                  </a:lnTo>
                  <a:lnTo>
                    <a:pt x="1255551" y="976313"/>
                  </a:lnTo>
                  <a:lnTo>
                    <a:pt x="1302053" y="956855"/>
                  </a:lnTo>
                  <a:lnTo>
                    <a:pt x="1348555" y="936546"/>
                  </a:lnTo>
                  <a:lnTo>
                    <a:pt x="1395057" y="915367"/>
                  </a:lnTo>
                  <a:lnTo>
                    <a:pt x="1441559" y="893302"/>
                  </a:lnTo>
                  <a:lnTo>
                    <a:pt x="1488061" y="870330"/>
                  </a:lnTo>
                  <a:lnTo>
                    <a:pt x="1534563" y="846435"/>
                  </a:lnTo>
                  <a:lnTo>
                    <a:pt x="1581064" y="821598"/>
                  </a:lnTo>
                  <a:lnTo>
                    <a:pt x="1627566" y="795801"/>
                  </a:lnTo>
                  <a:lnTo>
                    <a:pt x="1674068" y="769025"/>
                  </a:lnTo>
                  <a:lnTo>
                    <a:pt x="1720570" y="741253"/>
                  </a:lnTo>
                  <a:lnTo>
                    <a:pt x="1767072" y="712466"/>
                  </a:lnTo>
                  <a:lnTo>
                    <a:pt x="1813574" y="682646"/>
                  </a:lnTo>
                  <a:lnTo>
                    <a:pt x="1860076" y="651774"/>
                  </a:lnTo>
                  <a:lnTo>
                    <a:pt x="1906578" y="619833"/>
                  </a:lnTo>
                  <a:lnTo>
                    <a:pt x="1953080" y="586805"/>
                  </a:lnTo>
                  <a:lnTo>
                    <a:pt x="1999582" y="552670"/>
                  </a:lnTo>
                  <a:lnTo>
                    <a:pt x="2046084" y="517412"/>
                  </a:lnTo>
                  <a:lnTo>
                    <a:pt x="2092586" y="481011"/>
                  </a:lnTo>
                  <a:lnTo>
                    <a:pt x="2139087" y="443449"/>
                  </a:lnTo>
                  <a:lnTo>
                    <a:pt x="2185589" y="404709"/>
                  </a:lnTo>
                  <a:lnTo>
                    <a:pt x="2232091" y="364772"/>
                  </a:lnTo>
                  <a:lnTo>
                    <a:pt x="2278593" y="323620"/>
                  </a:lnTo>
                  <a:lnTo>
                    <a:pt x="2325095" y="281234"/>
                  </a:lnTo>
                  <a:lnTo>
                    <a:pt x="2371597" y="237597"/>
                  </a:lnTo>
                  <a:lnTo>
                    <a:pt x="2418099" y="192690"/>
                  </a:lnTo>
                  <a:lnTo>
                    <a:pt x="2464601" y="146495"/>
                  </a:lnTo>
                  <a:lnTo>
                    <a:pt x="2511103" y="98993"/>
                  </a:lnTo>
                  <a:lnTo>
                    <a:pt x="2557605" y="50168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145164" y="5693352"/>
              <a:ext cx="2604107" cy="1380363"/>
            </a:xfrm>
            <a:custGeom>
              <a:avLst/>
              <a:pathLst>
                <a:path w="2604107" h="1380363">
                  <a:moveTo>
                    <a:pt x="0" y="1380363"/>
                  </a:moveTo>
                  <a:lnTo>
                    <a:pt x="46501" y="1375530"/>
                  </a:lnTo>
                  <a:lnTo>
                    <a:pt x="93003" y="1370283"/>
                  </a:lnTo>
                  <a:lnTo>
                    <a:pt x="139505" y="1364605"/>
                  </a:lnTo>
                  <a:lnTo>
                    <a:pt x="186007" y="1358478"/>
                  </a:lnTo>
                  <a:lnTo>
                    <a:pt x="232509" y="1351887"/>
                  </a:lnTo>
                  <a:lnTo>
                    <a:pt x="279011" y="1344813"/>
                  </a:lnTo>
                  <a:lnTo>
                    <a:pt x="325513" y="1337240"/>
                  </a:lnTo>
                  <a:lnTo>
                    <a:pt x="372015" y="1329151"/>
                  </a:lnTo>
                  <a:lnTo>
                    <a:pt x="418517" y="1320528"/>
                  </a:lnTo>
                  <a:lnTo>
                    <a:pt x="465019" y="1311355"/>
                  </a:lnTo>
                  <a:lnTo>
                    <a:pt x="511521" y="1301615"/>
                  </a:lnTo>
                  <a:lnTo>
                    <a:pt x="558022" y="1291290"/>
                  </a:lnTo>
                  <a:lnTo>
                    <a:pt x="604524" y="1280364"/>
                  </a:lnTo>
                  <a:lnTo>
                    <a:pt x="651026" y="1268819"/>
                  </a:lnTo>
                  <a:lnTo>
                    <a:pt x="697528" y="1256639"/>
                  </a:lnTo>
                  <a:lnTo>
                    <a:pt x="744030" y="1243806"/>
                  </a:lnTo>
                  <a:lnTo>
                    <a:pt x="790532" y="1230304"/>
                  </a:lnTo>
                  <a:lnTo>
                    <a:pt x="837034" y="1216115"/>
                  </a:lnTo>
                  <a:lnTo>
                    <a:pt x="883536" y="1201223"/>
                  </a:lnTo>
                  <a:lnTo>
                    <a:pt x="930038" y="1185610"/>
                  </a:lnTo>
                  <a:lnTo>
                    <a:pt x="976540" y="1169260"/>
                  </a:lnTo>
                  <a:lnTo>
                    <a:pt x="1023042" y="1152155"/>
                  </a:lnTo>
                  <a:lnTo>
                    <a:pt x="1069543" y="1134278"/>
                  </a:lnTo>
                  <a:lnTo>
                    <a:pt x="1116045" y="1115612"/>
                  </a:lnTo>
                  <a:lnTo>
                    <a:pt x="1162547" y="1096141"/>
                  </a:lnTo>
                  <a:lnTo>
                    <a:pt x="1209049" y="1075847"/>
                  </a:lnTo>
                  <a:lnTo>
                    <a:pt x="1255551" y="1054713"/>
                  </a:lnTo>
                  <a:lnTo>
                    <a:pt x="1302053" y="1032722"/>
                  </a:lnTo>
                  <a:lnTo>
                    <a:pt x="1348555" y="1009858"/>
                  </a:lnTo>
                  <a:lnTo>
                    <a:pt x="1395057" y="986103"/>
                  </a:lnTo>
                  <a:lnTo>
                    <a:pt x="1441559" y="961440"/>
                  </a:lnTo>
                  <a:lnTo>
                    <a:pt x="1488061" y="935851"/>
                  </a:lnTo>
                  <a:lnTo>
                    <a:pt x="1534563" y="909321"/>
                  </a:lnTo>
                  <a:lnTo>
                    <a:pt x="1581064" y="881832"/>
                  </a:lnTo>
                  <a:lnTo>
                    <a:pt x="1627566" y="853368"/>
                  </a:lnTo>
                  <a:lnTo>
                    <a:pt x="1674068" y="823910"/>
                  </a:lnTo>
                  <a:lnTo>
                    <a:pt x="1720570" y="793442"/>
                  </a:lnTo>
                  <a:lnTo>
                    <a:pt x="1767072" y="761947"/>
                  </a:lnTo>
                  <a:lnTo>
                    <a:pt x="1813574" y="729407"/>
                  </a:lnTo>
                  <a:lnTo>
                    <a:pt x="1860076" y="695807"/>
                  </a:lnTo>
                  <a:lnTo>
                    <a:pt x="1906578" y="661129"/>
                  </a:lnTo>
                  <a:lnTo>
                    <a:pt x="1953080" y="625355"/>
                  </a:lnTo>
                  <a:lnTo>
                    <a:pt x="1999582" y="588469"/>
                  </a:lnTo>
                  <a:lnTo>
                    <a:pt x="2046084" y="550455"/>
                  </a:lnTo>
                  <a:lnTo>
                    <a:pt x="2092586" y="511293"/>
                  </a:lnTo>
                  <a:lnTo>
                    <a:pt x="2139087" y="470969"/>
                  </a:lnTo>
                  <a:lnTo>
                    <a:pt x="2185589" y="429464"/>
                  </a:lnTo>
                  <a:lnTo>
                    <a:pt x="2232091" y="386762"/>
                  </a:lnTo>
                  <a:lnTo>
                    <a:pt x="2278593" y="342846"/>
                  </a:lnTo>
                  <a:lnTo>
                    <a:pt x="2325095" y="297698"/>
                  </a:lnTo>
                  <a:lnTo>
                    <a:pt x="2371597" y="251302"/>
                  </a:lnTo>
                  <a:lnTo>
                    <a:pt x="2418099" y="203640"/>
                  </a:lnTo>
                  <a:lnTo>
                    <a:pt x="2464601" y="154696"/>
                  </a:lnTo>
                  <a:lnTo>
                    <a:pt x="2511103" y="104453"/>
                  </a:lnTo>
                  <a:lnTo>
                    <a:pt x="2557605" y="52893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145164" y="6840907"/>
              <a:ext cx="2604107" cy="248096"/>
            </a:xfrm>
            <a:custGeom>
              <a:avLst/>
              <a:pathLst>
                <a:path w="2604107" h="248096">
                  <a:moveTo>
                    <a:pt x="0" y="248096"/>
                  </a:moveTo>
                  <a:lnTo>
                    <a:pt x="46501" y="246561"/>
                  </a:lnTo>
                  <a:lnTo>
                    <a:pt x="93003" y="244953"/>
                  </a:lnTo>
                  <a:lnTo>
                    <a:pt x="139505" y="243268"/>
                  </a:lnTo>
                  <a:lnTo>
                    <a:pt x="186007" y="241506"/>
                  </a:lnTo>
                  <a:lnTo>
                    <a:pt x="232509" y="239666"/>
                  </a:lnTo>
                  <a:lnTo>
                    <a:pt x="279011" y="237744"/>
                  </a:lnTo>
                  <a:lnTo>
                    <a:pt x="325513" y="235739"/>
                  </a:lnTo>
                  <a:lnTo>
                    <a:pt x="372015" y="233650"/>
                  </a:lnTo>
                  <a:lnTo>
                    <a:pt x="418517" y="231475"/>
                  </a:lnTo>
                  <a:lnTo>
                    <a:pt x="465019" y="229212"/>
                  </a:lnTo>
                  <a:lnTo>
                    <a:pt x="511521" y="226859"/>
                  </a:lnTo>
                  <a:lnTo>
                    <a:pt x="558022" y="224415"/>
                  </a:lnTo>
                  <a:lnTo>
                    <a:pt x="604524" y="221878"/>
                  </a:lnTo>
                  <a:lnTo>
                    <a:pt x="651026" y="219246"/>
                  </a:lnTo>
                  <a:lnTo>
                    <a:pt x="697528" y="216518"/>
                  </a:lnTo>
                  <a:lnTo>
                    <a:pt x="744030" y="213691"/>
                  </a:lnTo>
                  <a:lnTo>
                    <a:pt x="790532" y="210764"/>
                  </a:lnTo>
                  <a:lnTo>
                    <a:pt x="837034" y="207735"/>
                  </a:lnTo>
                  <a:lnTo>
                    <a:pt x="883536" y="204603"/>
                  </a:lnTo>
                  <a:lnTo>
                    <a:pt x="930038" y="201365"/>
                  </a:lnTo>
                  <a:lnTo>
                    <a:pt x="976540" y="198021"/>
                  </a:lnTo>
                  <a:lnTo>
                    <a:pt x="1023042" y="194567"/>
                  </a:lnTo>
                  <a:lnTo>
                    <a:pt x="1069543" y="191003"/>
                  </a:lnTo>
                  <a:lnTo>
                    <a:pt x="1116045" y="187327"/>
                  </a:lnTo>
                  <a:lnTo>
                    <a:pt x="1162547" y="183537"/>
                  </a:lnTo>
                  <a:lnTo>
                    <a:pt x="1209049" y="179631"/>
                  </a:lnTo>
                  <a:lnTo>
                    <a:pt x="1255551" y="175608"/>
                  </a:lnTo>
                  <a:lnTo>
                    <a:pt x="1302053" y="171465"/>
                  </a:lnTo>
                  <a:lnTo>
                    <a:pt x="1348555" y="167201"/>
                  </a:lnTo>
                  <a:lnTo>
                    <a:pt x="1395057" y="162815"/>
                  </a:lnTo>
                  <a:lnTo>
                    <a:pt x="1441559" y="158304"/>
                  </a:lnTo>
                  <a:lnTo>
                    <a:pt x="1488061" y="153667"/>
                  </a:lnTo>
                  <a:lnTo>
                    <a:pt x="1534563" y="148902"/>
                  </a:lnTo>
                  <a:lnTo>
                    <a:pt x="1581064" y="144008"/>
                  </a:lnTo>
                  <a:lnTo>
                    <a:pt x="1627566" y="138982"/>
                  </a:lnTo>
                  <a:lnTo>
                    <a:pt x="1674068" y="133823"/>
                  </a:lnTo>
                  <a:lnTo>
                    <a:pt x="1720570" y="128529"/>
                  </a:lnTo>
                  <a:lnTo>
                    <a:pt x="1767072" y="123098"/>
                  </a:lnTo>
                  <a:lnTo>
                    <a:pt x="1813574" y="117529"/>
                  </a:lnTo>
                  <a:lnTo>
                    <a:pt x="1860076" y="111820"/>
                  </a:lnTo>
                  <a:lnTo>
                    <a:pt x="1906578" y="105969"/>
                  </a:lnTo>
                  <a:lnTo>
                    <a:pt x="1953080" y="99975"/>
                  </a:lnTo>
                  <a:lnTo>
                    <a:pt x="1999582" y="93835"/>
                  </a:lnTo>
                  <a:lnTo>
                    <a:pt x="2046084" y="87548"/>
                  </a:lnTo>
                  <a:lnTo>
                    <a:pt x="2092586" y="81112"/>
                  </a:lnTo>
                  <a:lnTo>
                    <a:pt x="2139087" y="74526"/>
                  </a:lnTo>
                  <a:lnTo>
                    <a:pt x="2185589" y="67787"/>
                  </a:lnTo>
                  <a:lnTo>
                    <a:pt x="2232091" y="60895"/>
                  </a:lnTo>
                  <a:lnTo>
                    <a:pt x="2278593" y="53846"/>
                  </a:lnTo>
                  <a:lnTo>
                    <a:pt x="2325095" y="46640"/>
                  </a:lnTo>
                  <a:lnTo>
                    <a:pt x="2371597" y="39275"/>
                  </a:lnTo>
                  <a:lnTo>
                    <a:pt x="2418099" y="31749"/>
                  </a:lnTo>
                  <a:lnTo>
                    <a:pt x="2464601" y="24060"/>
                  </a:lnTo>
                  <a:lnTo>
                    <a:pt x="2511103" y="16207"/>
                  </a:lnTo>
                  <a:lnTo>
                    <a:pt x="2557605" y="8187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145164" y="5980506"/>
              <a:ext cx="2604107" cy="1089231"/>
            </a:xfrm>
            <a:custGeom>
              <a:avLst/>
              <a:pathLst>
                <a:path w="2604107" h="1089231">
                  <a:moveTo>
                    <a:pt x="0" y="1089231"/>
                  </a:moveTo>
                  <a:lnTo>
                    <a:pt x="46501" y="1084688"/>
                  </a:lnTo>
                  <a:lnTo>
                    <a:pt x="93003" y="1079813"/>
                  </a:lnTo>
                  <a:lnTo>
                    <a:pt x="139505" y="1074595"/>
                  </a:lnTo>
                  <a:lnTo>
                    <a:pt x="186007" y="1069021"/>
                  </a:lnTo>
                  <a:lnTo>
                    <a:pt x="232509" y="1063081"/>
                  </a:lnTo>
                  <a:lnTo>
                    <a:pt x="279011" y="1056763"/>
                  </a:lnTo>
                  <a:lnTo>
                    <a:pt x="325513" y="1050054"/>
                  </a:lnTo>
                  <a:lnTo>
                    <a:pt x="372015" y="1042943"/>
                  </a:lnTo>
                  <a:lnTo>
                    <a:pt x="418517" y="1035419"/>
                  </a:lnTo>
                  <a:lnTo>
                    <a:pt x="465019" y="1027470"/>
                  </a:lnTo>
                  <a:lnTo>
                    <a:pt x="511521" y="1019084"/>
                  </a:lnTo>
                  <a:lnTo>
                    <a:pt x="558022" y="1010249"/>
                  </a:lnTo>
                  <a:lnTo>
                    <a:pt x="604524" y="1000954"/>
                  </a:lnTo>
                  <a:lnTo>
                    <a:pt x="651026" y="991187"/>
                  </a:lnTo>
                  <a:lnTo>
                    <a:pt x="697528" y="980936"/>
                  </a:lnTo>
                  <a:lnTo>
                    <a:pt x="744030" y="970190"/>
                  </a:lnTo>
                  <a:lnTo>
                    <a:pt x="790532" y="958937"/>
                  </a:lnTo>
                  <a:lnTo>
                    <a:pt x="837034" y="947166"/>
                  </a:lnTo>
                  <a:lnTo>
                    <a:pt x="883536" y="934863"/>
                  </a:lnTo>
                  <a:lnTo>
                    <a:pt x="930038" y="922019"/>
                  </a:lnTo>
                  <a:lnTo>
                    <a:pt x="976540" y="908621"/>
                  </a:lnTo>
                  <a:lnTo>
                    <a:pt x="1023042" y="894658"/>
                  </a:lnTo>
                  <a:lnTo>
                    <a:pt x="1069543" y="880117"/>
                  </a:lnTo>
                  <a:lnTo>
                    <a:pt x="1116045" y="864988"/>
                  </a:lnTo>
                  <a:lnTo>
                    <a:pt x="1162547" y="849258"/>
                  </a:lnTo>
                  <a:lnTo>
                    <a:pt x="1209049" y="832916"/>
                  </a:lnTo>
                  <a:lnTo>
                    <a:pt x="1255551" y="815950"/>
                  </a:lnTo>
                  <a:lnTo>
                    <a:pt x="1302053" y="798348"/>
                  </a:lnTo>
                  <a:lnTo>
                    <a:pt x="1348555" y="780099"/>
                  </a:lnTo>
                  <a:lnTo>
                    <a:pt x="1395057" y="761191"/>
                  </a:lnTo>
                  <a:lnTo>
                    <a:pt x="1441559" y="741612"/>
                  </a:lnTo>
                  <a:lnTo>
                    <a:pt x="1488061" y="721352"/>
                  </a:lnTo>
                  <a:lnTo>
                    <a:pt x="1534563" y="700397"/>
                  </a:lnTo>
                  <a:lnTo>
                    <a:pt x="1581064" y="678736"/>
                  </a:lnTo>
                  <a:lnTo>
                    <a:pt x="1627566" y="656358"/>
                  </a:lnTo>
                  <a:lnTo>
                    <a:pt x="1674068" y="633251"/>
                  </a:lnTo>
                  <a:lnTo>
                    <a:pt x="1720570" y="609403"/>
                  </a:lnTo>
                  <a:lnTo>
                    <a:pt x="1767072" y="584803"/>
                  </a:lnTo>
                  <a:lnTo>
                    <a:pt x="1813574" y="559438"/>
                  </a:lnTo>
                  <a:lnTo>
                    <a:pt x="1860076" y="533298"/>
                  </a:lnTo>
                  <a:lnTo>
                    <a:pt x="1906578" y="506370"/>
                  </a:lnTo>
                  <a:lnTo>
                    <a:pt x="1953080" y="478643"/>
                  </a:lnTo>
                  <a:lnTo>
                    <a:pt x="1999582" y="450104"/>
                  </a:lnTo>
                  <a:lnTo>
                    <a:pt x="2046084" y="420744"/>
                  </a:lnTo>
                  <a:lnTo>
                    <a:pt x="2092586" y="390549"/>
                  </a:lnTo>
                  <a:lnTo>
                    <a:pt x="2139087" y="359508"/>
                  </a:lnTo>
                  <a:lnTo>
                    <a:pt x="2185589" y="327609"/>
                  </a:lnTo>
                  <a:lnTo>
                    <a:pt x="2232091" y="294842"/>
                  </a:lnTo>
                  <a:lnTo>
                    <a:pt x="2278593" y="261193"/>
                  </a:lnTo>
                  <a:lnTo>
                    <a:pt x="2325095" y="226651"/>
                  </a:lnTo>
                  <a:lnTo>
                    <a:pt x="2371597" y="191205"/>
                  </a:lnTo>
                  <a:lnTo>
                    <a:pt x="2418099" y="154843"/>
                  </a:lnTo>
                  <a:lnTo>
                    <a:pt x="2464601" y="117553"/>
                  </a:lnTo>
                  <a:lnTo>
                    <a:pt x="2511103" y="79323"/>
                  </a:lnTo>
                  <a:lnTo>
                    <a:pt x="2557605" y="40143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145164" y="6566804"/>
              <a:ext cx="2604107" cy="498483"/>
            </a:xfrm>
            <a:custGeom>
              <a:avLst/>
              <a:pathLst>
                <a:path w="2604107" h="498483">
                  <a:moveTo>
                    <a:pt x="0" y="498483"/>
                  </a:moveTo>
                  <a:lnTo>
                    <a:pt x="46501" y="495308"/>
                  </a:lnTo>
                  <a:lnTo>
                    <a:pt x="93003" y="491986"/>
                  </a:lnTo>
                  <a:lnTo>
                    <a:pt x="139505" y="488512"/>
                  </a:lnTo>
                  <a:lnTo>
                    <a:pt x="186007" y="484883"/>
                  </a:lnTo>
                  <a:lnTo>
                    <a:pt x="232509" y="481097"/>
                  </a:lnTo>
                  <a:lnTo>
                    <a:pt x="279011" y="477150"/>
                  </a:lnTo>
                  <a:lnTo>
                    <a:pt x="325513" y="473038"/>
                  </a:lnTo>
                  <a:lnTo>
                    <a:pt x="372015" y="468758"/>
                  </a:lnTo>
                  <a:lnTo>
                    <a:pt x="418517" y="464307"/>
                  </a:lnTo>
                  <a:lnTo>
                    <a:pt x="465019" y="459681"/>
                  </a:lnTo>
                  <a:lnTo>
                    <a:pt x="511521" y="454877"/>
                  </a:lnTo>
                  <a:lnTo>
                    <a:pt x="558022" y="449892"/>
                  </a:lnTo>
                  <a:lnTo>
                    <a:pt x="604524" y="444722"/>
                  </a:lnTo>
                  <a:lnTo>
                    <a:pt x="651026" y="439364"/>
                  </a:lnTo>
                  <a:lnTo>
                    <a:pt x="697528" y="433815"/>
                  </a:lnTo>
                  <a:lnTo>
                    <a:pt x="744030" y="428071"/>
                  </a:lnTo>
                  <a:lnTo>
                    <a:pt x="790532" y="422129"/>
                  </a:lnTo>
                  <a:lnTo>
                    <a:pt x="837034" y="415985"/>
                  </a:lnTo>
                  <a:lnTo>
                    <a:pt x="883536" y="409636"/>
                  </a:lnTo>
                  <a:lnTo>
                    <a:pt x="930038" y="403079"/>
                  </a:lnTo>
                  <a:lnTo>
                    <a:pt x="976540" y="396311"/>
                  </a:lnTo>
                  <a:lnTo>
                    <a:pt x="1023042" y="389327"/>
                  </a:lnTo>
                  <a:lnTo>
                    <a:pt x="1069543" y="382126"/>
                  </a:lnTo>
                  <a:lnTo>
                    <a:pt x="1116045" y="374702"/>
                  </a:lnTo>
                  <a:lnTo>
                    <a:pt x="1162547" y="367054"/>
                  </a:lnTo>
                  <a:lnTo>
                    <a:pt x="1209049" y="359177"/>
                  </a:lnTo>
                  <a:lnTo>
                    <a:pt x="1255551" y="351068"/>
                  </a:lnTo>
                  <a:lnTo>
                    <a:pt x="1302053" y="342724"/>
                  </a:lnTo>
                  <a:lnTo>
                    <a:pt x="1348555" y="334142"/>
                  </a:lnTo>
                  <a:lnTo>
                    <a:pt x="1395057" y="325318"/>
                  </a:lnTo>
                  <a:lnTo>
                    <a:pt x="1441559" y="316249"/>
                  </a:lnTo>
                  <a:lnTo>
                    <a:pt x="1488061" y="306931"/>
                  </a:lnTo>
                  <a:lnTo>
                    <a:pt x="1534563" y="297361"/>
                  </a:lnTo>
                  <a:lnTo>
                    <a:pt x="1581064" y="287536"/>
                  </a:lnTo>
                  <a:lnTo>
                    <a:pt x="1627566" y="277453"/>
                  </a:lnTo>
                  <a:lnTo>
                    <a:pt x="1674068" y="267107"/>
                  </a:lnTo>
                  <a:lnTo>
                    <a:pt x="1720570" y="256496"/>
                  </a:lnTo>
                  <a:lnTo>
                    <a:pt x="1767072" y="245616"/>
                  </a:lnTo>
                  <a:lnTo>
                    <a:pt x="1813574" y="234464"/>
                  </a:lnTo>
                  <a:lnTo>
                    <a:pt x="1860076" y="223037"/>
                  </a:lnTo>
                  <a:lnTo>
                    <a:pt x="1906578" y="211331"/>
                  </a:lnTo>
                  <a:lnTo>
                    <a:pt x="1953080" y="199343"/>
                  </a:lnTo>
                  <a:lnTo>
                    <a:pt x="1999582" y="187069"/>
                  </a:lnTo>
                  <a:lnTo>
                    <a:pt x="2046084" y="174506"/>
                  </a:lnTo>
                  <a:lnTo>
                    <a:pt x="2092586" y="161652"/>
                  </a:lnTo>
                  <a:lnTo>
                    <a:pt x="2139087" y="148501"/>
                  </a:lnTo>
                  <a:lnTo>
                    <a:pt x="2185589" y="135052"/>
                  </a:lnTo>
                  <a:lnTo>
                    <a:pt x="2232091" y="121300"/>
                  </a:lnTo>
                  <a:lnTo>
                    <a:pt x="2278593" y="107243"/>
                  </a:lnTo>
                  <a:lnTo>
                    <a:pt x="2325095" y="92876"/>
                  </a:lnTo>
                  <a:lnTo>
                    <a:pt x="2371597" y="78197"/>
                  </a:lnTo>
                  <a:lnTo>
                    <a:pt x="2418099" y="63203"/>
                  </a:lnTo>
                  <a:lnTo>
                    <a:pt x="2464601" y="47889"/>
                  </a:lnTo>
                  <a:lnTo>
                    <a:pt x="2511103" y="32253"/>
                  </a:lnTo>
                  <a:lnTo>
                    <a:pt x="2557605" y="16291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145164" y="5166993"/>
              <a:ext cx="2604107" cy="1894736"/>
            </a:xfrm>
            <a:custGeom>
              <a:avLst/>
              <a:pathLst>
                <a:path w="2604107" h="1894736">
                  <a:moveTo>
                    <a:pt x="0" y="1894736"/>
                  </a:moveTo>
                  <a:lnTo>
                    <a:pt x="46501" y="1888203"/>
                  </a:lnTo>
                  <a:lnTo>
                    <a:pt x="93003" y="1881103"/>
                  </a:lnTo>
                  <a:lnTo>
                    <a:pt x="139505" y="1873412"/>
                  </a:lnTo>
                  <a:lnTo>
                    <a:pt x="186007" y="1865106"/>
                  </a:lnTo>
                  <a:lnTo>
                    <a:pt x="232509" y="1856161"/>
                  </a:lnTo>
                  <a:lnTo>
                    <a:pt x="279011" y="1846555"/>
                  </a:lnTo>
                  <a:lnTo>
                    <a:pt x="325513" y="1836263"/>
                  </a:lnTo>
                  <a:lnTo>
                    <a:pt x="372015" y="1825262"/>
                  </a:lnTo>
                  <a:lnTo>
                    <a:pt x="418517" y="1813528"/>
                  </a:lnTo>
                  <a:lnTo>
                    <a:pt x="465019" y="1801038"/>
                  </a:lnTo>
                  <a:lnTo>
                    <a:pt x="511521" y="1787768"/>
                  </a:lnTo>
                  <a:lnTo>
                    <a:pt x="558022" y="1773693"/>
                  </a:lnTo>
                  <a:lnTo>
                    <a:pt x="604524" y="1758792"/>
                  </a:lnTo>
                  <a:lnTo>
                    <a:pt x="651026" y="1743039"/>
                  </a:lnTo>
                  <a:lnTo>
                    <a:pt x="697528" y="1726412"/>
                  </a:lnTo>
                  <a:lnTo>
                    <a:pt x="744030" y="1708886"/>
                  </a:lnTo>
                  <a:lnTo>
                    <a:pt x="790532" y="1690439"/>
                  </a:lnTo>
                  <a:lnTo>
                    <a:pt x="837034" y="1671046"/>
                  </a:lnTo>
                  <a:lnTo>
                    <a:pt x="883536" y="1650684"/>
                  </a:lnTo>
                  <a:lnTo>
                    <a:pt x="930038" y="1629329"/>
                  </a:lnTo>
                  <a:lnTo>
                    <a:pt x="976540" y="1606958"/>
                  </a:lnTo>
                  <a:lnTo>
                    <a:pt x="1023042" y="1583546"/>
                  </a:lnTo>
                  <a:lnTo>
                    <a:pt x="1069543" y="1559071"/>
                  </a:lnTo>
                  <a:lnTo>
                    <a:pt x="1116045" y="1533509"/>
                  </a:lnTo>
                  <a:lnTo>
                    <a:pt x="1162547" y="1506836"/>
                  </a:lnTo>
                  <a:lnTo>
                    <a:pt x="1209049" y="1479028"/>
                  </a:lnTo>
                  <a:lnTo>
                    <a:pt x="1255551" y="1450062"/>
                  </a:lnTo>
                  <a:lnTo>
                    <a:pt x="1302053" y="1419914"/>
                  </a:lnTo>
                  <a:lnTo>
                    <a:pt x="1348555" y="1388560"/>
                  </a:lnTo>
                  <a:lnTo>
                    <a:pt x="1395057" y="1355978"/>
                  </a:lnTo>
                  <a:lnTo>
                    <a:pt x="1441559" y="1322142"/>
                  </a:lnTo>
                  <a:lnTo>
                    <a:pt x="1488061" y="1287031"/>
                  </a:lnTo>
                  <a:lnTo>
                    <a:pt x="1534563" y="1250619"/>
                  </a:lnTo>
                  <a:lnTo>
                    <a:pt x="1581064" y="1212884"/>
                  </a:lnTo>
                  <a:lnTo>
                    <a:pt x="1627566" y="1173801"/>
                  </a:lnTo>
                  <a:lnTo>
                    <a:pt x="1674068" y="1133348"/>
                  </a:lnTo>
                  <a:lnTo>
                    <a:pt x="1720570" y="1091500"/>
                  </a:lnTo>
                  <a:lnTo>
                    <a:pt x="1767072" y="1048234"/>
                  </a:lnTo>
                  <a:lnTo>
                    <a:pt x="1813574" y="1003526"/>
                  </a:lnTo>
                  <a:lnTo>
                    <a:pt x="1860076" y="957353"/>
                  </a:lnTo>
                  <a:lnTo>
                    <a:pt x="1906578" y="909690"/>
                  </a:lnTo>
                  <a:lnTo>
                    <a:pt x="1953080" y="860515"/>
                  </a:lnTo>
                  <a:lnTo>
                    <a:pt x="1999582" y="809804"/>
                  </a:lnTo>
                  <a:lnTo>
                    <a:pt x="2046084" y="757533"/>
                  </a:lnTo>
                  <a:lnTo>
                    <a:pt x="2092586" y="703678"/>
                  </a:lnTo>
                  <a:lnTo>
                    <a:pt x="2139087" y="648216"/>
                  </a:lnTo>
                  <a:lnTo>
                    <a:pt x="2185589" y="591123"/>
                  </a:lnTo>
                  <a:lnTo>
                    <a:pt x="2232091" y="532375"/>
                  </a:lnTo>
                  <a:lnTo>
                    <a:pt x="2278593" y="471950"/>
                  </a:lnTo>
                  <a:lnTo>
                    <a:pt x="2325095" y="409823"/>
                  </a:lnTo>
                  <a:lnTo>
                    <a:pt x="2371597" y="345970"/>
                  </a:lnTo>
                  <a:lnTo>
                    <a:pt x="2418099" y="280368"/>
                  </a:lnTo>
                  <a:lnTo>
                    <a:pt x="2464601" y="212994"/>
                  </a:lnTo>
                  <a:lnTo>
                    <a:pt x="2511103" y="143824"/>
                  </a:lnTo>
                  <a:lnTo>
                    <a:pt x="2557605" y="72833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45164" y="6476375"/>
              <a:ext cx="2604107" cy="595837"/>
            </a:xfrm>
            <a:custGeom>
              <a:avLst/>
              <a:pathLst>
                <a:path w="2604107" h="595837">
                  <a:moveTo>
                    <a:pt x="0" y="595837"/>
                  </a:moveTo>
                  <a:lnTo>
                    <a:pt x="46501" y="592602"/>
                  </a:lnTo>
                  <a:lnTo>
                    <a:pt x="93003" y="589187"/>
                  </a:lnTo>
                  <a:lnTo>
                    <a:pt x="139505" y="585586"/>
                  </a:lnTo>
                  <a:lnTo>
                    <a:pt x="186007" y="581794"/>
                  </a:lnTo>
                  <a:lnTo>
                    <a:pt x="232509" y="577807"/>
                  </a:lnTo>
                  <a:lnTo>
                    <a:pt x="279011" y="573619"/>
                  </a:lnTo>
                  <a:lnTo>
                    <a:pt x="325513" y="569226"/>
                  </a:lnTo>
                  <a:lnTo>
                    <a:pt x="372015" y="564623"/>
                  </a:lnTo>
                  <a:lnTo>
                    <a:pt x="418517" y="559804"/>
                  </a:lnTo>
                  <a:lnTo>
                    <a:pt x="465019" y="554766"/>
                  </a:lnTo>
                  <a:lnTo>
                    <a:pt x="511521" y="549502"/>
                  </a:lnTo>
                  <a:lnTo>
                    <a:pt x="558022" y="544008"/>
                  </a:lnTo>
                  <a:lnTo>
                    <a:pt x="604524" y="538280"/>
                  </a:lnTo>
                  <a:lnTo>
                    <a:pt x="651026" y="532312"/>
                  </a:lnTo>
                  <a:lnTo>
                    <a:pt x="697528" y="526099"/>
                  </a:lnTo>
                  <a:lnTo>
                    <a:pt x="744030" y="519636"/>
                  </a:lnTo>
                  <a:lnTo>
                    <a:pt x="790532" y="512919"/>
                  </a:lnTo>
                  <a:lnTo>
                    <a:pt x="837034" y="505942"/>
                  </a:lnTo>
                  <a:lnTo>
                    <a:pt x="883536" y="498701"/>
                  </a:lnTo>
                  <a:lnTo>
                    <a:pt x="930038" y="491191"/>
                  </a:lnTo>
                  <a:lnTo>
                    <a:pt x="976540" y="483406"/>
                  </a:lnTo>
                  <a:lnTo>
                    <a:pt x="1023042" y="475343"/>
                  </a:lnTo>
                  <a:lnTo>
                    <a:pt x="1069543" y="466995"/>
                  </a:lnTo>
                  <a:lnTo>
                    <a:pt x="1116045" y="458358"/>
                  </a:lnTo>
                  <a:lnTo>
                    <a:pt x="1162547" y="449428"/>
                  </a:lnTo>
                  <a:lnTo>
                    <a:pt x="1209049" y="440199"/>
                  </a:lnTo>
                  <a:lnTo>
                    <a:pt x="1255551" y="430666"/>
                  </a:lnTo>
                  <a:lnTo>
                    <a:pt x="1302053" y="420824"/>
                  </a:lnTo>
                  <a:lnTo>
                    <a:pt x="1348555" y="410669"/>
                  </a:lnTo>
                  <a:lnTo>
                    <a:pt x="1395057" y="400195"/>
                  </a:lnTo>
                  <a:lnTo>
                    <a:pt x="1441559" y="389398"/>
                  </a:lnTo>
                  <a:lnTo>
                    <a:pt x="1488061" y="378273"/>
                  </a:lnTo>
                  <a:lnTo>
                    <a:pt x="1534563" y="366815"/>
                  </a:lnTo>
                  <a:lnTo>
                    <a:pt x="1581064" y="355018"/>
                  </a:lnTo>
                  <a:lnTo>
                    <a:pt x="1627566" y="342879"/>
                  </a:lnTo>
                  <a:lnTo>
                    <a:pt x="1674068" y="330391"/>
                  </a:lnTo>
                  <a:lnTo>
                    <a:pt x="1720570" y="317551"/>
                  </a:lnTo>
                  <a:lnTo>
                    <a:pt x="1767072" y="304353"/>
                  </a:lnTo>
                  <a:lnTo>
                    <a:pt x="1813574" y="290792"/>
                  </a:lnTo>
                  <a:lnTo>
                    <a:pt x="1860076" y="276863"/>
                  </a:lnTo>
                  <a:lnTo>
                    <a:pt x="1906578" y="262562"/>
                  </a:lnTo>
                  <a:lnTo>
                    <a:pt x="1953080" y="247884"/>
                  </a:lnTo>
                  <a:lnTo>
                    <a:pt x="1999582" y="232823"/>
                  </a:lnTo>
                  <a:lnTo>
                    <a:pt x="2046084" y="217375"/>
                  </a:lnTo>
                  <a:lnTo>
                    <a:pt x="2092586" y="201534"/>
                  </a:lnTo>
                  <a:lnTo>
                    <a:pt x="2139087" y="185297"/>
                  </a:lnTo>
                  <a:lnTo>
                    <a:pt x="2185589" y="168657"/>
                  </a:lnTo>
                  <a:lnTo>
                    <a:pt x="2232091" y="151611"/>
                  </a:lnTo>
                  <a:lnTo>
                    <a:pt x="2278593" y="134153"/>
                  </a:lnTo>
                  <a:lnTo>
                    <a:pt x="2325095" y="116278"/>
                  </a:lnTo>
                  <a:lnTo>
                    <a:pt x="2371597" y="97981"/>
                  </a:lnTo>
                  <a:lnTo>
                    <a:pt x="2418099" y="79258"/>
                  </a:lnTo>
                  <a:lnTo>
                    <a:pt x="2464601" y="60103"/>
                  </a:lnTo>
                  <a:lnTo>
                    <a:pt x="2511103" y="40511"/>
                  </a:lnTo>
                  <a:lnTo>
                    <a:pt x="2557605" y="20479"/>
                  </a:lnTo>
                  <a:lnTo>
                    <a:pt x="2604107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795773" y="5280366"/>
              <a:ext cx="0" cy="907367"/>
            </a:xfrm>
            <a:custGeom>
              <a:avLst/>
              <a:pathLst>
                <a:path w="0" h="907367">
                  <a:moveTo>
                    <a:pt x="0" y="907367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42275" y="5166993"/>
              <a:ext cx="0" cy="1673913"/>
            </a:xfrm>
            <a:custGeom>
              <a:avLst/>
              <a:pathLst>
                <a:path w="0" h="1673913">
                  <a:moveTo>
                    <a:pt x="0" y="16739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732571" y="5749391"/>
              <a:ext cx="126405" cy="126405"/>
            </a:xfrm>
            <a:prstGeom prst="ellipse">
              <a:avLst/>
            </a:prstGeom>
            <a:solidFill>
              <a:srgbClr val="5E81AC">
                <a:alpha val="50196"/>
              </a:srgbClr>
            </a:solidFill>
            <a:ln w="18000" cap="rnd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7779072" y="6143114"/>
              <a:ext cx="126405" cy="126405"/>
            </a:xfrm>
            <a:prstGeom prst="ellipse">
              <a:avLst/>
            </a:prstGeom>
            <a:solidFill>
              <a:srgbClr val="F42404">
                <a:alpha val="50196"/>
              </a:srgbClr>
            </a:solidFill>
            <a:ln w="18000" cap="rnd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010309" y="7185932"/>
              <a:ext cx="2966821" cy="0"/>
            </a:xfrm>
            <a:custGeom>
              <a:avLst/>
              <a:pathLst>
                <a:path w="2966821" h="0">
                  <a:moveTo>
                    <a:pt x="0" y="0"/>
                  </a:moveTo>
                  <a:lnTo>
                    <a:pt x="296682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83600" y="7131932"/>
              <a:ext cx="93530" cy="107999"/>
            </a:xfrm>
            <a:custGeom>
              <a:avLst/>
              <a:pathLst>
                <a:path w="93530" h="107999">
                  <a:moveTo>
                    <a:pt x="0" y="107999"/>
                  </a:moveTo>
                  <a:lnTo>
                    <a:pt x="93530" y="53999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6296169" y="7271200"/>
              <a:ext cx="395101" cy="130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Time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010309" y="4682125"/>
              <a:ext cx="2430425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2. Strong overlap in growth trajectories 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010309" y="4834297"/>
              <a:ext cx="1716304" cy="132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despite average differences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3661187" y="7580539"/>
              <a:ext cx="2077054" cy="3965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38322" y="7669107"/>
              <a:ext cx="219456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3860268" y="77788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5E81AC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3948050" y="7691052"/>
              <a:ext cx="0" cy="175564"/>
            </a:xfrm>
            <a:custGeom>
              <a:avLst/>
              <a:pathLst>
                <a:path w="0" h="175564">
                  <a:moveTo>
                    <a:pt x="0" y="175564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884848" y="7715632"/>
              <a:ext cx="126405" cy="126405"/>
            </a:xfrm>
            <a:prstGeom prst="ellipse">
              <a:avLst/>
            </a:prstGeom>
            <a:solidFill>
              <a:srgbClr val="5E81AC">
                <a:alpha val="50196"/>
              </a:srgbClr>
            </a:solidFill>
            <a:ln w="18000" cap="rnd">
              <a:solidFill>
                <a:srgbClr val="5E81AC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693444" y="766910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715389" y="777883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2521" cap="flat">
              <a:solidFill>
                <a:srgbClr val="F42404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803172" y="7691052"/>
              <a:ext cx="0" cy="175564"/>
            </a:xfrm>
            <a:custGeom>
              <a:avLst/>
              <a:pathLst>
                <a:path w="0" h="175564">
                  <a:moveTo>
                    <a:pt x="0" y="175564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739969" y="7715632"/>
              <a:ext cx="126405" cy="126405"/>
            </a:xfrm>
            <a:prstGeom prst="ellipse">
              <a:avLst/>
            </a:prstGeom>
            <a:solidFill>
              <a:srgbClr val="F42404">
                <a:alpha val="50196"/>
              </a:srgbClr>
            </a:solidFill>
            <a:ln w="18000" cap="rnd">
              <a:solidFill>
                <a:srgbClr val="F42404">
                  <a:alpha val="5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4146346" y="7722334"/>
              <a:ext cx="458529" cy="107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Control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01468" y="7725182"/>
              <a:ext cx="648206" cy="1046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Treatment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166869" y="964601"/>
              <a:ext cx="1908162" cy="156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Growth rate comparison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lisagollot</cp:lastModifiedBy>
  <cp:revision>3</cp:revision>
  <dcterms:created xsi:type="dcterms:W3CDTF">2017-02-13T16:18:36Z</dcterms:created>
  <dcterms:modified xsi:type="dcterms:W3CDTF">2025-03-06T15:17:35Z</dcterms:modified>
  <cp:category/>
</cp:coreProperties>
</file>