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8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1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58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22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3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91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2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57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37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A12A-96CC-40AE-895E-425043A9B316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2557-42DF-4F42-980F-25829BF4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5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проекту :,,Игра на </a:t>
            </a:r>
            <a:r>
              <a:rPr lang="en-US" dirty="0" err="1" smtClean="0"/>
              <a:t>PyGame</a:t>
            </a:r>
            <a:r>
              <a:rPr lang="ru-RU" dirty="0" smtClean="0"/>
              <a:t>,,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Выполнила:Горбачева</a:t>
            </a:r>
            <a:r>
              <a:rPr lang="ru-RU" dirty="0" smtClean="0"/>
              <a:t> Е.А.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4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Известная игра змейка</a:t>
            </a:r>
          </a:p>
          <a:p>
            <a:r>
              <a:rPr lang="ru-RU" dirty="0" smtClean="0"/>
              <a:t>Суть поедание игровых единиц персонажем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29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</a:t>
            </a:r>
            <a:r>
              <a:rPr lang="ru-RU" dirty="0" smtClean="0"/>
              <a:t>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50" y="1575459"/>
            <a:ext cx="6025497" cy="4351338"/>
          </a:xfrm>
        </p:spPr>
      </p:pic>
    </p:spTree>
    <p:extLst>
      <p:ext uri="{BB962C8B-B14F-4D97-AF65-F5344CB8AC3E}">
        <p14:creationId xmlns:p14="http://schemas.microsoft.com/office/powerpoint/2010/main" val="36540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</a:t>
            </a:r>
            <a:r>
              <a:rPr lang="ru-RU" dirty="0" smtClean="0"/>
              <a:t>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60" y="1825625"/>
            <a:ext cx="7638280" cy="4351338"/>
          </a:xfrm>
        </p:spPr>
      </p:pic>
    </p:spTree>
    <p:extLst>
      <p:ext uri="{BB962C8B-B14F-4D97-AF65-F5344CB8AC3E}">
        <p14:creationId xmlns:p14="http://schemas.microsoft.com/office/powerpoint/2010/main" val="380136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Научилась искать информацию и пользоваться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688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Отчет по проекту :,,Игра на PyGame,,</vt:lpstr>
      <vt:lpstr>Описание</vt:lpstr>
      <vt:lpstr>Скрин игры</vt:lpstr>
      <vt:lpstr>Скрин кода</vt:lpstr>
      <vt:lpstr>Вывод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проекту :,,Игра на PyGame,,</dc:title>
  <dc:creator>Яндекс Лицей</dc:creator>
  <cp:lastModifiedBy>Яндекс Лицей</cp:lastModifiedBy>
  <cp:revision>1</cp:revision>
  <dcterms:created xsi:type="dcterms:W3CDTF">2019-03-21T14:35:30Z</dcterms:created>
  <dcterms:modified xsi:type="dcterms:W3CDTF">2019-03-21T14:44:10Z</dcterms:modified>
</cp:coreProperties>
</file>