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2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25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59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7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5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4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27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1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4542-7D13-4560-A0DB-0846825AC014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F853-F8C5-4013-8A90-1D41B0B1F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48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о сайте ,,</a:t>
            </a:r>
            <a:r>
              <a:rPr lang="ru-RU" dirty="0" err="1" smtClean="0"/>
              <a:t>Твитер</a:t>
            </a:r>
            <a:r>
              <a:rPr lang="ru-RU" dirty="0" smtClean="0"/>
              <a:t>,,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:Горбачева Е.А.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5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является шуточной пародией на известный сайт </a:t>
            </a:r>
            <a:r>
              <a:rPr lang="ru-RU" dirty="0" err="1" smtClean="0"/>
              <a:t>твиттер</a:t>
            </a:r>
            <a:r>
              <a:rPr lang="ru-RU" dirty="0" smtClean="0"/>
              <a:t> .</a:t>
            </a:r>
          </a:p>
          <a:p>
            <a:r>
              <a:rPr lang="ru-RU" dirty="0" smtClean="0"/>
              <a:t>Включает в себя возможность публикации записи и ведения интернет-блога.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9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 код можно посмотреть на</a:t>
            </a:r>
            <a:r>
              <a:rPr lang="en-US" dirty="0"/>
              <a:t> </a:t>
            </a:r>
            <a:r>
              <a:rPr lang="en-US" dirty="0" err="1" smtClean="0"/>
              <a:t>githab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https://github.com/LisaGorbacheva/progect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1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9745"/>
            <a:ext cx="10515600" cy="4351338"/>
          </a:xfrm>
        </p:spPr>
        <p:txBody>
          <a:bodyPr/>
          <a:lstStyle/>
          <a:p>
            <a:r>
              <a:rPr lang="ru-RU" dirty="0" err="1" smtClean="0"/>
              <a:t>Твиттер</a:t>
            </a:r>
            <a:r>
              <a:rPr lang="ru-RU" dirty="0" smtClean="0"/>
              <a:t> –это классно</a:t>
            </a:r>
          </a:p>
          <a:p>
            <a:r>
              <a:rPr lang="ru-RU" dirty="0" smtClean="0"/>
              <a:t>(Если </a:t>
            </a:r>
            <a:r>
              <a:rPr lang="ru-RU" dirty="0" err="1" smtClean="0"/>
              <a:t>твиттер</a:t>
            </a:r>
            <a:r>
              <a:rPr lang="ru-RU" dirty="0" smtClean="0"/>
              <a:t> </a:t>
            </a:r>
            <a:r>
              <a:rPr lang="ru-RU" dirty="0" err="1" smtClean="0"/>
              <a:t>навернеться</a:t>
            </a:r>
            <a:r>
              <a:rPr lang="ru-RU" dirty="0" smtClean="0"/>
              <a:t> ,у меня есть свой </a:t>
            </a:r>
            <a:r>
              <a:rPr lang="ru-RU" dirty="0" err="1" smtClean="0"/>
              <a:t>сайт,а</a:t>
            </a:r>
            <a:r>
              <a:rPr lang="ru-RU" dirty="0" smtClean="0"/>
              <a:t> </a:t>
            </a:r>
            <a:r>
              <a:rPr lang="ru-RU" smtClean="0"/>
              <a:t>все возможною)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5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Отчет о сайте ,,Твитер,,</vt:lpstr>
      <vt:lpstr>Описание</vt:lpstr>
      <vt:lpstr>Сам код можно посмотреть на githab</vt:lpstr>
      <vt:lpstr>Вывод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сайте ,,Твитер,,</dc:title>
  <dc:creator>Яндекс Лицей</dc:creator>
  <cp:lastModifiedBy>Яндекс Лицей</cp:lastModifiedBy>
  <cp:revision>3</cp:revision>
  <dcterms:created xsi:type="dcterms:W3CDTF">2019-03-21T14:29:46Z</dcterms:created>
  <dcterms:modified xsi:type="dcterms:W3CDTF">2019-03-21T14:46:02Z</dcterms:modified>
</cp:coreProperties>
</file>