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3" r:id="rId9"/>
    <p:sldId id="264" r:id="rId10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59215F-A780-46AA-9ECE-5E3415E21A0F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2B5AE9-EF18-4BD2-BEA8-A187E00F080A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18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54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93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C3F28CFA-1F4F-49FC-A194-A02DE2BBEB31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4A544-D0C4-45DC-A0D8-D610886771A3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80653-C5DC-4AB4-BB4B-BBA182DFA49B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DB544-3ABF-4C3C-9834-89D2505D2F95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886979-C828-42D4-82EF-CACA504FF063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6B4E9-B51E-4818-B60A-E1761D5B5A50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318B6-E8E0-4168-8D5C-123542E2155B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15BC7-69F3-46B8-ADA5-7DF3AACDD8B0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58318A-8E0B-4A88-9269-7A86C5BD0E58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E344C9-0B6B-4F52-B63C-096C733A73E1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3EC021FF-AB57-4586-84F8-E7B58F4C688D}" type="datetime1">
              <a:rPr lang="ru-RU" noProof="0" smtClean="0"/>
              <a:t>17.12.2018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Калькулятор ИМТ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 smtClean="0"/>
              <a:t>Выполнила </a:t>
            </a:r>
          </a:p>
          <a:p>
            <a:r>
              <a:rPr lang="ru-RU" dirty="0" smtClean="0"/>
              <a:t>Горбачева Елизавета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Смысл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Помощь людям в вычислении своей нормы веса тела без учета мышечной и жировой массы . Без </a:t>
            </a:r>
            <a:r>
              <a:rPr lang="ru-RU" dirty="0"/>
              <a:t>и</a:t>
            </a:r>
            <a:r>
              <a:rPr lang="ru-RU" dirty="0" smtClean="0"/>
              <a:t>спользования формул.</a:t>
            </a:r>
          </a:p>
          <a:p>
            <a:pPr rtl="0"/>
            <a:r>
              <a:rPr lang="ru-RU" dirty="0" smtClean="0"/>
              <a:t>Помощь в определении недостаточной или избыточной массы тела.</a:t>
            </a:r>
          </a:p>
          <a:p>
            <a:pPr rtl="0"/>
            <a:r>
              <a:rPr lang="ru-RU" dirty="0" smtClean="0"/>
              <a:t>Помощь в определении стадии избыточной массы тела.</a:t>
            </a:r>
          </a:p>
          <a:p>
            <a:pPr rtl="0"/>
            <a:r>
              <a:rPr lang="ru-RU" dirty="0" smtClean="0"/>
              <a:t>Помощь и онлайн консультация.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Цель и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виртуального помощника.</a:t>
            </a:r>
          </a:p>
          <a:p>
            <a:pPr rtl="0"/>
            <a:r>
              <a:rPr lang="ru-RU" dirty="0" smtClean="0"/>
              <a:t>Доведение программы до простоты и строгости , возможность безошибочно и быстро помогать людям и осуществлять поддержку.</a:t>
            </a:r>
          </a:p>
          <a:p>
            <a:pPr marL="45720" indent="0" rtl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Текущая ситуация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800" dirty="0" smtClean="0"/>
              <a:t>Создана программы способная вычислять индекс массы тела , а так же помогающая при нарушении нормы.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Рекомендация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При использовании программы не возможно достигнуть идеального варианта, ведь в расчетах не учитывается процент мышечной массы , а так же процент жировой массы человека.</a:t>
            </a:r>
          </a:p>
          <a:p>
            <a:pPr rtl="0"/>
            <a:r>
              <a:rPr lang="ru-RU" dirty="0" smtClean="0"/>
              <a:t>Просьба при вычислении индекса массы тела не опираться только на результат одной программы, обязательна консультация с врачом при любых отклонениях от нормы.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1828800"/>
            <a:ext cx="8686801" cy="4840560"/>
          </a:xfrm>
        </p:spPr>
      </p:pic>
    </p:spTree>
    <p:extLst>
      <p:ext uri="{BB962C8B-B14F-4D97-AF65-F5344CB8AC3E}">
        <p14:creationId xmlns:p14="http://schemas.microsoft.com/office/powerpoint/2010/main" val="25608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бизнес-стратегии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508_TF03460663.potx" id="{BE959834-06A1-472B-B994-02C113E9EB3A}" vid="{D38CF963-CD7E-47A1-BA40-20B2517DA913}"/>
    </a:ext>
  </a:extLst>
</a:theme>
</file>

<file path=ppt/theme/theme2.xml><?xml version="1.0" encoding="utf-8"?>
<a:theme xmlns:a="http://schemas.openxmlformats.org/drawingml/2006/main" name="Тема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</Template>
  <TotalTime>17</TotalTime>
  <Words>146</Words>
  <Application>Microsoft Office PowerPoint</Application>
  <PresentationFormat>Произвольный</PresentationFormat>
  <Paragraphs>22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Palatino Linotype</vt:lpstr>
      <vt:lpstr>Презентация бизнес-стратегии</vt:lpstr>
      <vt:lpstr>Проект Калькулятор ИМТ</vt:lpstr>
      <vt:lpstr>Смысл программы</vt:lpstr>
      <vt:lpstr>Цель и задача</vt:lpstr>
      <vt:lpstr>Текущая ситуация</vt:lpstr>
      <vt:lpstr>Рекомендация</vt:lpstr>
      <vt:lpstr>Скриншот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Калькулятор ИМТ</dc:title>
  <dc:creator>Яндекс Лицей</dc:creator>
  <cp:lastModifiedBy>Яндекс Лицей</cp:lastModifiedBy>
  <cp:revision>4</cp:revision>
  <dcterms:created xsi:type="dcterms:W3CDTF">2018-12-13T14:23:23Z</dcterms:created>
  <dcterms:modified xsi:type="dcterms:W3CDTF">2018-12-17T13:53:19Z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