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40" d="100"/>
          <a:sy n="40" d="100"/>
        </p:scale>
        <p:origin x="3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in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Planned Attack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10B-DACD-16F8-FA7D-BA4BCB8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6294-AF23-AE13-9173-642BF73A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01E3-B4F3-35A2-CB11-2811F66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EBAF-B9B4-8946-6BA9-D5309513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E816-777F-AE13-A1BA-7FCA417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7C14-A039-3336-F390-7010F092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and Learning things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>
                <a:solidFill>
                  <a:schemeClr val="bg2"/>
                </a:solidFill>
              </a:rPr>
              <a:t> Link: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32</Words>
  <Application>Microsoft Office PowerPoint</Application>
  <PresentationFormat>Widescreen</PresentationFormat>
  <Paragraphs>15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4 bit multiplier in Assembly</vt:lpstr>
      <vt:lpstr>Planned Attack</vt:lpstr>
      <vt:lpstr>VHDL Code</vt:lpstr>
      <vt:lpstr>Converting to CPP</vt:lpstr>
      <vt:lpstr>Assembly Code Result</vt:lpstr>
      <vt:lpstr>Struggles and Learning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2</cp:revision>
  <dcterms:created xsi:type="dcterms:W3CDTF">2022-11-29T05:45:15Z</dcterms:created>
  <dcterms:modified xsi:type="dcterms:W3CDTF">2022-11-30T20:53:57Z</dcterms:modified>
</cp:coreProperties>
</file>