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ZA" dirty="0"/>
            <a:t>Network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Satellite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 dirty="0"/>
            <a:t>Network</a:t>
          </a:r>
          <a:endParaRPr lang="en-US" sz="36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Satellite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Link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4 bit multiplier in Assembly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Lisa Jacklin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187836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Landscape</a:t>
            </a:r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Content Placeholder 17" descr="Chart placeholder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1811" y="2571845"/>
            <a:ext cx="5395428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3764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31</Words>
  <Application>Microsoft Office PowerPoint</Application>
  <PresentationFormat>Widescreen</PresentationFormat>
  <Paragraphs>17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Dividend</vt:lpstr>
      <vt:lpstr>4 bit multiplier in Assembly</vt:lpstr>
      <vt:lpstr>Tech Requirements</vt:lpstr>
      <vt:lpstr>Competitive Landscape</vt:lpstr>
      <vt:lpstr>Digital Communications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 bit multiplier in Assembly</dc:title>
  <dc:creator>Lisa Jacklin</dc:creator>
  <cp:lastModifiedBy>Lisa Jacklin</cp:lastModifiedBy>
  <cp:revision>1</cp:revision>
  <dcterms:created xsi:type="dcterms:W3CDTF">2022-11-29T05:45:15Z</dcterms:created>
  <dcterms:modified xsi:type="dcterms:W3CDTF">2022-11-29T05:46:21Z</dcterms:modified>
</cp:coreProperties>
</file>