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9" r:id="rId4"/>
    <p:sldId id="262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4" r:id="rId13"/>
    <p:sldId id="25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57D58DE4-B922-442F-92BA-4F7BFE7EA6A0}">
          <p14:sldIdLst>
            <p14:sldId id="256"/>
            <p14:sldId id="261"/>
          </p14:sldIdLst>
        </p14:section>
        <p14:section name="VHDL" id="{39B876E6-7F45-4B2B-A6B3-A5F2CA254478}">
          <p14:sldIdLst>
            <p14:sldId id="269"/>
            <p14:sldId id="262"/>
            <p14:sldId id="265"/>
            <p14:sldId id="266"/>
            <p14:sldId id="267"/>
          </p14:sldIdLst>
        </p14:section>
        <p14:section name="Cpp" id="{0FD9219D-E24D-4570-8CBD-5CD9D434A4E7}">
          <p14:sldIdLst>
            <p14:sldId id="268"/>
            <p14:sldId id="270"/>
            <p14:sldId id="271"/>
          </p14:sldIdLst>
        </p14:section>
        <p14:section name="Assembly" id="{C8A274F9-86F2-423C-B537-AEDA5C9419EC}">
          <p14:sldIdLst>
            <p14:sldId id="272"/>
            <p14:sldId id="264"/>
          </p14:sldIdLst>
        </p14:section>
        <p14:section name="Conclusions" id="{BFA735B3-B075-4E2A-B46D-AF3DE647852C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60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VHDL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C++/C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Assembly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6D1E9E5-4281-4921-9B1F-0FD56CE101B6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2B51E5F3-005C-400D-9AD7-AAD15B5473F5}" type="pres">
      <dgm:prSet presAssocID="{7D9C16A6-8C48-4165-8DAF-8C957C12A8FA}" presName="dummyMaxCanvas" presStyleCnt="0">
        <dgm:presLayoutVars/>
      </dgm:prSet>
      <dgm:spPr/>
    </dgm:pt>
    <dgm:pt modelId="{19F0A0B6-ABD1-4BE9-8D06-AFE701FF58CA}" type="pres">
      <dgm:prSet presAssocID="{7D9C16A6-8C48-4165-8DAF-8C957C12A8FA}" presName="ThreeNodes_1" presStyleLbl="node1" presStyleIdx="0" presStyleCnt="3">
        <dgm:presLayoutVars>
          <dgm:bulletEnabled val="1"/>
        </dgm:presLayoutVars>
      </dgm:prSet>
      <dgm:spPr/>
    </dgm:pt>
    <dgm:pt modelId="{BDC45F92-9718-40E5-84A4-90F786AED45B}" type="pres">
      <dgm:prSet presAssocID="{7D9C16A6-8C48-4165-8DAF-8C957C12A8FA}" presName="ThreeNodes_2" presStyleLbl="node1" presStyleIdx="1" presStyleCnt="3" custLinFactNeighborX="0" custLinFactNeighborY="-3525">
        <dgm:presLayoutVars>
          <dgm:bulletEnabled val="1"/>
        </dgm:presLayoutVars>
      </dgm:prSet>
      <dgm:spPr/>
    </dgm:pt>
    <dgm:pt modelId="{CBF535BC-DA7B-4C0A-8F93-6B41A1D8B5B9}" type="pres">
      <dgm:prSet presAssocID="{7D9C16A6-8C48-4165-8DAF-8C957C12A8FA}" presName="ThreeNodes_3" presStyleLbl="node1" presStyleIdx="2" presStyleCnt="3">
        <dgm:presLayoutVars>
          <dgm:bulletEnabled val="1"/>
        </dgm:presLayoutVars>
      </dgm:prSet>
      <dgm:spPr/>
    </dgm:pt>
    <dgm:pt modelId="{2AADCE55-CDE4-4175-9D80-44C4AF4A5C2D}" type="pres">
      <dgm:prSet presAssocID="{7D9C16A6-8C48-4165-8DAF-8C957C12A8FA}" presName="ThreeConn_1-2" presStyleLbl="fgAccFollowNode1" presStyleIdx="0" presStyleCnt="2">
        <dgm:presLayoutVars>
          <dgm:bulletEnabled val="1"/>
        </dgm:presLayoutVars>
      </dgm:prSet>
      <dgm:spPr/>
    </dgm:pt>
    <dgm:pt modelId="{EE00C03E-9167-4A52-8F13-7A8398E6F18B}" type="pres">
      <dgm:prSet presAssocID="{7D9C16A6-8C48-4165-8DAF-8C957C12A8FA}" presName="ThreeConn_2-3" presStyleLbl="fgAccFollowNode1" presStyleIdx="1" presStyleCnt="2">
        <dgm:presLayoutVars>
          <dgm:bulletEnabled val="1"/>
        </dgm:presLayoutVars>
      </dgm:prSet>
      <dgm:spPr/>
    </dgm:pt>
    <dgm:pt modelId="{1657B0C8-A75B-4245-99CE-C0925ACCF8BB}" type="pres">
      <dgm:prSet presAssocID="{7D9C16A6-8C48-4165-8DAF-8C957C12A8FA}" presName="ThreeNodes_1_text" presStyleLbl="node1" presStyleIdx="2" presStyleCnt="3">
        <dgm:presLayoutVars>
          <dgm:bulletEnabled val="1"/>
        </dgm:presLayoutVars>
      </dgm:prSet>
      <dgm:spPr/>
    </dgm:pt>
    <dgm:pt modelId="{9305F8DD-2FCE-4DCF-8F15-A7EF97FD16FA}" type="pres">
      <dgm:prSet presAssocID="{7D9C16A6-8C48-4165-8DAF-8C957C12A8FA}" presName="ThreeNodes_2_text" presStyleLbl="node1" presStyleIdx="2" presStyleCnt="3">
        <dgm:presLayoutVars>
          <dgm:bulletEnabled val="1"/>
        </dgm:presLayoutVars>
      </dgm:prSet>
      <dgm:spPr/>
    </dgm:pt>
    <dgm:pt modelId="{111903CF-388A-4B50-86FE-41EE983E86CE}" type="pres">
      <dgm:prSet presAssocID="{7D9C16A6-8C48-4165-8DAF-8C957C12A8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0C2F30-F273-4F09-A9C6-83DC1D8A20B1}" type="presOf" srcId="{76CC3289-2662-43F0-A3C6-BA04A135F08C}" destId="{CBF535BC-DA7B-4C0A-8F93-6B41A1D8B5B9}" srcOrd="0" destOrd="0" presId="urn:microsoft.com/office/officeart/2005/8/layout/vProcess5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86DB6C6F-324B-4151-9988-78444DBAFA2E}" type="presOf" srcId="{91A66877-AC1C-46D9-BF2C-6024B638DEA9}" destId="{BDC45F92-9718-40E5-84A4-90F786AED45B}" srcOrd="0" destOrd="0" presId="urn:microsoft.com/office/officeart/2005/8/layout/vProcess5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952C3694-C2C0-4823-83E5-5BE8D669D00D}" type="presOf" srcId="{7D9C16A6-8C48-4165-8DAF-8C957C12A8FA}" destId="{D6D1E9E5-4281-4921-9B1F-0FD56CE101B6}" srcOrd="0" destOrd="0" presId="urn:microsoft.com/office/officeart/2005/8/layout/vProcess5"/>
    <dgm:cxn modelId="{C53F6DA8-F6DE-456B-AA54-CA8AE5BE8199}" type="presOf" srcId="{701D68F5-42F8-47BC-8FED-84C50F595DF0}" destId="{19F0A0B6-ABD1-4BE9-8D06-AFE701FF58CA}" srcOrd="0" destOrd="0" presId="urn:microsoft.com/office/officeart/2005/8/layout/vProcess5"/>
    <dgm:cxn modelId="{C2F3C9A9-94C0-460A-9D4B-7B3A45517682}" type="presOf" srcId="{0C95B389-AC0C-4055-9AA3-38815EFC8B0A}" destId="{2AADCE55-CDE4-4175-9D80-44C4AF4A5C2D}" srcOrd="0" destOrd="0" presId="urn:microsoft.com/office/officeart/2005/8/layout/vProcess5"/>
    <dgm:cxn modelId="{58593DBD-DA60-4E9E-961C-725DEA68FD7E}" type="presOf" srcId="{BFCE4A28-C381-46FF-935A-B11534EF7D87}" destId="{EE00C03E-9167-4A52-8F13-7A8398E6F18B}" srcOrd="0" destOrd="0" presId="urn:microsoft.com/office/officeart/2005/8/layout/vProcess5"/>
    <dgm:cxn modelId="{B6ADDDC2-539E-4A46-BDD3-471C74AE66FC}" type="presOf" srcId="{76CC3289-2662-43F0-A3C6-BA04A135F08C}" destId="{111903CF-388A-4B50-86FE-41EE983E86CE}" srcOrd="1" destOrd="0" presId="urn:microsoft.com/office/officeart/2005/8/layout/vProcess5"/>
    <dgm:cxn modelId="{7040E3C3-2B4E-442E-865F-8EF88212E337}" type="presOf" srcId="{91A66877-AC1C-46D9-BF2C-6024B638DEA9}" destId="{9305F8DD-2FCE-4DCF-8F15-A7EF97FD16FA}" srcOrd="1" destOrd="0" presId="urn:microsoft.com/office/officeart/2005/8/layout/vProcess5"/>
    <dgm:cxn modelId="{080491F0-82DD-4C77-886F-16A955D937C0}" type="presOf" srcId="{701D68F5-42F8-47BC-8FED-84C50F595DF0}" destId="{1657B0C8-A75B-4245-99CE-C0925ACCF8BB}" srcOrd="1" destOrd="0" presId="urn:microsoft.com/office/officeart/2005/8/layout/vProcess5"/>
    <dgm:cxn modelId="{7B699257-553F-489A-A589-A9962E9FBB3E}" type="presParOf" srcId="{D6D1E9E5-4281-4921-9B1F-0FD56CE101B6}" destId="{2B51E5F3-005C-400D-9AD7-AAD15B5473F5}" srcOrd="0" destOrd="0" presId="urn:microsoft.com/office/officeart/2005/8/layout/vProcess5"/>
    <dgm:cxn modelId="{94D072FD-DE65-4D96-A584-E48878FE6260}" type="presParOf" srcId="{D6D1E9E5-4281-4921-9B1F-0FD56CE101B6}" destId="{19F0A0B6-ABD1-4BE9-8D06-AFE701FF58CA}" srcOrd="1" destOrd="0" presId="urn:microsoft.com/office/officeart/2005/8/layout/vProcess5"/>
    <dgm:cxn modelId="{1452418B-2D3F-4C00-A791-8E68F268DBD9}" type="presParOf" srcId="{D6D1E9E5-4281-4921-9B1F-0FD56CE101B6}" destId="{BDC45F92-9718-40E5-84A4-90F786AED45B}" srcOrd="2" destOrd="0" presId="urn:microsoft.com/office/officeart/2005/8/layout/vProcess5"/>
    <dgm:cxn modelId="{8862A416-16E1-43EA-BCD6-9008F7319DD4}" type="presParOf" srcId="{D6D1E9E5-4281-4921-9B1F-0FD56CE101B6}" destId="{CBF535BC-DA7B-4C0A-8F93-6B41A1D8B5B9}" srcOrd="3" destOrd="0" presId="urn:microsoft.com/office/officeart/2005/8/layout/vProcess5"/>
    <dgm:cxn modelId="{9128BCB5-E953-4CA5-A0A1-25224CBFC4FC}" type="presParOf" srcId="{D6D1E9E5-4281-4921-9B1F-0FD56CE101B6}" destId="{2AADCE55-CDE4-4175-9D80-44C4AF4A5C2D}" srcOrd="4" destOrd="0" presId="urn:microsoft.com/office/officeart/2005/8/layout/vProcess5"/>
    <dgm:cxn modelId="{28C83992-509F-45BC-BDE4-1623FDAA555B}" type="presParOf" srcId="{D6D1E9E5-4281-4921-9B1F-0FD56CE101B6}" destId="{EE00C03E-9167-4A52-8F13-7A8398E6F18B}" srcOrd="5" destOrd="0" presId="urn:microsoft.com/office/officeart/2005/8/layout/vProcess5"/>
    <dgm:cxn modelId="{BB742ED4-98EC-47FE-98C9-3D150EA93089}" type="presParOf" srcId="{D6D1E9E5-4281-4921-9B1F-0FD56CE101B6}" destId="{1657B0C8-A75B-4245-99CE-C0925ACCF8BB}" srcOrd="6" destOrd="0" presId="urn:microsoft.com/office/officeart/2005/8/layout/vProcess5"/>
    <dgm:cxn modelId="{5F42B198-BF88-44C4-8770-353F3BFED593}" type="presParOf" srcId="{D6D1E9E5-4281-4921-9B1F-0FD56CE101B6}" destId="{9305F8DD-2FCE-4DCF-8F15-A7EF97FD16FA}" srcOrd="7" destOrd="0" presId="urn:microsoft.com/office/officeart/2005/8/layout/vProcess5"/>
    <dgm:cxn modelId="{11655F95-58D1-46BF-8F9A-13397814CC7D}" type="presParOf" srcId="{D6D1E9E5-4281-4921-9B1F-0FD56CE101B6}" destId="{111903CF-388A-4B50-86FE-41EE983E86C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0B6-ABD1-4BE9-8D06-AFE701FF58CA}">
      <dsp:nvSpPr>
        <dsp:cNvPr id="0" name=""/>
        <dsp:cNvSpPr/>
      </dsp:nvSpPr>
      <dsp:spPr>
        <a:xfrm>
          <a:off x="0" y="0"/>
          <a:ext cx="9375172" cy="1103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900" kern="1200" dirty="0"/>
            <a:t>VHDL</a:t>
          </a:r>
          <a:endParaRPr lang="en-US" sz="4900" kern="1200" dirty="0"/>
        </a:p>
      </dsp:txBody>
      <dsp:txXfrm>
        <a:off x="32320" y="32320"/>
        <a:ext cx="8184420" cy="1038850"/>
      </dsp:txXfrm>
    </dsp:sp>
    <dsp:sp modelId="{BDC45F92-9718-40E5-84A4-90F786AED45B}">
      <dsp:nvSpPr>
        <dsp:cNvPr id="0" name=""/>
        <dsp:cNvSpPr/>
      </dsp:nvSpPr>
      <dsp:spPr>
        <a:xfrm>
          <a:off x="827221" y="1248507"/>
          <a:ext cx="9375172" cy="110349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C++/C</a:t>
          </a:r>
        </a:p>
      </dsp:txBody>
      <dsp:txXfrm>
        <a:off x="859541" y="1280827"/>
        <a:ext cx="7766042" cy="1038850"/>
      </dsp:txXfrm>
    </dsp:sp>
    <dsp:sp modelId="{CBF535BC-DA7B-4C0A-8F93-6B41A1D8B5B9}">
      <dsp:nvSpPr>
        <dsp:cNvPr id="0" name=""/>
        <dsp:cNvSpPr/>
      </dsp:nvSpPr>
      <dsp:spPr>
        <a:xfrm>
          <a:off x="1654442" y="2574812"/>
          <a:ext cx="9375172" cy="110349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Assembly</a:t>
          </a:r>
        </a:p>
      </dsp:txBody>
      <dsp:txXfrm>
        <a:off x="1686762" y="2607132"/>
        <a:ext cx="7766042" cy="1038850"/>
      </dsp:txXfrm>
    </dsp:sp>
    <dsp:sp modelId="{2AADCE55-CDE4-4175-9D80-44C4AF4A5C2D}">
      <dsp:nvSpPr>
        <dsp:cNvPr id="0" name=""/>
        <dsp:cNvSpPr/>
      </dsp:nvSpPr>
      <dsp:spPr>
        <a:xfrm>
          <a:off x="8657903" y="83681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19289" y="836813"/>
        <a:ext cx="394497" cy="539745"/>
      </dsp:txXfrm>
    </dsp:sp>
    <dsp:sp modelId="{EE00C03E-9167-4A52-8F13-7A8398E6F18B}">
      <dsp:nvSpPr>
        <dsp:cNvPr id="0" name=""/>
        <dsp:cNvSpPr/>
      </dsp:nvSpPr>
      <dsp:spPr>
        <a:xfrm>
          <a:off x="9485124" y="211686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46510" y="2116863"/>
        <a:ext cx="394497" cy="53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4 bit multiplier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Lisa Jacklin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01E0-2F6F-2FDB-193E-2D0EB07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66E3-AE94-D9E2-CFD8-F6DC2C05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main circuit image and discuss how the </a:t>
            </a:r>
            <a:r>
              <a:rPr lang="en-US" dirty="0" err="1"/>
              <a:t>prelimilary</a:t>
            </a:r>
            <a:r>
              <a:rPr lang="en-US" dirty="0"/>
              <a:t> values ( and zoom into the interior arrow between the boxes) and explain the issues I had with figuring out how to display this in a way that would work in all cases and still act as buffers or in VHDL terms, “Signals”</a:t>
            </a:r>
          </a:p>
        </p:txBody>
      </p:sp>
    </p:spTree>
    <p:extLst>
      <p:ext uri="{BB962C8B-B14F-4D97-AF65-F5344CB8AC3E}">
        <p14:creationId xmlns:p14="http://schemas.microsoft.com/office/powerpoint/2010/main" val="84965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24A2-4368-1A45-FF99-27A959DA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b">
            <a:normAutofit/>
          </a:bodyPr>
          <a:lstStyle/>
          <a:p>
            <a:r>
              <a:rPr lang="en-US" dirty="0"/>
              <a:t>Attempting Assembly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23C12A2-DEE4-5936-2F77-D3A40301C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52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E816-777F-AE13-A1BA-7FCA417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7C14-A039-3336-F390-7010F092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and Learning things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>
                <a:solidFill>
                  <a:schemeClr val="bg2"/>
                </a:solidFill>
              </a:rPr>
              <a:t> Link: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Planned Attack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61450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4644-5920-C185-7B98-BA659418D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b">
            <a:normAutofit/>
          </a:bodyPr>
          <a:lstStyle/>
          <a:p>
            <a:r>
              <a:rPr lang="en-US" dirty="0"/>
              <a:t>Starting with VHDL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6344E37-3750-304F-BB6C-57E70F722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03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6C56955-4E5B-F30F-6916-BAB329F2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2" t="9491" r="19814" b="6549"/>
          <a:stretch/>
        </p:blipFill>
        <p:spPr>
          <a:xfrm rot="16200000">
            <a:off x="3723385" y="22831"/>
            <a:ext cx="4459275" cy="8118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4010B-DACD-16F8-FA7D-BA4BCB87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Code and Circuits</a:t>
            </a:r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9F396F64-7688-B65F-3A08-EF3784B6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46" r="6617" b="-949"/>
          <a:stretch/>
        </p:blipFill>
        <p:spPr>
          <a:xfrm rot="5400000">
            <a:off x="3702417" y="43797"/>
            <a:ext cx="4501210" cy="81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390-D392-4BA4-BD3E-19354CA9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Subcircuits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255A70E-59E3-909B-1821-31EFE100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102694" y="684660"/>
            <a:ext cx="3986611" cy="6955757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8DB260-4A17-7208-D30B-24277F80E07A}"/>
              </a:ext>
            </a:extLst>
          </p:cNvPr>
          <p:cNvSpPr/>
          <p:nvPr/>
        </p:nvSpPr>
        <p:spPr>
          <a:xfrm>
            <a:off x="2188736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1F34D6-335C-5A0F-116C-1D0053C06776}"/>
              </a:ext>
            </a:extLst>
          </p:cNvPr>
          <p:cNvSpPr/>
          <p:nvPr/>
        </p:nvSpPr>
        <p:spPr>
          <a:xfrm rot="10800000">
            <a:off x="8715109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086B0-A7E6-D01D-667C-CF5FC9CF911D}"/>
              </a:ext>
            </a:extLst>
          </p:cNvPr>
          <p:cNvSpPr txBox="1"/>
          <p:nvPr/>
        </p:nvSpPr>
        <p:spPr>
          <a:xfrm>
            <a:off x="955472" y="4058777"/>
            <a:ext cx="101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Row Boxes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06DFC-898D-EEFC-3CDE-F7E8C25D8D92}"/>
              </a:ext>
            </a:extLst>
          </p:cNvPr>
          <p:cNvSpPr txBox="1"/>
          <p:nvPr/>
        </p:nvSpPr>
        <p:spPr>
          <a:xfrm>
            <a:off x="9870715" y="4101139"/>
            <a:ext cx="136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and Third Row Boxes</a:t>
            </a:r>
          </a:p>
        </p:txBody>
      </p:sp>
    </p:spTree>
    <p:extLst>
      <p:ext uri="{BB962C8B-B14F-4D97-AF65-F5344CB8AC3E}">
        <p14:creationId xmlns:p14="http://schemas.microsoft.com/office/powerpoint/2010/main" val="36527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F94-C5B0-2905-A2E1-0D227FA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Full  Adder Subcircuit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3E7577-264F-B381-5E56-DA3259AD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378" y="2181225"/>
            <a:ext cx="8433243" cy="3678238"/>
          </a:xfrm>
        </p:spPr>
      </p:pic>
    </p:spTree>
    <p:extLst>
      <p:ext uri="{BB962C8B-B14F-4D97-AF65-F5344CB8AC3E}">
        <p14:creationId xmlns:p14="http://schemas.microsoft.com/office/powerpoint/2010/main" val="56460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485-E13B-20CB-916F-2C6CF1C1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A8BF-F4C1-4885-EE26-E9D83B61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F53D6F-B9DD-F9A8-B1CE-989A5EA3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b">
            <a:normAutofit/>
          </a:bodyPr>
          <a:lstStyle/>
          <a:p>
            <a:r>
              <a:rPr lang="en-US" dirty="0"/>
              <a:t>C++ Conversion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ABC4D-6490-1439-2817-ECBAF6560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08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932D-D833-E8CB-5781-6B0999D7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with Functions for each subcircuit: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EAED-D734-7258-F88E-89E94A0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Inlcude</a:t>
            </a:r>
            <a:r>
              <a:rPr lang="en-US" dirty="0"/>
              <a:t> an image of the VHDL circuit and the attempted code for each one….Might only begin with the Adder and one of the subcircuits.</a:t>
            </a:r>
          </a:p>
        </p:txBody>
      </p:sp>
    </p:spTree>
    <p:extLst>
      <p:ext uri="{BB962C8B-B14F-4D97-AF65-F5344CB8AC3E}">
        <p14:creationId xmlns:p14="http://schemas.microsoft.com/office/powerpoint/2010/main" val="10163687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151</Words>
  <Application>Microsoft Office PowerPoint</Application>
  <PresentationFormat>Widescreen</PresentationFormat>
  <Paragraphs>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4 bit multiplier Circuit</vt:lpstr>
      <vt:lpstr>Planned Attack</vt:lpstr>
      <vt:lpstr>Starting with VHDL</vt:lpstr>
      <vt:lpstr>VHDL Code and Circuits</vt:lpstr>
      <vt:lpstr>VHDL Subcircuits</vt:lpstr>
      <vt:lpstr>VHDL Full  Adder Subcircuit</vt:lpstr>
      <vt:lpstr>Code Slide</vt:lpstr>
      <vt:lpstr>C++ Conversion</vt:lpstr>
      <vt:lpstr>Started with Functions for each subcircuit:</vt:lpstr>
      <vt:lpstr>Preliminary Issues</vt:lpstr>
      <vt:lpstr>Attempting Assembly</vt:lpstr>
      <vt:lpstr>Assembly Code</vt:lpstr>
      <vt:lpstr>Struggles and Learning things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bit multiplier in Assembly</dc:title>
  <dc:creator>Lisa Jacklin</dc:creator>
  <cp:lastModifiedBy>Lisa Jacklin</cp:lastModifiedBy>
  <cp:revision>6</cp:revision>
  <dcterms:created xsi:type="dcterms:W3CDTF">2022-11-29T05:45:15Z</dcterms:created>
  <dcterms:modified xsi:type="dcterms:W3CDTF">2022-12-03T19:49:40Z</dcterms:modified>
</cp:coreProperties>
</file>