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9" r:id="rId4"/>
    <p:sldId id="262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4" r:id="rId13"/>
    <p:sldId id="25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7D58DE4-B922-442F-92BA-4F7BFE7EA6A0}">
          <p14:sldIdLst>
            <p14:sldId id="256"/>
            <p14:sldId id="261"/>
          </p14:sldIdLst>
        </p14:section>
        <p14:section name="VHDL" id="{39B876E6-7F45-4B2B-A6B3-A5F2CA254478}">
          <p14:sldIdLst>
            <p14:sldId id="269"/>
            <p14:sldId id="262"/>
            <p14:sldId id="265"/>
            <p14:sldId id="266"/>
            <p14:sldId id="267"/>
          </p14:sldIdLst>
        </p14:section>
        <p14:section name="Cpp" id="{0FD9219D-E24D-4570-8CBD-5CD9D434A4E7}">
          <p14:sldIdLst>
            <p14:sldId id="268"/>
            <p14:sldId id="270"/>
            <p14:sldId id="271"/>
          </p14:sldIdLst>
        </p14:section>
        <p14:section name="Assembly" id="{C8A274F9-86F2-423C-B537-AEDA5C9419EC}">
          <p14:sldIdLst>
            <p14:sldId id="272"/>
            <p14:sldId id="264"/>
          </p14:sldIdLst>
        </p14:section>
        <p14:section name="Conclusions" id="{BFA735B3-B075-4E2A-B46D-AF3DE647852C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VHDL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C++/C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Assembly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6D1E9E5-4281-4921-9B1F-0FD56CE101B6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2B51E5F3-005C-400D-9AD7-AAD15B5473F5}" type="pres">
      <dgm:prSet presAssocID="{7D9C16A6-8C48-4165-8DAF-8C957C12A8FA}" presName="dummyMaxCanvas" presStyleCnt="0">
        <dgm:presLayoutVars/>
      </dgm:prSet>
      <dgm:spPr/>
    </dgm:pt>
    <dgm:pt modelId="{19F0A0B6-ABD1-4BE9-8D06-AFE701FF58CA}" type="pres">
      <dgm:prSet presAssocID="{7D9C16A6-8C48-4165-8DAF-8C957C12A8FA}" presName="ThreeNodes_1" presStyleLbl="node1" presStyleIdx="0" presStyleCnt="3">
        <dgm:presLayoutVars>
          <dgm:bulletEnabled val="1"/>
        </dgm:presLayoutVars>
      </dgm:prSet>
      <dgm:spPr/>
    </dgm:pt>
    <dgm:pt modelId="{BDC45F92-9718-40E5-84A4-90F786AED45B}" type="pres">
      <dgm:prSet presAssocID="{7D9C16A6-8C48-4165-8DAF-8C957C12A8FA}" presName="ThreeNodes_2" presStyleLbl="node1" presStyleIdx="1" presStyleCnt="3" custLinFactNeighborX="0" custLinFactNeighborY="-3525">
        <dgm:presLayoutVars>
          <dgm:bulletEnabled val="1"/>
        </dgm:presLayoutVars>
      </dgm:prSet>
      <dgm:spPr/>
    </dgm:pt>
    <dgm:pt modelId="{CBF535BC-DA7B-4C0A-8F93-6B41A1D8B5B9}" type="pres">
      <dgm:prSet presAssocID="{7D9C16A6-8C48-4165-8DAF-8C957C12A8FA}" presName="ThreeNodes_3" presStyleLbl="node1" presStyleIdx="2" presStyleCnt="3">
        <dgm:presLayoutVars>
          <dgm:bulletEnabled val="1"/>
        </dgm:presLayoutVars>
      </dgm:prSet>
      <dgm:spPr/>
    </dgm:pt>
    <dgm:pt modelId="{2AADCE55-CDE4-4175-9D80-44C4AF4A5C2D}" type="pres">
      <dgm:prSet presAssocID="{7D9C16A6-8C48-4165-8DAF-8C957C12A8FA}" presName="ThreeConn_1-2" presStyleLbl="fgAccFollowNode1" presStyleIdx="0" presStyleCnt="2">
        <dgm:presLayoutVars>
          <dgm:bulletEnabled val="1"/>
        </dgm:presLayoutVars>
      </dgm:prSet>
      <dgm:spPr/>
    </dgm:pt>
    <dgm:pt modelId="{EE00C03E-9167-4A52-8F13-7A8398E6F18B}" type="pres">
      <dgm:prSet presAssocID="{7D9C16A6-8C48-4165-8DAF-8C957C12A8FA}" presName="ThreeConn_2-3" presStyleLbl="fgAccFollowNode1" presStyleIdx="1" presStyleCnt="2">
        <dgm:presLayoutVars>
          <dgm:bulletEnabled val="1"/>
        </dgm:presLayoutVars>
      </dgm:prSet>
      <dgm:spPr/>
    </dgm:pt>
    <dgm:pt modelId="{1657B0C8-A75B-4245-99CE-C0925ACCF8BB}" type="pres">
      <dgm:prSet presAssocID="{7D9C16A6-8C48-4165-8DAF-8C957C12A8FA}" presName="ThreeNodes_1_text" presStyleLbl="node1" presStyleIdx="2" presStyleCnt="3">
        <dgm:presLayoutVars>
          <dgm:bulletEnabled val="1"/>
        </dgm:presLayoutVars>
      </dgm:prSet>
      <dgm:spPr/>
    </dgm:pt>
    <dgm:pt modelId="{9305F8DD-2FCE-4DCF-8F15-A7EF97FD16FA}" type="pres">
      <dgm:prSet presAssocID="{7D9C16A6-8C48-4165-8DAF-8C957C12A8FA}" presName="ThreeNodes_2_text" presStyleLbl="node1" presStyleIdx="2" presStyleCnt="3">
        <dgm:presLayoutVars>
          <dgm:bulletEnabled val="1"/>
        </dgm:presLayoutVars>
      </dgm:prSet>
      <dgm:spPr/>
    </dgm:pt>
    <dgm:pt modelId="{111903CF-388A-4B50-86FE-41EE983E86CE}" type="pres">
      <dgm:prSet presAssocID="{7D9C16A6-8C48-4165-8DAF-8C957C12A8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0C2F30-F273-4F09-A9C6-83DC1D8A20B1}" type="presOf" srcId="{76CC3289-2662-43F0-A3C6-BA04A135F08C}" destId="{CBF535BC-DA7B-4C0A-8F93-6B41A1D8B5B9}" srcOrd="0" destOrd="0" presId="urn:microsoft.com/office/officeart/2005/8/layout/vProcess5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86DB6C6F-324B-4151-9988-78444DBAFA2E}" type="presOf" srcId="{91A66877-AC1C-46D9-BF2C-6024B638DEA9}" destId="{BDC45F92-9718-40E5-84A4-90F786AED45B}" srcOrd="0" destOrd="0" presId="urn:microsoft.com/office/officeart/2005/8/layout/vProcess5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952C3694-C2C0-4823-83E5-5BE8D669D00D}" type="presOf" srcId="{7D9C16A6-8C48-4165-8DAF-8C957C12A8FA}" destId="{D6D1E9E5-4281-4921-9B1F-0FD56CE101B6}" srcOrd="0" destOrd="0" presId="urn:microsoft.com/office/officeart/2005/8/layout/vProcess5"/>
    <dgm:cxn modelId="{C53F6DA8-F6DE-456B-AA54-CA8AE5BE8199}" type="presOf" srcId="{701D68F5-42F8-47BC-8FED-84C50F595DF0}" destId="{19F0A0B6-ABD1-4BE9-8D06-AFE701FF58CA}" srcOrd="0" destOrd="0" presId="urn:microsoft.com/office/officeart/2005/8/layout/vProcess5"/>
    <dgm:cxn modelId="{C2F3C9A9-94C0-460A-9D4B-7B3A45517682}" type="presOf" srcId="{0C95B389-AC0C-4055-9AA3-38815EFC8B0A}" destId="{2AADCE55-CDE4-4175-9D80-44C4AF4A5C2D}" srcOrd="0" destOrd="0" presId="urn:microsoft.com/office/officeart/2005/8/layout/vProcess5"/>
    <dgm:cxn modelId="{58593DBD-DA60-4E9E-961C-725DEA68FD7E}" type="presOf" srcId="{BFCE4A28-C381-46FF-935A-B11534EF7D87}" destId="{EE00C03E-9167-4A52-8F13-7A8398E6F18B}" srcOrd="0" destOrd="0" presId="urn:microsoft.com/office/officeart/2005/8/layout/vProcess5"/>
    <dgm:cxn modelId="{B6ADDDC2-539E-4A46-BDD3-471C74AE66FC}" type="presOf" srcId="{76CC3289-2662-43F0-A3C6-BA04A135F08C}" destId="{111903CF-388A-4B50-86FE-41EE983E86CE}" srcOrd="1" destOrd="0" presId="urn:microsoft.com/office/officeart/2005/8/layout/vProcess5"/>
    <dgm:cxn modelId="{7040E3C3-2B4E-442E-865F-8EF88212E337}" type="presOf" srcId="{91A66877-AC1C-46D9-BF2C-6024B638DEA9}" destId="{9305F8DD-2FCE-4DCF-8F15-A7EF97FD16FA}" srcOrd="1" destOrd="0" presId="urn:microsoft.com/office/officeart/2005/8/layout/vProcess5"/>
    <dgm:cxn modelId="{080491F0-82DD-4C77-886F-16A955D937C0}" type="presOf" srcId="{701D68F5-42F8-47BC-8FED-84C50F595DF0}" destId="{1657B0C8-A75B-4245-99CE-C0925ACCF8BB}" srcOrd="1" destOrd="0" presId="urn:microsoft.com/office/officeart/2005/8/layout/vProcess5"/>
    <dgm:cxn modelId="{7B699257-553F-489A-A589-A9962E9FBB3E}" type="presParOf" srcId="{D6D1E9E5-4281-4921-9B1F-0FD56CE101B6}" destId="{2B51E5F3-005C-400D-9AD7-AAD15B5473F5}" srcOrd="0" destOrd="0" presId="urn:microsoft.com/office/officeart/2005/8/layout/vProcess5"/>
    <dgm:cxn modelId="{94D072FD-DE65-4D96-A584-E48878FE6260}" type="presParOf" srcId="{D6D1E9E5-4281-4921-9B1F-0FD56CE101B6}" destId="{19F0A0B6-ABD1-4BE9-8D06-AFE701FF58CA}" srcOrd="1" destOrd="0" presId="urn:microsoft.com/office/officeart/2005/8/layout/vProcess5"/>
    <dgm:cxn modelId="{1452418B-2D3F-4C00-A791-8E68F268DBD9}" type="presParOf" srcId="{D6D1E9E5-4281-4921-9B1F-0FD56CE101B6}" destId="{BDC45F92-9718-40E5-84A4-90F786AED45B}" srcOrd="2" destOrd="0" presId="urn:microsoft.com/office/officeart/2005/8/layout/vProcess5"/>
    <dgm:cxn modelId="{8862A416-16E1-43EA-BCD6-9008F7319DD4}" type="presParOf" srcId="{D6D1E9E5-4281-4921-9B1F-0FD56CE101B6}" destId="{CBF535BC-DA7B-4C0A-8F93-6B41A1D8B5B9}" srcOrd="3" destOrd="0" presId="urn:microsoft.com/office/officeart/2005/8/layout/vProcess5"/>
    <dgm:cxn modelId="{9128BCB5-E953-4CA5-A0A1-25224CBFC4FC}" type="presParOf" srcId="{D6D1E9E5-4281-4921-9B1F-0FD56CE101B6}" destId="{2AADCE55-CDE4-4175-9D80-44C4AF4A5C2D}" srcOrd="4" destOrd="0" presId="urn:microsoft.com/office/officeart/2005/8/layout/vProcess5"/>
    <dgm:cxn modelId="{28C83992-509F-45BC-BDE4-1623FDAA555B}" type="presParOf" srcId="{D6D1E9E5-4281-4921-9B1F-0FD56CE101B6}" destId="{EE00C03E-9167-4A52-8F13-7A8398E6F18B}" srcOrd="5" destOrd="0" presId="urn:microsoft.com/office/officeart/2005/8/layout/vProcess5"/>
    <dgm:cxn modelId="{BB742ED4-98EC-47FE-98C9-3D150EA93089}" type="presParOf" srcId="{D6D1E9E5-4281-4921-9B1F-0FD56CE101B6}" destId="{1657B0C8-A75B-4245-99CE-C0925ACCF8BB}" srcOrd="6" destOrd="0" presId="urn:microsoft.com/office/officeart/2005/8/layout/vProcess5"/>
    <dgm:cxn modelId="{5F42B198-BF88-44C4-8770-353F3BFED593}" type="presParOf" srcId="{D6D1E9E5-4281-4921-9B1F-0FD56CE101B6}" destId="{9305F8DD-2FCE-4DCF-8F15-A7EF97FD16FA}" srcOrd="7" destOrd="0" presId="urn:microsoft.com/office/officeart/2005/8/layout/vProcess5"/>
    <dgm:cxn modelId="{11655F95-58D1-46BF-8F9A-13397814CC7D}" type="presParOf" srcId="{D6D1E9E5-4281-4921-9B1F-0FD56CE101B6}" destId="{111903CF-388A-4B50-86FE-41EE983E86C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87E9E-22D7-47E6-B491-976962FCD84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717B5-B07B-4267-B7B9-29FB49581B5A}">
      <dgm:prSet/>
      <dgm:spPr/>
      <dgm:t>
        <a:bodyPr/>
        <a:lstStyle/>
        <a:p>
          <a:r>
            <a:rPr lang="en-US"/>
            <a:t>Try a different approach</a:t>
          </a:r>
        </a:p>
      </dgm:t>
    </dgm:pt>
    <dgm:pt modelId="{7C78C378-CD97-49AD-A4C3-A003C14A558D}" type="parTrans" cxnId="{4078CCA5-A06F-46C2-9F2E-69508109E2F8}">
      <dgm:prSet/>
      <dgm:spPr/>
      <dgm:t>
        <a:bodyPr/>
        <a:lstStyle/>
        <a:p>
          <a:endParaRPr lang="en-US"/>
        </a:p>
      </dgm:t>
    </dgm:pt>
    <dgm:pt modelId="{418D9B4B-AD14-4060-BB71-34F80663641E}" type="sibTrans" cxnId="{4078CCA5-A06F-46C2-9F2E-69508109E2F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03CD5E2-65DB-43F1-9DF1-DB8A29AB8614}">
      <dgm:prSet/>
      <dgm:spPr/>
      <dgm:t>
        <a:bodyPr/>
        <a:lstStyle/>
        <a:p>
          <a:r>
            <a:rPr lang="en-US"/>
            <a:t>Make my own templates that allow for various values input and output and preliminary</a:t>
          </a:r>
        </a:p>
      </dgm:t>
    </dgm:pt>
    <dgm:pt modelId="{919DBA78-A0BE-40DA-B775-DA28480A47C3}" type="parTrans" cxnId="{80954B53-DC4E-45C8-AE67-6F8DB24775BF}">
      <dgm:prSet/>
      <dgm:spPr/>
      <dgm:t>
        <a:bodyPr/>
        <a:lstStyle/>
        <a:p>
          <a:endParaRPr lang="en-US"/>
        </a:p>
      </dgm:t>
    </dgm:pt>
    <dgm:pt modelId="{8BE9A8E8-BD55-4529-AF48-4A39246F6F7E}" type="sibTrans" cxnId="{80954B53-DC4E-45C8-AE67-6F8DB24775B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AA14526-0FC7-4882-8B92-EB03EE38A55C}">
      <dgm:prSet/>
      <dgm:spPr/>
      <dgm:t>
        <a:bodyPr/>
        <a:lstStyle/>
        <a:p>
          <a:r>
            <a:rPr lang="en-US"/>
            <a:t>In assembly, write in a way that is more straight forward…. Or rewrite mul to be specific to binary four digit values</a:t>
          </a:r>
        </a:p>
      </dgm:t>
    </dgm:pt>
    <dgm:pt modelId="{842C1728-30D2-4D24-AC69-3F924B96BCFC}" type="parTrans" cxnId="{C285E104-47F9-46F6-AAA4-037A69DBBD39}">
      <dgm:prSet/>
      <dgm:spPr/>
      <dgm:t>
        <a:bodyPr/>
        <a:lstStyle/>
        <a:p>
          <a:endParaRPr lang="en-US"/>
        </a:p>
      </dgm:t>
    </dgm:pt>
    <dgm:pt modelId="{101F4E20-3E40-434A-B1EC-75A1DD24B13D}" type="sibTrans" cxnId="{C285E104-47F9-46F6-AAA4-037A69DBBD3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612B656-50A4-4268-B22E-F9F480D94C61}" type="pres">
      <dgm:prSet presAssocID="{B1E87E9E-22D7-47E6-B491-976962FCD849}" presName="Name0" presStyleCnt="0">
        <dgm:presLayoutVars>
          <dgm:animLvl val="lvl"/>
          <dgm:resizeHandles val="exact"/>
        </dgm:presLayoutVars>
      </dgm:prSet>
      <dgm:spPr/>
    </dgm:pt>
    <dgm:pt modelId="{67B218EB-A0FA-478E-8640-50DB22EB0581}" type="pres">
      <dgm:prSet presAssocID="{6BC717B5-B07B-4267-B7B9-29FB49581B5A}" presName="compositeNode" presStyleCnt="0">
        <dgm:presLayoutVars>
          <dgm:bulletEnabled val="1"/>
        </dgm:presLayoutVars>
      </dgm:prSet>
      <dgm:spPr/>
    </dgm:pt>
    <dgm:pt modelId="{85762FA8-93C2-44F2-8231-63FC7A6373BD}" type="pres">
      <dgm:prSet presAssocID="{6BC717B5-B07B-4267-B7B9-29FB49581B5A}" presName="bgRect" presStyleLbl="alignNode1" presStyleIdx="0" presStyleCnt="3"/>
      <dgm:spPr/>
    </dgm:pt>
    <dgm:pt modelId="{23E1DF95-D83E-44B2-979B-283C65F1B0DA}" type="pres">
      <dgm:prSet presAssocID="{418D9B4B-AD14-4060-BB71-34F80663641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D925C07-EEE7-461A-9338-B22BD08C2B4A}" type="pres">
      <dgm:prSet presAssocID="{6BC717B5-B07B-4267-B7B9-29FB49581B5A}" presName="nodeRect" presStyleLbl="alignNode1" presStyleIdx="0" presStyleCnt="3">
        <dgm:presLayoutVars>
          <dgm:bulletEnabled val="1"/>
        </dgm:presLayoutVars>
      </dgm:prSet>
      <dgm:spPr/>
    </dgm:pt>
    <dgm:pt modelId="{CEA9F539-9AAB-450C-827D-744A0B8166AB}" type="pres">
      <dgm:prSet presAssocID="{418D9B4B-AD14-4060-BB71-34F80663641E}" presName="sibTrans" presStyleCnt="0"/>
      <dgm:spPr/>
    </dgm:pt>
    <dgm:pt modelId="{D29199D1-BE6A-4BF7-B185-AC3E0EBE4785}" type="pres">
      <dgm:prSet presAssocID="{C03CD5E2-65DB-43F1-9DF1-DB8A29AB8614}" presName="compositeNode" presStyleCnt="0">
        <dgm:presLayoutVars>
          <dgm:bulletEnabled val="1"/>
        </dgm:presLayoutVars>
      </dgm:prSet>
      <dgm:spPr/>
    </dgm:pt>
    <dgm:pt modelId="{2648C1AA-02C7-4563-8134-E8E25419880A}" type="pres">
      <dgm:prSet presAssocID="{C03CD5E2-65DB-43F1-9DF1-DB8A29AB8614}" presName="bgRect" presStyleLbl="alignNode1" presStyleIdx="1" presStyleCnt="3"/>
      <dgm:spPr/>
    </dgm:pt>
    <dgm:pt modelId="{8B4D5215-D9EA-4FB6-AD7F-AA4A437BB21D}" type="pres">
      <dgm:prSet presAssocID="{8BE9A8E8-BD55-4529-AF48-4A39246F6F7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B83772F-4A47-42F1-9E41-EBCE329BC4F0}" type="pres">
      <dgm:prSet presAssocID="{C03CD5E2-65DB-43F1-9DF1-DB8A29AB8614}" presName="nodeRect" presStyleLbl="alignNode1" presStyleIdx="1" presStyleCnt="3">
        <dgm:presLayoutVars>
          <dgm:bulletEnabled val="1"/>
        </dgm:presLayoutVars>
      </dgm:prSet>
      <dgm:spPr/>
    </dgm:pt>
    <dgm:pt modelId="{C0E95D7E-60E7-46F7-AF70-42298CE329BB}" type="pres">
      <dgm:prSet presAssocID="{8BE9A8E8-BD55-4529-AF48-4A39246F6F7E}" presName="sibTrans" presStyleCnt="0"/>
      <dgm:spPr/>
    </dgm:pt>
    <dgm:pt modelId="{7D297E13-445B-48E2-AA36-D9ECD3B99F83}" type="pres">
      <dgm:prSet presAssocID="{CAA14526-0FC7-4882-8B92-EB03EE38A55C}" presName="compositeNode" presStyleCnt="0">
        <dgm:presLayoutVars>
          <dgm:bulletEnabled val="1"/>
        </dgm:presLayoutVars>
      </dgm:prSet>
      <dgm:spPr/>
    </dgm:pt>
    <dgm:pt modelId="{3CF068BE-8B62-4217-B134-7565C79B50E9}" type="pres">
      <dgm:prSet presAssocID="{CAA14526-0FC7-4882-8B92-EB03EE38A55C}" presName="bgRect" presStyleLbl="alignNode1" presStyleIdx="2" presStyleCnt="3"/>
      <dgm:spPr/>
    </dgm:pt>
    <dgm:pt modelId="{23FAD6FC-8DF9-4D08-9E20-96F37CB51A22}" type="pres">
      <dgm:prSet presAssocID="{101F4E20-3E40-434A-B1EC-75A1DD24B1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54467F3-81E4-4DE6-BDD7-C655B3F91B0E}" type="pres">
      <dgm:prSet presAssocID="{CAA14526-0FC7-4882-8B92-EB03EE38A55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285E104-47F9-46F6-AAA4-037A69DBBD39}" srcId="{B1E87E9E-22D7-47E6-B491-976962FCD849}" destId="{CAA14526-0FC7-4882-8B92-EB03EE38A55C}" srcOrd="2" destOrd="0" parTransId="{842C1728-30D2-4D24-AC69-3F924B96BCFC}" sibTransId="{101F4E20-3E40-434A-B1EC-75A1DD24B13D}"/>
    <dgm:cxn modelId="{A303643E-46F2-4282-9F6E-4AF418E49D59}" type="presOf" srcId="{C03CD5E2-65DB-43F1-9DF1-DB8A29AB8614}" destId="{2648C1AA-02C7-4563-8134-E8E25419880A}" srcOrd="0" destOrd="0" presId="urn:microsoft.com/office/officeart/2016/7/layout/LinearBlockProcessNumbered"/>
    <dgm:cxn modelId="{74DC375C-17FD-42D5-8983-E236FCADABFD}" type="presOf" srcId="{6BC717B5-B07B-4267-B7B9-29FB49581B5A}" destId="{DD925C07-EEE7-461A-9338-B22BD08C2B4A}" srcOrd="1" destOrd="0" presId="urn:microsoft.com/office/officeart/2016/7/layout/LinearBlockProcessNumbered"/>
    <dgm:cxn modelId="{DE5C6B65-06B9-4C32-AB7A-6E699BDD3B43}" type="presOf" srcId="{CAA14526-0FC7-4882-8B92-EB03EE38A55C}" destId="{554467F3-81E4-4DE6-BDD7-C655B3F91B0E}" srcOrd="1" destOrd="0" presId="urn:microsoft.com/office/officeart/2016/7/layout/LinearBlockProcessNumbered"/>
    <dgm:cxn modelId="{CBF1A249-D310-4152-A4E3-B7F16CA66092}" type="presOf" srcId="{8BE9A8E8-BD55-4529-AF48-4A39246F6F7E}" destId="{8B4D5215-D9EA-4FB6-AD7F-AA4A437BB21D}" srcOrd="0" destOrd="0" presId="urn:microsoft.com/office/officeart/2016/7/layout/LinearBlockProcessNumbered"/>
    <dgm:cxn modelId="{80954B53-DC4E-45C8-AE67-6F8DB24775BF}" srcId="{B1E87E9E-22D7-47E6-B491-976962FCD849}" destId="{C03CD5E2-65DB-43F1-9DF1-DB8A29AB8614}" srcOrd="1" destOrd="0" parTransId="{919DBA78-A0BE-40DA-B775-DA28480A47C3}" sibTransId="{8BE9A8E8-BD55-4529-AF48-4A39246F6F7E}"/>
    <dgm:cxn modelId="{71FA728A-CEE9-49DB-BD37-2811B302F36B}" type="presOf" srcId="{418D9B4B-AD14-4060-BB71-34F80663641E}" destId="{23E1DF95-D83E-44B2-979B-283C65F1B0DA}" srcOrd="0" destOrd="0" presId="urn:microsoft.com/office/officeart/2016/7/layout/LinearBlockProcessNumbered"/>
    <dgm:cxn modelId="{31EB728B-0B76-4A48-AD5A-EB97C5274CF3}" type="presOf" srcId="{CAA14526-0FC7-4882-8B92-EB03EE38A55C}" destId="{3CF068BE-8B62-4217-B134-7565C79B50E9}" srcOrd="0" destOrd="0" presId="urn:microsoft.com/office/officeart/2016/7/layout/LinearBlockProcessNumbered"/>
    <dgm:cxn modelId="{64243290-2839-4109-AA5B-3CFD241895F6}" type="presOf" srcId="{6BC717B5-B07B-4267-B7B9-29FB49581B5A}" destId="{85762FA8-93C2-44F2-8231-63FC7A6373BD}" srcOrd="0" destOrd="0" presId="urn:microsoft.com/office/officeart/2016/7/layout/LinearBlockProcessNumbered"/>
    <dgm:cxn modelId="{D5511C91-73D3-410F-934C-80C5BBEE1609}" type="presOf" srcId="{101F4E20-3E40-434A-B1EC-75A1DD24B13D}" destId="{23FAD6FC-8DF9-4D08-9E20-96F37CB51A22}" srcOrd="0" destOrd="0" presId="urn:microsoft.com/office/officeart/2016/7/layout/LinearBlockProcessNumbered"/>
    <dgm:cxn modelId="{4078CCA5-A06F-46C2-9F2E-69508109E2F8}" srcId="{B1E87E9E-22D7-47E6-B491-976962FCD849}" destId="{6BC717B5-B07B-4267-B7B9-29FB49581B5A}" srcOrd="0" destOrd="0" parTransId="{7C78C378-CD97-49AD-A4C3-A003C14A558D}" sibTransId="{418D9B4B-AD14-4060-BB71-34F80663641E}"/>
    <dgm:cxn modelId="{A35487BA-FF76-42AC-A8A9-2F0878B231D9}" type="presOf" srcId="{C03CD5E2-65DB-43F1-9DF1-DB8A29AB8614}" destId="{7B83772F-4A47-42F1-9E41-EBCE329BC4F0}" srcOrd="1" destOrd="0" presId="urn:microsoft.com/office/officeart/2016/7/layout/LinearBlockProcessNumbered"/>
    <dgm:cxn modelId="{C438D3BE-3D55-4A62-9A6F-122E824803A7}" type="presOf" srcId="{B1E87E9E-22D7-47E6-B491-976962FCD849}" destId="{A612B656-50A4-4268-B22E-F9F480D94C61}" srcOrd="0" destOrd="0" presId="urn:microsoft.com/office/officeart/2016/7/layout/LinearBlockProcessNumbered"/>
    <dgm:cxn modelId="{C2B317A1-5BE1-4E35-8A9B-46DB0873B893}" type="presParOf" srcId="{A612B656-50A4-4268-B22E-F9F480D94C61}" destId="{67B218EB-A0FA-478E-8640-50DB22EB0581}" srcOrd="0" destOrd="0" presId="urn:microsoft.com/office/officeart/2016/7/layout/LinearBlockProcessNumbered"/>
    <dgm:cxn modelId="{9F75F62F-472A-448D-AD9E-5B43CA3222CB}" type="presParOf" srcId="{67B218EB-A0FA-478E-8640-50DB22EB0581}" destId="{85762FA8-93C2-44F2-8231-63FC7A6373BD}" srcOrd="0" destOrd="0" presId="urn:microsoft.com/office/officeart/2016/7/layout/LinearBlockProcessNumbered"/>
    <dgm:cxn modelId="{DBA221AA-89B9-44B3-8543-13B99939B0D7}" type="presParOf" srcId="{67B218EB-A0FA-478E-8640-50DB22EB0581}" destId="{23E1DF95-D83E-44B2-979B-283C65F1B0DA}" srcOrd="1" destOrd="0" presId="urn:microsoft.com/office/officeart/2016/7/layout/LinearBlockProcessNumbered"/>
    <dgm:cxn modelId="{03174521-C4AF-4509-9433-185644E021AA}" type="presParOf" srcId="{67B218EB-A0FA-478E-8640-50DB22EB0581}" destId="{DD925C07-EEE7-461A-9338-B22BD08C2B4A}" srcOrd="2" destOrd="0" presId="urn:microsoft.com/office/officeart/2016/7/layout/LinearBlockProcessNumbered"/>
    <dgm:cxn modelId="{9D8F95B3-53BB-45B8-BD8F-38B7EFB26684}" type="presParOf" srcId="{A612B656-50A4-4268-B22E-F9F480D94C61}" destId="{CEA9F539-9AAB-450C-827D-744A0B8166AB}" srcOrd="1" destOrd="0" presId="urn:microsoft.com/office/officeart/2016/7/layout/LinearBlockProcessNumbered"/>
    <dgm:cxn modelId="{8E35C3F1-16D4-4ED2-BCA2-41E823464D54}" type="presParOf" srcId="{A612B656-50A4-4268-B22E-F9F480D94C61}" destId="{D29199D1-BE6A-4BF7-B185-AC3E0EBE4785}" srcOrd="2" destOrd="0" presId="urn:microsoft.com/office/officeart/2016/7/layout/LinearBlockProcessNumbered"/>
    <dgm:cxn modelId="{93F49CA9-D38B-46A6-928F-A730DE3D0B09}" type="presParOf" srcId="{D29199D1-BE6A-4BF7-B185-AC3E0EBE4785}" destId="{2648C1AA-02C7-4563-8134-E8E25419880A}" srcOrd="0" destOrd="0" presId="urn:microsoft.com/office/officeart/2016/7/layout/LinearBlockProcessNumbered"/>
    <dgm:cxn modelId="{64E7B596-37B1-4879-9F5E-CD1E5FCF5D16}" type="presParOf" srcId="{D29199D1-BE6A-4BF7-B185-AC3E0EBE4785}" destId="{8B4D5215-D9EA-4FB6-AD7F-AA4A437BB21D}" srcOrd="1" destOrd="0" presId="urn:microsoft.com/office/officeart/2016/7/layout/LinearBlockProcessNumbered"/>
    <dgm:cxn modelId="{3F23069B-CA87-433D-B1FC-EC193CB84E40}" type="presParOf" srcId="{D29199D1-BE6A-4BF7-B185-AC3E0EBE4785}" destId="{7B83772F-4A47-42F1-9E41-EBCE329BC4F0}" srcOrd="2" destOrd="0" presId="urn:microsoft.com/office/officeart/2016/7/layout/LinearBlockProcessNumbered"/>
    <dgm:cxn modelId="{2EC625D7-F9E3-4BFB-81E5-0474613D9E7C}" type="presParOf" srcId="{A612B656-50A4-4268-B22E-F9F480D94C61}" destId="{C0E95D7E-60E7-46F7-AF70-42298CE329BB}" srcOrd="3" destOrd="0" presId="urn:microsoft.com/office/officeart/2016/7/layout/LinearBlockProcessNumbered"/>
    <dgm:cxn modelId="{28B57A10-8DB7-4A3C-AD2B-6D12BA2C28C9}" type="presParOf" srcId="{A612B656-50A4-4268-B22E-F9F480D94C61}" destId="{7D297E13-445B-48E2-AA36-D9ECD3B99F83}" srcOrd="4" destOrd="0" presId="urn:microsoft.com/office/officeart/2016/7/layout/LinearBlockProcessNumbered"/>
    <dgm:cxn modelId="{D89D475E-A3CD-40E8-86BB-2B9886D3F827}" type="presParOf" srcId="{7D297E13-445B-48E2-AA36-D9ECD3B99F83}" destId="{3CF068BE-8B62-4217-B134-7565C79B50E9}" srcOrd="0" destOrd="0" presId="urn:microsoft.com/office/officeart/2016/7/layout/LinearBlockProcessNumbered"/>
    <dgm:cxn modelId="{1494EC0A-3989-41CA-85B2-E70E1BFF65F5}" type="presParOf" srcId="{7D297E13-445B-48E2-AA36-D9ECD3B99F83}" destId="{23FAD6FC-8DF9-4D08-9E20-96F37CB51A22}" srcOrd="1" destOrd="0" presId="urn:microsoft.com/office/officeart/2016/7/layout/LinearBlockProcessNumbered"/>
    <dgm:cxn modelId="{9E670DF7-AEE5-44B4-9C22-E588CA7920E7}" type="presParOf" srcId="{7D297E13-445B-48E2-AA36-D9ECD3B99F83}" destId="{554467F3-81E4-4DE6-BDD7-C655B3F91B0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0B6-ABD1-4BE9-8D06-AFE701FF58CA}">
      <dsp:nvSpPr>
        <dsp:cNvPr id="0" name=""/>
        <dsp:cNvSpPr/>
      </dsp:nvSpPr>
      <dsp:spPr>
        <a:xfrm>
          <a:off x="0" y="0"/>
          <a:ext cx="9375172" cy="1103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900" kern="1200" dirty="0"/>
            <a:t>VHDL</a:t>
          </a:r>
          <a:endParaRPr lang="en-US" sz="4900" kern="1200" dirty="0"/>
        </a:p>
      </dsp:txBody>
      <dsp:txXfrm>
        <a:off x="32320" y="32320"/>
        <a:ext cx="8184420" cy="1038850"/>
      </dsp:txXfrm>
    </dsp:sp>
    <dsp:sp modelId="{BDC45F92-9718-40E5-84A4-90F786AED45B}">
      <dsp:nvSpPr>
        <dsp:cNvPr id="0" name=""/>
        <dsp:cNvSpPr/>
      </dsp:nvSpPr>
      <dsp:spPr>
        <a:xfrm>
          <a:off x="827221" y="1248507"/>
          <a:ext cx="9375172" cy="110349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C++/C</a:t>
          </a:r>
        </a:p>
      </dsp:txBody>
      <dsp:txXfrm>
        <a:off x="859541" y="1280827"/>
        <a:ext cx="7766042" cy="1038850"/>
      </dsp:txXfrm>
    </dsp:sp>
    <dsp:sp modelId="{CBF535BC-DA7B-4C0A-8F93-6B41A1D8B5B9}">
      <dsp:nvSpPr>
        <dsp:cNvPr id="0" name=""/>
        <dsp:cNvSpPr/>
      </dsp:nvSpPr>
      <dsp:spPr>
        <a:xfrm>
          <a:off x="1654442" y="2574812"/>
          <a:ext cx="9375172" cy="110349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Assembly</a:t>
          </a:r>
        </a:p>
      </dsp:txBody>
      <dsp:txXfrm>
        <a:off x="1686762" y="2607132"/>
        <a:ext cx="7766042" cy="1038850"/>
      </dsp:txXfrm>
    </dsp:sp>
    <dsp:sp modelId="{2AADCE55-CDE4-4175-9D80-44C4AF4A5C2D}">
      <dsp:nvSpPr>
        <dsp:cNvPr id="0" name=""/>
        <dsp:cNvSpPr/>
      </dsp:nvSpPr>
      <dsp:spPr>
        <a:xfrm>
          <a:off x="8657903" y="83681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289" y="836813"/>
        <a:ext cx="394497" cy="539745"/>
      </dsp:txXfrm>
    </dsp:sp>
    <dsp:sp modelId="{EE00C03E-9167-4A52-8F13-7A8398E6F18B}">
      <dsp:nvSpPr>
        <dsp:cNvPr id="0" name=""/>
        <dsp:cNvSpPr/>
      </dsp:nvSpPr>
      <dsp:spPr>
        <a:xfrm>
          <a:off x="9485124" y="211686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510" y="2116863"/>
        <a:ext cx="394497" cy="53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62FA8-93C2-44F2-8231-63FC7A6373BD}">
      <dsp:nvSpPr>
        <dsp:cNvPr id="0" name=""/>
        <dsp:cNvSpPr/>
      </dsp:nvSpPr>
      <dsp:spPr>
        <a:xfrm>
          <a:off x="861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Try a different approach</a:t>
          </a:r>
        </a:p>
      </dsp:txBody>
      <dsp:txXfrm>
        <a:off x="861" y="1471295"/>
        <a:ext cx="3489945" cy="2206942"/>
      </dsp:txXfrm>
    </dsp:sp>
    <dsp:sp modelId="{23E1DF95-D83E-44B2-979B-283C65F1B0DA}">
      <dsp:nvSpPr>
        <dsp:cNvPr id="0" name=""/>
        <dsp:cNvSpPr/>
      </dsp:nvSpPr>
      <dsp:spPr>
        <a:xfrm>
          <a:off x="861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471295"/>
      </dsp:txXfrm>
    </dsp:sp>
    <dsp:sp modelId="{2648C1AA-02C7-4563-8134-E8E25419880A}">
      <dsp:nvSpPr>
        <dsp:cNvPr id="0" name=""/>
        <dsp:cNvSpPr/>
      </dsp:nvSpPr>
      <dsp:spPr>
        <a:xfrm>
          <a:off x="3770002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 my own templates that allow for various values input and output and preliminary</a:t>
          </a:r>
        </a:p>
      </dsp:txBody>
      <dsp:txXfrm>
        <a:off x="3770002" y="1471295"/>
        <a:ext cx="3489945" cy="2206942"/>
      </dsp:txXfrm>
    </dsp:sp>
    <dsp:sp modelId="{8B4D5215-D9EA-4FB6-AD7F-AA4A437BB21D}">
      <dsp:nvSpPr>
        <dsp:cNvPr id="0" name=""/>
        <dsp:cNvSpPr/>
      </dsp:nvSpPr>
      <dsp:spPr>
        <a:xfrm>
          <a:off x="3770002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471295"/>
      </dsp:txXfrm>
    </dsp:sp>
    <dsp:sp modelId="{3CF068BE-8B62-4217-B134-7565C79B50E9}">
      <dsp:nvSpPr>
        <dsp:cNvPr id="0" name=""/>
        <dsp:cNvSpPr/>
      </dsp:nvSpPr>
      <dsp:spPr>
        <a:xfrm>
          <a:off x="7539143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assembly, write in a way that is more straight forward…. Or rewrite mul to be specific to binary four digit values</a:t>
          </a:r>
        </a:p>
      </dsp:txBody>
      <dsp:txXfrm>
        <a:off x="7539143" y="1471295"/>
        <a:ext cx="3489945" cy="2206942"/>
      </dsp:txXfrm>
    </dsp:sp>
    <dsp:sp modelId="{23FAD6FC-8DF9-4D08-9E20-96F37CB51A22}">
      <dsp:nvSpPr>
        <dsp:cNvPr id="0" name=""/>
        <dsp:cNvSpPr/>
      </dsp:nvSpPr>
      <dsp:spPr>
        <a:xfrm>
          <a:off x="7539143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47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 bit multiplier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Lisa Jacklin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01E0-2F6F-2FDB-193E-2D0EB07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66E3-AE94-D9E2-CFD8-F6DC2C05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main circuit image and discuss how the </a:t>
            </a:r>
            <a:r>
              <a:rPr lang="en-US" dirty="0" err="1"/>
              <a:t>prelimilary</a:t>
            </a:r>
            <a:r>
              <a:rPr lang="en-US" dirty="0"/>
              <a:t> values ( and zoom into the interior arrow between the boxes) and explain the issues I had with figuring out how to display this in a way that would work in all cases and still act as buffers or in VHDL terms, “Signals”</a:t>
            </a:r>
          </a:p>
        </p:txBody>
      </p:sp>
    </p:spTree>
    <p:extLst>
      <p:ext uri="{BB962C8B-B14F-4D97-AF65-F5344CB8AC3E}">
        <p14:creationId xmlns:p14="http://schemas.microsoft.com/office/powerpoint/2010/main" val="84965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24A2-4368-1A45-FF99-27A959DA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en-US" dirty="0"/>
              <a:t>Attempting Assembly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23C12A2-DEE4-5936-2F77-D3A40301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E816-777F-AE13-A1BA-7FCA417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7C14-A039-3336-F390-7010F092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Struggles and Learning things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142F3B-8AB6-D1FC-F954-8744326AB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26623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>
                <a:solidFill>
                  <a:schemeClr val="bg2"/>
                </a:solidFill>
              </a:rPr>
              <a:t> Link: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Planned Attack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61450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4644-5920-C185-7B98-BA659418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en-US" dirty="0"/>
              <a:t>Starting with VHDL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6344E37-3750-304F-BB6C-57E70F722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03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6C56955-4E5B-F30F-6916-BAB329F2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2" t="9491" r="19814" b="6549"/>
          <a:stretch/>
        </p:blipFill>
        <p:spPr>
          <a:xfrm rot="16200000">
            <a:off x="3723385" y="22831"/>
            <a:ext cx="4459275" cy="8118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4010B-DACD-16F8-FA7D-BA4BCB87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Code and Circuits</a:t>
            </a: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9F396F64-7688-B65F-3A08-EF3784B6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46" r="6617" b="-949"/>
          <a:stretch/>
        </p:blipFill>
        <p:spPr>
          <a:xfrm rot="5400000">
            <a:off x="3702417" y="43797"/>
            <a:ext cx="4501210" cy="81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390-D392-4BA4-BD3E-19354CA9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Subcircuits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255A70E-59E3-909B-1821-31EFE100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102694" y="684660"/>
            <a:ext cx="3986611" cy="6955757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8DB260-4A17-7208-D30B-24277F80E07A}"/>
              </a:ext>
            </a:extLst>
          </p:cNvPr>
          <p:cNvSpPr/>
          <p:nvPr/>
        </p:nvSpPr>
        <p:spPr>
          <a:xfrm>
            <a:off x="2188736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1F34D6-335C-5A0F-116C-1D0053C06776}"/>
              </a:ext>
            </a:extLst>
          </p:cNvPr>
          <p:cNvSpPr/>
          <p:nvPr/>
        </p:nvSpPr>
        <p:spPr>
          <a:xfrm rot="10800000">
            <a:off x="8715109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086B0-A7E6-D01D-667C-CF5FC9CF911D}"/>
              </a:ext>
            </a:extLst>
          </p:cNvPr>
          <p:cNvSpPr txBox="1"/>
          <p:nvPr/>
        </p:nvSpPr>
        <p:spPr>
          <a:xfrm>
            <a:off x="955472" y="4058777"/>
            <a:ext cx="101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Row Boxes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06DFC-898D-EEFC-3CDE-F7E8C25D8D92}"/>
              </a:ext>
            </a:extLst>
          </p:cNvPr>
          <p:cNvSpPr txBox="1"/>
          <p:nvPr/>
        </p:nvSpPr>
        <p:spPr>
          <a:xfrm>
            <a:off x="9870715" y="4101139"/>
            <a:ext cx="136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and Third Row Boxes</a:t>
            </a:r>
          </a:p>
        </p:txBody>
      </p:sp>
    </p:spTree>
    <p:extLst>
      <p:ext uri="{BB962C8B-B14F-4D97-AF65-F5344CB8AC3E}">
        <p14:creationId xmlns:p14="http://schemas.microsoft.com/office/powerpoint/2010/main" val="36527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94-C5B0-2905-A2E1-0D227FA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Full  Adder Subcircuit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3E7577-264F-B381-5E56-DA3259AD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378" y="2181225"/>
            <a:ext cx="8433243" cy="3678238"/>
          </a:xfrm>
        </p:spPr>
      </p:pic>
    </p:spTree>
    <p:extLst>
      <p:ext uri="{BB962C8B-B14F-4D97-AF65-F5344CB8AC3E}">
        <p14:creationId xmlns:p14="http://schemas.microsoft.com/office/powerpoint/2010/main" val="56460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485-E13B-20CB-916F-2C6CF1C1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A8BF-F4C1-4885-EE26-E9D83B61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F53D6F-B9DD-F9A8-B1CE-989A5EA3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en-US" dirty="0"/>
              <a:t>C++ Conversion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ABC4D-6490-1439-2817-ECBAF656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08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932D-D833-E8CB-5781-6B0999D7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with Functions for each subcircuit: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EAED-D734-7258-F88E-89E94A0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Inlcude</a:t>
            </a:r>
            <a:r>
              <a:rPr lang="en-US" dirty="0"/>
              <a:t> an image of the VHDL circuit and the attempted code for each one….Might only begin with the Adder and one of the subcircuits.</a:t>
            </a:r>
          </a:p>
        </p:txBody>
      </p:sp>
    </p:spTree>
    <p:extLst>
      <p:ext uri="{BB962C8B-B14F-4D97-AF65-F5344CB8AC3E}">
        <p14:creationId xmlns:p14="http://schemas.microsoft.com/office/powerpoint/2010/main" val="1016368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196</Words>
  <Application>Microsoft Office PowerPoint</Application>
  <PresentationFormat>Widescreen</PresentationFormat>
  <Paragraphs>35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4 bit multiplier Circuit</vt:lpstr>
      <vt:lpstr>Planned Attack</vt:lpstr>
      <vt:lpstr>Starting with VHDL</vt:lpstr>
      <vt:lpstr>VHDL Code and Circuits</vt:lpstr>
      <vt:lpstr>VHDL Subcircuits</vt:lpstr>
      <vt:lpstr>VHDL Full  Adder Subcircuit</vt:lpstr>
      <vt:lpstr>Code Slide</vt:lpstr>
      <vt:lpstr>C++ Conversion</vt:lpstr>
      <vt:lpstr>Started with Functions for each subcircuit:</vt:lpstr>
      <vt:lpstr>Preliminary Issues</vt:lpstr>
      <vt:lpstr>Attempting Assembly</vt:lpstr>
      <vt:lpstr>Assembly Code</vt:lpstr>
      <vt:lpstr>Struggles and Learning things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multiplier in Assembly</dc:title>
  <dc:creator>Lisa Jacklin</dc:creator>
  <cp:lastModifiedBy>Lisa Jacklin</cp:lastModifiedBy>
  <cp:revision>7</cp:revision>
  <dcterms:created xsi:type="dcterms:W3CDTF">2022-11-29T05:45:15Z</dcterms:created>
  <dcterms:modified xsi:type="dcterms:W3CDTF">2022-12-05T19:47:39Z</dcterms:modified>
</cp:coreProperties>
</file>