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61340-E77A-47F2-8747-0FEF33ED473A}" v="93" dt="2022-12-20T15:04:43.813"/>
    <p1510:client id="{59FC0435-02A8-4E9B-BB26-5A42D2B9F0EE}" v="1" dt="2022-12-21T10:00:06.854"/>
    <p1510:client id="{936338F3-4A6B-4641-9579-ADBC6C3E8616}" v="30" dt="2022-12-21T09:56:23.912"/>
    <p1510:client id="{C12EE3D1-4BEC-4694-A164-59F713783DFD}" v="24" dt="2022-12-21T12:14:42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link.springer.com/article/10.1007/s00521-018-3523-0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link.springer.com/article/10.1007/s00521-018-3523-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D3B46-434D-4E08-88EB-EB193BA8733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3466F9-AF9A-4DF7-902E-90A5B6EFF4F2}">
      <dgm:prSet/>
      <dgm:spPr/>
      <dgm:t>
        <a:bodyPr/>
        <a:lstStyle/>
        <a:p>
          <a:r>
            <a:rPr lang="de-AT" b="1" baseline="0"/>
            <a:t>Kundenkenntnis</a:t>
          </a:r>
          <a:endParaRPr lang="en-US"/>
        </a:p>
      </dgm:t>
    </dgm:pt>
    <dgm:pt modelId="{11C17996-1723-4D8D-A051-3E394088AFAE}" type="parTrans" cxnId="{C1B6F433-0953-4477-82F8-B7FBBA46CA0A}">
      <dgm:prSet/>
      <dgm:spPr/>
      <dgm:t>
        <a:bodyPr/>
        <a:lstStyle/>
        <a:p>
          <a:endParaRPr lang="en-US"/>
        </a:p>
      </dgm:t>
    </dgm:pt>
    <dgm:pt modelId="{E2918C2C-602F-444C-A26B-B4145BECF970}" type="sibTrans" cxnId="{C1B6F433-0953-4477-82F8-B7FBBA46CA0A}">
      <dgm:prSet/>
      <dgm:spPr/>
      <dgm:t>
        <a:bodyPr/>
        <a:lstStyle/>
        <a:p>
          <a:endParaRPr lang="en-US"/>
        </a:p>
      </dgm:t>
    </dgm:pt>
    <dgm:pt modelId="{042DEBE7-78AB-4D76-8F35-00E9FCA1E2DD}">
      <dgm:prSet/>
      <dgm:spPr/>
      <dgm:t>
        <a:bodyPr/>
        <a:lstStyle/>
        <a:p>
          <a:r>
            <a:rPr lang="de-AT" b="1" baseline="0"/>
            <a:t>Gezielteres Marketing</a:t>
          </a:r>
          <a:endParaRPr lang="en-US"/>
        </a:p>
      </dgm:t>
    </dgm:pt>
    <dgm:pt modelId="{7DA2F48E-0371-477C-8AB0-3E6EBCB8FEF7}" type="parTrans" cxnId="{6B401CCC-91FA-4F43-8949-8676B13E7390}">
      <dgm:prSet/>
      <dgm:spPr/>
      <dgm:t>
        <a:bodyPr/>
        <a:lstStyle/>
        <a:p>
          <a:endParaRPr lang="en-US"/>
        </a:p>
      </dgm:t>
    </dgm:pt>
    <dgm:pt modelId="{92EB0099-3AA7-40E0-B4DD-5763E3E7CAE7}" type="sibTrans" cxnId="{6B401CCC-91FA-4F43-8949-8676B13E7390}">
      <dgm:prSet/>
      <dgm:spPr/>
      <dgm:t>
        <a:bodyPr/>
        <a:lstStyle/>
        <a:p>
          <a:endParaRPr lang="en-US"/>
        </a:p>
      </dgm:t>
    </dgm:pt>
    <dgm:pt modelId="{DA90A7F0-9FDF-4AA3-AE5D-77EA28188C83}">
      <dgm:prSet/>
      <dgm:spPr/>
      <dgm:t>
        <a:bodyPr/>
        <a:lstStyle/>
        <a:p>
          <a:r>
            <a:rPr lang="de-AT" b="1" baseline="0"/>
            <a:t>Realistischere Budgets</a:t>
          </a:r>
          <a:endParaRPr lang="en-US"/>
        </a:p>
      </dgm:t>
    </dgm:pt>
    <dgm:pt modelId="{2A709415-A60F-4D0C-B567-8B1A129CD55A}" type="parTrans" cxnId="{830E342E-EB57-4B67-934B-D6188A2B47E8}">
      <dgm:prSet/>
      <dgm:spPr/>
      <dgm:t>
        <a:bodyPr/>
        <a:lstStyle/>
        <a:p>
          <a:endParaRPr lang="en-US"/>
        </a:p>
      </dgm:t>
    </dgm:pt>
    <dgm:pt modelId="{96183677-3177-4D51-93F3-6490695DAAC7}" type="sibTrans" cxnId="{830E342E-EB57-4B67-934B-D6188A2B47E8}">
      <dgm:prSet/>
      <dgm:spPr/>
      <dgm:t>
        <a:bodyPr/>
        <a:lstStyle/>
        <a:p>
          <a:endParaRPr lang="en-US"/>
        </a:p>
      </dgm:t>
    </dgm:pt>
    <dgm:pt modelId="{01425FEA-38F6-4823-96BA-310D52C74FB8}">
      <dgm:prSet/>
      <dgm:spPr/>
      <dgm:t>
        <a:bodyPr/>
        <a:lstStyle/>
        <a:p>
          <a:r>
            <a:rPr lang="de-AT" b="1" baseline="0"/>
            <a:t>Optimierung des Online Shops</a:t>
          </a:r>
          <a:endParaRPr lang="en-US"/>
        </a:p>
      </dgm:t>
    </dgm:pt>
    <dgm:pt modelId="{3F0DE6A8-7E93-4CB1-ABCE-5655EDDAEE8F}" type="parTrans" cxnId="{CD483293-0CC5-468D-BF93-7795DAFF71E5}">
      <dgm:prSet/>
      <dgm:spPr/>
      <dgm:t>
        <a:bodyPr/>
        <a:lstStyle/>
        <a:p>
          <a:endParaRPr lang="en-US"/>
        </a:p>
      </dgm:t>
    </dgm:pt>
    <dgm:pt modelId="{B98F4BA1-7254-488F-A53D-DF7DD2AF0179}" type="sibTrans" cxnId="{CD483293-0CC5-468D-BF93-7795DAFF71E5}">
      <dgm:prSet/>
      <dgm:spPr/>
      <dgm:t>
        <a:bodyPr/>
        <a:lstStyle/>
        <a:p>
          <a:endParaRPr lang="en-US"/>
        </a:p>
      </dgm:t>
    </dgm:pt>
    <dgm:pt modelId="{01959FFD-3097-400D-8E93-13214C8CC1E8}" type="pres">
      <dgm:prSet presAssocID="{330D3B46-434D-4E08-88EB-EB193BA873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E82FB5-C6F5-4117-A940-9AE8993D2C9C}" type="pres">
      <dgm:prSet presAssocID="{7F3466F9-AF9A-4DF7-902E-90A5B6EFF4F2}" presName="hierRoot1" presStyleCnt="0"/>
      <dgm:spPr/>
    </dgm:pt>
    <dgm:pt modelId="{89D4F8F7-55FE-44C6-ADCE-CA47E66098F1}" type="pres">
      <dgm:prSet presAssocID="{7F3466F9-AF9A-4DF7-902E-90A5B6EFF4F2}" presName="composite" presStyleCnt="0"/>
      <dgm:spPr/>
    </dgm:pt>
    <dgm:pt modelId="{90362907-B79D-404E-85D8-AA150907A421}" type="pres">
      <dgm:prSet presAssocID="{7F3466F9-AF9A-4DF7-902E-90A5B6EFF4F2}" presName="background" presStyleLbl="node0" presStyleIdx="0" presStyleCnt="4"/>
      <dgm:spPr/>
    </dgm:pt>
    <dgm:pt modelId="{39484000-61CE-4549-BBE3-A1915ACCDBD3}" type="pres">
      <dgm:prSet presAssocID="{7F3466F9-AF9A-4DF7-902E-90A5B6EFF4F2}" presName="text" presStyleLbl="fgAcc0" presStyleIdx="0" presStyleCnt="4">
        <dgm:presLayoutVars>
          <dgm:chPref val="3"/>
        </dgm:presLayoutVars>
      </dgm:prSet>
      <dgm:spPr/>
    </dgm:pt>
    <dgm:pt modelId="{D538305F-1A7F-4C35-A20B-5A914B2A086B}" type="pres">
      <dgm:prSet presAssocID="{7F3466F9-AF9A-4DF7-902E-90A5B6EFF4F2}" presName="hierChild2" presStyleCnt="0"/>
      <dgm:spPr/>
    </dgm:pt>
    <dgm:pt modelId="{941F208C-F874-46AA-8E5A-9DC60235F26B}" type="pres">
      <dgm:prSet presAssocID="{042DEBE7-78AB-4D76-8F35-00E9FCA1E2DD}" presName="hierRoot1" presStyleCnt="0"/>
      <dgm:spPr/>
    </dgm:pt>
    <dgm:pt modelId="{895E9212-4475-4EAF-83B5-BAF0563E6A0F}" type="pres">
      <dgm:prSet presAssocID="{042DEBE7-78AB-4D76-8F35-00E9FCA1E2DD}" presName="composite" presStyleCnt="0"/>
      <dgm:spPr/>
    </dgm:pt>
    <dgm:pt modelId="{7030D233-26F0-4AB8-A9D7-E611363F93C9}" type="pres">
      <dgm:prSet presAssocID="{042DEBE7-78AB-4D76-8F35-00E9FCA1E2DD}" presName="background" presStyleLbl="node0" presStyleIdx="1" presStyleCnt="4"/>
      <dgm:spPr/>
    </dgm:pt>
    <dgm:pt modelId="{6C551917-AF32-4B94-A9D2-D6DAD498FBC1}" type="pres">
      <dgm:prSet presAssocID="{042DEBE7-78AB-4D76-8F35-00E9FCA1E2DD}" presName="text" presStyleLbl="fgAcc0" presStyleIdx="1" presStyleCnt="4">
        <dgm:presLayoutVars>
          <dgm:chPref val="3"/>
        </dgm:presLayoutVars>
      </dgm:prSet>
      <dgm:spPr/>
    </dgm:pt>
    <dgm:pt modelId="{65884966-C60A-49E6-8959-D9C99D074A7B}" type="pres">
      <dgm:prSet presAssocID="{042DEBE7-78AB-4D76-8F35-00E9FCA1E2DD}" presName="hierChild2" presStyleCnt="0"/>
      <dgm:spPr/>
    </dgm:pt>
    <dgm:pt modelId="{C6FC09A5-4190-4642-8DD6-67483849C422}" type="pres">
      <dgm:prSet presAssocID="{DA90A7F0-9FDF-4AA3-AE5D-77EA28188C83}" presName="hierRoot1" presStyleCnt="0"/>
      <dgm:spPr/>
    </dgm:pt>
    <dgm:pt modelId="{550A4759-6542-4A78-B2F6-1CCEB7A8DFC3}" type="pres">
      <dgm:prSet presAssocID="{DA90A7F0-9FDF-4AA3-AE5D-77EA28188C83}" presName="composite" presStyleCnt="0"/>
      <dgm:spPr/>
    </dgm:pt>
    <dgm:pt modelId="{14116C3B-F120-4F6B-97AC-7532206633B7}" type="pres">
      <dgm:prSet presAssocID="{DA90A7F0-9FDF-4AA3-AE5D-77EA28188C83}" presName="background" presStyleLbl="node0" presStyleIdx="2" presStyleCnt="4"/>
      <dgm:spPr/>
    </dgm:pt>
    <dgm:pt modelId="{96B776D2-218D-4087-806C-2E54B5725981}" type="pres">
      <dgm:prSet presAssocID="{DA90A7F0-9FDF-4AA3-AE5D-77EA28188C83}" presName="text" presStyleLbl="fgAcc0" presStyleIdx="2" presStyleCnt="4">
        <dgm:presLayoutVars>
          <dgm:chPref val="3"/>
        </dgm:presLayoutVars>
      </dgm:prSet>
      <dgm:spPr/>
    </dgm:pt>
    <dgm:pt modelId="{317F2264-A6FC-4545-B53E-F35B9464A509}" type="pres">
      <dgm:prSet presAssocID="{DA90A7F0-9FDF-4AA3-AE5D-77EA28188C83}" presName="hierChild2" presStyleCnt="0"/>
      <dgm:spPr/>
    </dgm:pt>
    <dgm:pt modelId="{9876AC7E-DA15-4633-9421-F4AF3AD37EDD}" type="pres">
      <dgm:prSet presAssocID="{01425FEA-38F6-4823-96BA-310D52C74FB8}" presName="hierRoot1" presStyleCnt="0"/>
      <dgm:spPr/>
    </dgm:pt>
    <dgm:pt modelId="{F9843299-63A7-4A47-A917-97CC3F179BDD}" type="pres">
      <dgm:prSet presAssocID="{01425FEA-38F6-4823-96BA-310D52C74FB8}" presName="composite" presStyleCnt="0"/>
      <dgm:spPr/>
    </dgm:pt>
    <dgm:pt modelId="{AF5A31F7-402C-4742-A473-89E326E9E759}" type="pres">
      <dgm:prSet presAssocID="{01425FEA-38F6-4823-96BA-310D52C74FB8}" presName="background" presStyleLbl="node0" presStyleIdx="3" presStyleCnt="4"/>
      <dgm:spPr/>
    </dgm:pt>
    <dgm:pt modelId="{E2F6DEAC-750D-46C8-8B49-B5D43EA66660}" type="pres">
      <dgm:prSet presAssocID="{01425FEA-38F6-4823-96BA-310D52C74FB8}" presName="text" presStyleLbl="fgAcc0" presStyleIdx="3" presStyleCnt="4">
        <dgm:presLayoutVars>
          <dgm:chPref val="3"/>
        </dgm:presLayoutVars>
      </dgm:prSet>
      <dgm:spPr/>
    </dgm:pt>
    <dgm:pt modelId="{EFF3697A-A762-48CB-AF9E-FA13E5CCC693}" type="pres">
      <dgm:prSet presAssocID="{01425FEA-38F6-4823-96BA-310D52C74FB8}" presName="hierChild2" presStyleCnt="0"/>
      <dgm:spPr/>
    </dgm:pt>
  </dgm:ptLst>
  <dgm:cxnLst>
    <dgm:cxn modelId="{6E88D823-FC8B-44AA-A524-B791139667B7}" type="presOf" srcId="{01425FEA-38F6-4823-96BA-310D52C74FB8}" destId="{E2F6DEAC-750D-46C8-8B49-B5D43EA66660}" srcOrd="0" destOrd="0" presId="urn:microsoft.com/office/officeart/2005/8/layout/hierarchy1"/>
    <dgm:cxn modelId="{830E342E-EB57-4B67-934B-D6188A2B47E8}" srcId="{330D3B46-434D-4E08-88EB-EB193BA87336}" destId="{DA90A7F0-9FDF-4AA3-AE5D-77EA28188C83}" srcOrd="2" destOrd="0" parTransId="{2A709415-A60F-4D0C-B567-8B1A129CD55A}" sibTransId="{96183677-3177-4D51-93F3-6490695DAAC7}"/>
    <dgm:cxn modelId="{C1B6F433-0953-4477-82F8-B7FBBA46CA0A}" srcId="{330D3B46-434D-4E08-88EB-EB193BA87336}" destId="{7F3466F9-AF9A-4DF7-902E-90A5B6EFF4F2}" srcOrd="0" destOrd="0" parTransId="{11C17996-1723-4D8D-A051-3E394088AFAE}" sibTransId="{E2918C2C-602F-444C-A26B-B4145BECF970}"/>
    <dgm:cxn modelId="{BFD50A42-06EE-4CE7-82CA-394E1BE0DBC0}" type="presOf" srcId="{042DEBE7-78AB-4D76-8F35-00E9FCA1E2DD}" destId="{6C551917-AF32-4B94-A9D2-D6DAD498FBC1}" srcOrd="0" destOrd="0" presId="urn:microsoft.com/office/officeart/2005/8/layout/hierarchy1"/>
    <dgm:cxn modelId="{463D6569-3225-4FC8-A0FB-1EC16DE3C706}" type="presOf" srcId="{DA90A7F0-9FDF-4AA3-AE5D-77EA28188C83}" destId="{96B776D2-218D-4087-806C-2E54B5725981}" srcOrd="0" destOrd="0" presId="urn:microsoft.com/office/officeart/2005/8/layout/hierarchy1"/>
    <dgm:cxn modelId="{A5754E8A-3BEF-4B96-899E-59E4B0BA5BA6}" type="presOf" srcId="{7F3466F9-AF9A-4DF7-902E-90A5B6EFF4F2}" destId="{39484000-61CE-4549-BBE3-A1915ACCDBD3}" srcOrd="0" destOrd="0" presId="urn:microsoft.com/office/officeart/2005/8/layout/hierarchy1"/>
    <dgm:cxn modelId="{CD483293-0CC5-468D-BF93-7795DAFF71E5}" srcId="{330D3B46-434D-4E08-88EB-EB193BA87336}" destId="{01425FEA-38F6-4823-96BA-310D52C74FB8}" srcOrd="3" destOrd="0" parTransId="{3F0DE6A8-7E93-4CB1-ABCE-5655EDDAEE8F}" sibTransId="{B98F4BA1-7254-488F-A53D-DF7DD2AF0179}"/>
    <dgm:cxn modelId="{5F28A9B0-C86C-4B9B-B6A6-58224D0F02D8}" type="presOf" srcId="{330D3B46-434D-4E08-88EB-EB193BA87336}" destId="{01959FFD-3097-400D-8E93-13214C8CC1E8}" srcOrd="0" destOrd="0" presId="urn:microsoft.com/office/officeart/2005/8/layout/hierarchy1"/>
    <dgm:cxn modelId="{6B401CCC-91FA-4F43-8949-8676B13E7390}" srcId="{330D3B46-434D-4E08-88EB-EB193BA87336}" destId="{042DEBE7-78AB-4D76-8F35-00E9FCA1E2DD}" srcOrd="1" destOrd="0" parTransId="{7DA2F48E-0371-477C-8AB0-3E6EBCB8FEF7}" sibTransId="{92EB0099-3AA7-40E0-B4DD-5763E3E7CAE7}"/>
    <dgm:cxn modelId="{00F29FAB-C7E3-4783-97EB-3C3D3D357DA5}" type="presParOf" srcId="{01959FFD-3097-400D-8E93-13214C8CC1E8}" destId="{5DE82FB5-C6F5-4117-A940-9AE8993D2C9C}" srcOrd="0" destOrd="0" presId="urn:microsoft.com/office/officeart/2005/8/layout/hierarchy1"/>
    <dgm:cxn modelId="{3B7A13C0-F905-4070-A44D-3FBA6E027EBA}" type="presParOf" srcId="{5DE82FB5-C6F5-4117-A940-9AE8993D2C9C}" destId="{89D4F8F7-55FE-44C6-ADCE-CA47E66098F1}" srcOrd="0" destOrd="0" presId="urn:microsoft.com/office/officeart/2005/8/layout/hierarchy1"/>
    <dgm:cxn modelId="{102371C4-0F9A-47C2-8EC4-DA845B3045FB}" type="presParOf" srcId="{89D4F8F7-55FE-44C6-ADCE-CA47E66098F1}" destId="{90362907-B79D-404E-85D8-AA150907A421}" srcOrd="0" destOrd="0" presId="urn:microsoft.com/office/officeart/2005/8/layout/hierarchy1"/>
    <dgm:cxn modelId="{FF9F5719-86C2-490A-939F-39B955A26D4F}" type="presParOf" srcId="{89D4F8F7-55FE-44C6-ADCE-CA47E66098F1}" destId="{39484000-61CE-4549-BBE3-A1915ACCDBD3}" srcOrd="1" destOrd="0" presId="urn:microsoft.com/office/officeart/2005/8/layout/hierarchy1"/>
    <dgm:cxn modelId="{0798EBFD-FF89-4996-9B6B-A74157332D5D}" type="presParOf" srcId="{5DE82FB5-C6F5-4117-A940-9AE8993D2C9C}" destId="{D538305F-1A7F-4C35-A20B-5A914B2A086B}" srcOrd="1" destOrd="0" presId="urn:microsoft.com/office/officeart/2005/8/layout/hierarchy1"/>
    <dgm:cxn modelId="{EDC3EAA1-B00E-4FFE-A0B1-514D26ED291E}" type="presParOf" srcId="{01959FFD-3097-400D-8E93-13214C8CC1E8}" destId="{941F208C-F874-46AA-8E5A-9DC60235F26B}" srcOrd="1" destOrd="0" presId="urn:microsoft.com/office/officeart/2005/8/layout/hierarchy1"/>
    <dgm:cxn modelId="{4D8A8249-8DB0-4C1F-9A00-95E5ECCA4E01}" type="presParOf" srcId="{941F208C-F874-46AA-8E5A-9DC60235F26B}" destId="{895E9212-4475-4EAF-83B5-BAF0563E6A0F}" srcOrd="0" destOrd="0" presId="urn:microsoft.com/office/officeart/2005/8/layout/hierarchy1"/>
    <dgm:cxn modelId="{E384C37A-7228-4021-98F2-AC500B4DCCB5}" type="presParOf" srcId="{895E9212-4475-4EAF-83B5-BAF0563E6A0F}" destId="{7030D233-26F0-4AB8-A9D7-E611363F93C9}" srcOrd="0" destOrd="0" presId="urn:microsoft.com/office/officeart/2005/8/layout/hierarchy1"/>
    <dgm:cxn modelId="{EF6B5666-D4F9-4D03-B311-C2D60534B0DF}" type="presParOf" srcId="{895E9212-4475-4EAF-83B5-BAF0563E6A0F}" destId="{6C551917-AF32-4B94-A9D2-D6DAD498FBC1}" srcOrd="1" destOrd="0" presId="urn:microsoft.com/office/officeart/2005/8/layout/hierarchy1"/>
    <dgm:cxn modelId="{5C22E42C-8588-48CE-8894-02522E8C803B}" type="presParOf" srcId="{941F208C-F874-46AA-8E5A-9DC60235F26B}" destId="{65884966-C60A-49E6-8959-D9C99D074A7B}" srcOrd="1" destOrd="0" presId="urn:microsoft.com/office/officeart/2005/8/layout/hierarchy1"/>
    <dgm:cxn modelId="{34930CC7-E958-4400-BC83-0733C51D7FAF}" type="presParOf" srcId="{01959FFD-3097-400D-8E93-13214C8CC1E8}" destId="{C6FC09A5-4190-4642-8DD6-67483849C422}" srcOrd="2" destOrd="0" presId="urn:microsoft.com/office/officeart/2005/8/layout/hierarchy1"/>
    <dgm:cxn modelId="{27B4AF46-55D4-4A84-AD6C-B11F657723AA}" type="presParOf" srcId="{C6FC09A5-4190-4642-8DD6-67483849C422}" destId="{550A4759-6542-4A78-B2F6-1CCEB7A8DFC3}" srcOrd="0" destOrd="0" presId="urn:microsoft.com/office/officeart/2005/8/layout/hierarchy1"/>
    <dgm:cxn modelId="{E78A36DF-8438-440E-B96D-FB57AEC714E8}" type="presParOf" srcId="{550A4759-6542-4A78-B2F6-1CCEB7A8DFC3}" destId="{14116C3B-F120-4F6B-97AC-7532206633B7}" srcOrd="0" destOrd="0" presId="urn:microsoft.com/office/officeart/2005/8/layout/hierarchy1"/>
    <dgm:cxn modelId="{BF5CDA8A-C18F-4959-91B2-6C1F1512C724}" type="presParOf" srcId="{550A4759-6542-4A78-B2F6-1CCEB7A8DFC3}" destId="{96B776D2-218D-4087-806C-2E54B5725981}" srcOrd="1" destOrd="0" presId="urn:microsoft.com/office/officeart/2005/8/layout/hierarchy1"/>
    <dgm:cxn modelId="{C0586B17-F64E-4B02-9FCD-7F9A916CE820}" type="presParOf" srcId="{C6FC09A5-4190-4642-8DD6-67483849C422}" destId="{317F2264-A6FC-4545-B53E-F35B9464A509}" srcOrd="1" destOrd="0" presId="urn:microsoft.com/office/officeart/2005/8/layout/hierarchy1"/>
    <dgm:cxn modelId="{54D0B2F8-5753-4249-8CC0-A8F392765B19}" type="presParOf" srcId="{01959FFD-3097-400D-8E93-13214C8CC1E8}" destId="{9876AC7E-DA15-4633-9421-F4AF3AD37EDD}" srcOrd="3" destOrd="0" presId="urn:microsoft.com/office/officeart/2005/8/layout/hierarchy1"/>
    <dgm:cxn modelId="{1197BAD3-E09E-47A3-A666-5FD8C2AE957F}" type="presParOf" srcId="{9876AC7E-DA15-4633-9421-F4AF3AD37EDD}" destId="{F9843299-63A7-4A47-A917-97CC3F179BDD}" srcOrd="0" destOrd="0" presId="urn:microsoft.com/office/officeart/2005/8/layout/hierarchy1"/>
    <dgm:cxn modelId="{FD568C4C-55F9-4398-A69D-D43579B66D1A}" type="presParOf" srcId="{F9843299-63A7-4A47-A917-97CC3F179BDD}" destId="{AF5A31F7-402C-4742-A473-89E326E9E759}" srcOrd="0" destOrd="0" presId="urn:microsoft.com/office/officeart/2005/8/layout/hierarchy1"/>
    <dgm:cxn modelId="{5A8D5AF3-1D43-4951-80F1-B6AB94C022F1}" type="presParOf" srcId="{F9843299-63A7-4A47-A917-97CC3F179BDD}" destId="{E2F6DEAC-750D-46C8-8B49-B5D43EA66660}" srcOrd="1" destOrd="0" presId="urn:microsoft.com/office/officeart/2005/8/layout/hierarchy1"/>
    <dgm:cxn modelId="{C5D3DBB4-7F2A-4FEC-A172-2D7BF9E643D0}" type="presParOf" srcId="{9876AC7E-DA15-4633-9421-F4AF3AD37EDD}" destId="{EFF3697A-A762-48CB-AF9E-FA13E5CCC6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F39846-49D5-4883-A6F0-D844AA06303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682826-2B09-4830-B38B-FFC5EF7BB395}">
      <dgm:prSet/>
      <dgm:spPr/>
      <dgm:t>
        <a:bodyPr/>
        <a:lstStyle/>
        <a:p>
          <a:r>
            <a:rPr lang="de-AT" dirty="0"/>
            <a:t>Quelle: </a:t>
          </a:r>
          <a:br>
            <a:rPr lang="de-AT" dirty="0"/>
          </a:br>
          <a:r>
            <a:rPr lang="en-GB" dirty="0"/>
            <a:t>UC Irvine Machine Learning Repository</a:t>
          </a:r>
          <a:endParaRPr lang="en-US" dirty="0"/>
        </a:p>
      </dgm:t>
    </dgm:pt>
    <dgm:pt modelId="{4ACB5BEC-5244-42DB-AD9A-D63DFBB64A5C}" type="parTrans" cxnId="{02510D09-D84B-4661-86EB-DFA9C4174255}">
      <dgm:prSet/>
      <dgm:spPr/>
      <dgm:t>
        <a:bodyPr/>
        <a:lstStyle/>
        <a:p>
          <a:endParaRPr lang="en-US"/>
        </a:p>
      </dgm:t>
    </dgm:pt>
    <dgm:pt modelId="{E601DFAF-6C6E-4B84-ABDE-11AF90CEB26E}" type="sibTrans" cxnId="{02510D09-D84B-4661-86EB-DFA9C4174255}">
      <dgm:prSet/>
      <dgm:spPr/>
      <dgm:t>
        <a:bodyPr/>
        <a:lstStyle/>
        <a:p>
          <a:endParaRPr lang="en-US"/>
        </a:p>
      </dgm:t>
    </dgm:pt>
    <dgm:pt modelId="{D35074C8-5DF3-471B-9529-1FB6928B3F73}">
      <dgm:prSet/>
      <dgm:spPr/>
      <dgm:t>
        <a:bodyPr/>
        <a:lstStyle/>
        <a:p>
          <a:r>
            <a:rPr lang="en-GB" dirty="0"/>
            <a:t>Name: </a:t>
          </a:r>
          <a:r>
            <a:rPr lang="en-GB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Online Shoppers Purchasing Intention Dataset</a:t>
          </a:r>
          <a:endParaRPr lang="en-US" dirty="0">
            <a:solidFill>
              <a:schemeClr val="bg1"/>
            </a:solidFill>
          </a:endParaRPr>
        </a:p>
      </dgm:t>
    </dgm:pt>
    <dgm:pt modelId="{C6A12A83-03D3-44F6-8191-2E7AF8EEC156}" type="parTrans" cxnId="{50A88C11-0982-46F8-87BF-4376C037742B}">
      <dgm:prSet/>
      <dgm:spPr/>
      <dgm:t>
        <a:bodyPr/>
        <a:lstStyle/>
        <a:p>
          <a:endParaRPr lang="en-US"/>
        </a:p>
      </dgm:t>
    </dgm:pt>
    <dgm:pt modelId="{95A417DB-D3B2-401F-A46A-2833D83CF0A8}" type="sibTrans" cxnId="{50A88C11-0982-46F8-87BF-4376C037742B}">
      <dgm:prSet/>
      <dgm:spPr/>
      <dgm:t>
        <a:bodyPr/>
        <a:lstStyle/>
        <a:p>
          <a:endParaRPr lang="en-US"/>
        </a:p>
      </dgm:t>
    </dgm:pt>
    <dgm:pt modelId="{50D60014-ED68-42A4-BCC9-B349E59EBCF3}">
      <dgm:prSet/>
      <dgm:spPr/>
      <dgm:t>
        <a:bodyPr/>
        <a:lstStyle/>
        <a:p>
          <a:r>
            <a:rPr lang="de-DE" dirty="0"/>
            <a:t>12330 Sitzungen wobei 84.5% nicht kaufen und 15.5% kaufen</a:t>
          </a:r>
          <a:endParaRPr lang="en-US" dirty="0"/>
        </a:p>
      </dgm:t>
    </dgm:pt>
    <dgm:pt modelId="{38767C1C-FEA5-4606-A1DA-8D2350F07429}" type="parTrans" cxnId="{F1572ED2-5C36-4C12-B478-A26CEF481066}">
      <dgm:prSet/>
      <dgm:spPr/>
      <dgm:t>
        <a:bodyPr/>
        <a:lstStyle/>
        <a:p>
          <a:endParaRPr lang="en-US"/>
        </a:p>
      </dgm:t>
    </dgm:pt>
    <dgm:pt modelId="{837739AB-2AF9-4663-ADC6-83E7DAD5480A}" type="sibTrans" cxnId="{F1572ED2-5C36-4C12-B478-A26CEF481066}">
      <dgm:prSet/>
      <dgm:spPr/>
      <dgm:t>
        <a:bodyPr/>
        <a:lstStyle/>
        <a:p>
          <a:endParaRPr lang="en-US"/>
        </a:p>
      </dgm:t>
    </dgm:pt>
    <dgm:pt modelId="{DA6979C1-1600-4E16-8CB9-E1C88695A46A}">
      <dgm:prSet/>
      <dgm:spPr/>
      <dgm:t>
        <a:bodyPr/>
        <a:lstStyle/>
        <a:p>
          <a:r>
            <a:rPr lang="de-AT" noProof="0" dirty="0"/>
            <a:t>18 Variablen mit </a:t>
          </a:r>
          <a:br>
            <a:rPr lang="de-AT" noProof="0" dirty="0"/>
          </a:br>
          <a:r>
            <a:rPr lang="de-AT" noProof="0" dirty="0"/>
            <a:t>10 numerischen und </a:t>
          </a:r>
          <a:br>
            <a:rPr lang="de-AT" noProof="0" dirty="0"/>
          </a:br>
          <a:r>
            <a:rPr lang="de-AT" noProof="0" dirty="0"/>
            <a:t>8 kategorischen</a:t>
          </a:r>
        </a:p>
      </dgm:t>
    </dgm:pt>
    <dgm:pt modelId="{3C6F1A21-B463-4E17-9568-EADEB15DF640}" type="parTrans" cxnId="{3FC8EC61-1B81-4F11-AA02-D9E4C6C70C5E}">
      <dgm:prSet/>
      <dgm:spPr/>
      <dgm:t>
        <a:bodyPr/>
        <a:lstStyle/>
        <a:p>
          <a:endParaRPr lang="en-US"/>
        </a:p>
      </dgm:t>
    </dgm:pt>
    <dgm:pt modelId="{1ADB8ABD-4066-4789-A81F-D49330DED06E}" type="sibTrans" cxnId="{3FC8EC61-1B81-4F11-AA02-D9E4C6C70C5E}">
      <dgm:prSet/>
      <dgm:spPr/>
      <dgm:t>
        <a:bodyPr/>
        <a:lstStyle/>
        <a:p>
          <a:endParaRPr lang="en-US"/>
        </a:p>
      </dgm:t>
    </dgm:pt>
    <dgm:pt modelId="{F1C4DFDC-7D6E-4005-ADCC-D5262621B8E2}">
      <dgm:prSet/>
      <dgm:spPr/>
      <dgm:t>
        <a:bodyPr/>
        <a:lstStyle/>
        <a:p>
          <a:r>
            <a:rPr lang="en-GB" dirty="0"/>
            <a:t>Data Cleaning:</a:t>
          </a:r>
          <a:endParaRPr lang="en-US" dirty="0"/>
        </a:p>
      </dgm:t>
    </dgm:pt>
    <dgm:pt modelId="{8117A43C-8EB2-4E0D-9A5D-17627C36D336}" type="parTrans" cxnId="{A4AF3B5C-BD79-42D3-BDBF-C76105B8A710}">
      <dgm:prSet/>
      <dgm:spPr/>
      <dgm:t>
        <a:bodyPr/>
        <a:lstStyle/>
        <a:p>
          <a:endParaRPr lang="en-US"/>
        </a:p>
      </dgm:t>
    </dgm:pt>
    <dgm:pt modelId="{11E4822D-1D5E-4F96-B3F5-205AD0CD368C}" type="sibTrans" cxnId="{A4AF3B5C-BD79-42D3-BDBF-C76105B8A710}">
      <dgm:prSet/>
      <dgm:spPr/>
      <dgm:t>
        <a:bodyPr/>
        <a:lstStyle/>
        <a:p>
          <a:endParaRPr lang="en-US"/>
        </a:p>
      </dgm:t>
    </dgm:pt>
    <dgm:pt modelId="{E0C9F620-2933-440C-970F-BF792C8300FE}">
      <dgm:prSet/>
      <dgm:spPr/>
      <dgm:t>
        <a:bodyPr/>
        <a:lstStyle/>
        <a:p>
          <a:pPr rtl="0"/>
          <a:r>
            <a:rPr lang="en-GB" dirty="0" err="1"/>
            <a:t>Keine</a:t>
          </a:r>
          <a:r>
            <a:rPr lang="en-GB" dirty="0"/>
            <a:t> </a:t>
          </a:r>
          <a:r>
            <a:rPr lang="en-GB" dirty="0" err="1"/>
            <a:t>NaN</a:t>
          </a:r>
          <a:r>
            <a:rPr lang="en-GB" dirty="0"/>
            <a:t> </a:t>
          </a:r>
          <a:r>
            <a:rPr lang="en-GB" dirty="0" err="1"/>
            <a:t>Werte</a:t>
          </a:r>
          <a:r>
            <a:rPr lang="en-GB" dirty="0">
              <a:latin typeface="Meiryo"/>
            </a:rPr>
            <a:t> </a:t>
          </a:r>
          <a:endParaRPr lang="en-US" dirty="0"/>
        </a:p>
      </dgm:t>
    </dgm:pt>
    <dgm:pt modelId="{CAE8574A-3330-48D6-A902-124DDCAB1A94}" type="parTrans" cxnId="{AE2D37DD-E0A7-42AC-8E22-721ADBE1C85B}">
      <dgm:prSet/>
      <dgm:spPr/>
      <dgm:t>
        <a:bodyPr/>
        <a:lstStyle/>
        <a:p>
          <a:endParaRPr lang="en-US"/>
        </a:p>
      </dgm:t>
    </dgm:pt>
    <dgm:pt modelId="{58644001-B283-43F9-A60C-198A4779F4B3}" type="sibTrans" cxnId="{AE2D37DD-E0A7-42AC-8E22-721ADBE1C85B}">
      <dgm:prSet/>
      <dgm:spPr/>
      <dgm:t>
        <a:bodyPr/>
        <a:lstStyle/>
        <a:p>
          <a:endParaRPr lang="en-US"/>
        </a:p>
      </dgm:t>
    </dgm:pt>
    <dgm:pt modelId="{47702970-D162-4684-808C-85F6833B4B92}">
      <dgm:prSet/>
      <dgm:spPr/>
      <dgm:t>
        <a:bodyPr/>
        <a:lstStyle/>
        <a:p>
          <a:r>
            <a:rPr lang="en-GB" dirty="0" err="1"/>
            <a:t>Monatswerte</a:t>
          </a:r>
          <a:r>
            <a:rPr lang="en-GB" dirty="0"/>
            <a:t> von </a:t>
          </a:r>
          <a:r>
            <a:rPr lang="en-GB" dirty="0" err="1"/>
            <a:t>Objekten</a:t>
          </a:r>
          <a:r>
            <a:rPr lang="en-GB" dirty="0"/>
            <a:t> </a:t>
          </a:r>
          <a:r>
            <a:rPr lang="en-GB" dirty="0" err="1"/>
            <a:t>zu</a:t>
          </a:r>
          <a:r>
            <a:rPr lang="en-GB" dirty="0"/>
            <a:t> Floats</a:t>
          </a:r>
          <a:endParaRPr lang="en-US" dirty="0"/>
        </a:p>
      </dgm:t>
    </dgm:pt>
    <dgm:pt modelId="{289B1EA6-77ED-438F-8895-0E9F12E622EB}" type="parTrans" cxnId="{BF3D81D6-676E-4C40-B4E7-0AAA5D39B6FA}">
      <dgm:prSet/>
      <dgm:spPr/>
      <dgm:t>
        <a:bodyPr/>
        <a:lstStyle/>
        <a:p>
          <a:endParaRPr lang="en-US"/>
        </a:p>
      </dgm:t>
    </dgm:pt>
    <dgm:pt modelId="{73C75964-91F0-4AFE-83D4-7BF4312CA10B}" type="sibTrans" cxnId="{BF3D81D6-676E-4C40-B4E7-0AAA5D39B6FA}">
      <dgm:prSet/>
      <dgm:spPr/>
      <dgm:t>
        <a:bodyPr/>
        <a:lstStyle/>
        <a:p>
          <a:endParaRPr lang="en-US"/>
        </a:p>
      </dgm:t>
    </dgm:pt>
    <dgm:pt modelId="{8BA2D252-1970-4A04-9D0C-D246C794E6E9}">
      <dgm:prSet/>
      <dgm:spPr/>
      <dgm:t>
        <a:bodyPr/>
        <a:lstStyle/>
        <a:p>
          <a:pPr rtl="0"/>
          <a:r>
            <a:rPr lang="en-GB" dirty="0"/>
            <a:t>One Hot Encoding</a:t>
          </a:r>
          <a:r>
            <a:rPr lang="en-GB" dirty="0">
              <a:latin typeface="Meiryo"/>
            </a:rPr>
            <a:t> / Dummy Encoding</a:t>
          </a:r>
          <a:endParaRPr lang="en-US" dirty="0"/>
        </a:p>
      </dgm:t>
    </dgm:pt>
    <dgm:pt modelId="{C41F1997-A8D1-4E20-ADF4-C57ECA12B21C}" type="parTrans" cxnId="{3E250686-0C46-4CAB-8D23-722C427B496A}">
      <dgm:prSet/>
      <dgm:spPr/>
      <dgm:t>
        <a:bodyPr/>
        <a:lstStyle/>
        <a:p>
          <a:endParaRPr lang="en-US"/>
        </a:p>
      </dgm:t>
    </dgm:pt>
    <dgm:pt modelId="{28835C47-AA12-44A6-899D-CC98F2B74D57}" type="sibTrans" cxnId="{3E250686-0C46-4CAB-8D23-722C427B496A}">
      <dgm:prSet/>
      <dgm:spPr/>
      <dgm:t>
        <a:bodyPr/>
        <a:lstStyle/>
        <a:p>
          <a:endParaRPr lang="en-US"/>
        </a:p>
      </dgm:t>
    </dgm:pt>
    <dgm:pt modelId="{EA717672-AF22-4C30-9441-B995434C9024}" type="pres">
      <dgm:prSet presAssocID="{E7F39846-49D5-4883-A6F0-D844AA06303A}" presName="diagram" presStyleCnt="0">
        <dgm:presLayoutVars>
          <dgm:dir/>
          <dgm:resizeHandles val="exact"/>
        </dgm:presLayoutVars>
      </dgm:prSet>
      <dgm:spPr/>
    </dgm:pt>
    <dgm:pt modelId="{443706E7-6F6C-496E-95CF-6BADA6763D22}" type="pres">
      <dgm:prSet presAssocID="{ED682826-2B09-4830-B38B-FFC5EF7BB395}" presName="node" presStyleLbl="node1" presStyleIdx="0" presStyleCnt="8">
        <dgm:presLayoutVars>
          <dgm:bulletEnabled val="1"/>
        </dgm:presLayoutVars>
      </dgm:prSet>
      <dgm:spPr/>
    </dgm:pt>
    <dgm:pt modelId="{A66BEAD5-1391-4E0D-9DEC-CBD17E62BB40}" type="pres">
      <dgm:prSet presAssocID="{E601DFAF-6C6E-4B84-ABDE-11AF90CEB26E}" presName="sibTrans" presStyleCnt="0"/>
      <dgm:spPr/>
    </dgm:pt>
    <dgm:pt modelId="{3BEA4EDA-06C6-464C-B474-63880FA8333F}" type="pres">
      <dgm:prSet presAssocID="{D35074C8-5DF3-471B-9529-1FB6928B3F73}" presName="node" presStyleLbl="node1" presStyleIdx="1" presStyleCnt="8">
        <dgm:presLayoutVars>
          <dgm:bulletEnabled val="1"/>
        </dgm:presLayoutVars>
      </dgm:prSet>
      <dgm:spPr/>
    </dgm:pt>
    <dgm:pt modelId="{CD9207E2-DF59-4994-99AF-CF72D2D00897}" type="pres">
      <dgm:prSet presAssocID="{95A417DB-D3B2-401F-A46A-2833D83CF0A8}" presName="sibTrans" presStyleCnt="0"/>
      <dgm:spPr/>
    </dgm:pt>
    <dgm:pt modelId="{15512C46-A305-41C1-8DFB-921370BB6BC2}" type="pres">
      <dgm:prSet presAssocID="{50D60014-ED68-42A4-BCC9-B349E59EBCF3}" presName="node" presStyleLbl="node1" presStyleIdx="2" presStyleCnt="8">
        <dgm:presLayoutVars>
          <dgm:bulletEnabled val="1"/>
        </dgm:presLayoutVars>
      </dgm:prSet>
      <dgm:spPr/>
    </dgm:pt>
    <dgm:pt modelId="{4F3A09F1-DA9E-4166-B4DF-79E262B515A2}" type="pres">
      <dgm:prSet presAssocID="{837739AB-2AF9-4663-ADC6-83E7DAD5480A}" presName="sibTrans" presStyleCnt="0"/>
      <dgm:spPr/>
    </dgm:pt>
    <dgm:pt modelId="{436A46AE-E261-4158-B69E-1AA7EE3FF603}" type="pres">
      <dgm:prSet presAssocID="{DA6979C1-1600-4E16-8CB9-E1C88695A46A}" presName="node" presStyleLbl="node1" presStyleIdx="3" presStyleCnt="8">
        <dgm:presLayoutVars>
          <dgm:bulletEnabled val="1"/>
        </dgm:presLayoutVars>
      </dgm:prSet>
      <dgm:spPr/>
    </dgm:pt>
    <dgm:pt modelId="{AE07763F-68CA-48C1-9331-15A5D854E803}" type="pres">
      <dgm:prSet presAssocID="{1ADB8ABD-4066-4789-A81F-D49330DED06E}" presName="sibTrans" presStyleCnt="0"/>
      <dgm:spPr/>
    </dgm:pt>
    <dgm:pt modelId="{FE5388FB-B0DE-4F8A-A58A-211D7195840B}" type="pres">
      <dgm:prSet presAssocID="{F1C4DFDC-7D6E-4005-ADCC-D5262621B8E2}" presName="node" presStyleLbl="node1" presStyleIdx="4" presStyleCnt="8">
        <dgm:presLayoutVars>
          <dgm:bulletEnabled val="1"/>
        </dgm:presLayoutVars>
      </dgm:prSet>
      <dgm:spPr/>
    </dgm:pt>
    <dgm:pt modelId="{76366D3B-E735-49FC-97CD-B74CC3FF6F85}" type="pres">
      <dgm:prSet presAssocID="{11E4822D-1D5E-4F96-B3F5-205AD0CD368C}" presName="sibTrans" presStyleCnt="0"/>
      <dgm:spPr/>
    </dgm:pt>
    <dgm:pt modelId="{DFF108BC-3D7F-4445-B2B4-96CB1EF3B59C}" type="pres">
      <dgm:prSet presAssocID="{E0C9F620-2933-440C-970F-BF792C8300FE}" presName="node" presStyleLbl="node1" presStyleIdx="5" presStyleCnt="8">
        <dgm:presLayoutVars>
          <dgm:bulletEnabled val="1"/>
        </dgm:presLayoutVars>
      </dgm:prSet>
      <dgm:spPr/>
    </dgm:pt>
    <dgm:pt modelId="{3CDB0B33-8A94-4B2C-9885-30D3D56B9791}" type="pres">
      <dgm:prSet presAssocID="{58644001-B283-43F9-A60C-198A4779F4B3}" presName="sibTrans" presStyleCnt="0"/>
      <dgm:spPr/>
    </dgm:pt>
    <dgm:pt modelId="{32577B82-93BF-49E6-819B-5FBA943B21BA}" type="pres">
      <dgm:prSet presAssocID="{47702970-D162-4684-808C-85F6833B4B92}" presName="node" presStyleLbl="node1" presStyleIdx="6" presStyleCnt="8">
        <dgm:presLayoutVars>
          <dgm:bulletEnabled val="1"/>
        </dgm:presLayoutVars>
      </dgm:prSet>
      <dgm:spPr/>
    </dgm:pt>
    <dgm:pt modelId="{408B8FBA-86F0-40CB-A440-E50F166D262E}" type="pres">
      <dgm:prSet presAssocID="{73C75964-91F0-4AFE-83D4-7BF4312CA10B}" presName="sibTrans" presStyleCnt="0"/>
      <dgm:spPr/>
    </dgm:pt>
    <dgm:pt modelId="{B04D9B78-8D28-4A31-AB58-0C5CA6FDA347}" type="pres">
      <dgm:prSet presAssocID="{8BA2D252-1970-4A04-9D0C-D246C794E6E9}" presName="node" presStyleLbl="node1" presStyleIdx="7" presStyleCnt="8">
        <dgm:presLayoutVars>
          <dgm:bulletEnabled val="1"/>
        </dgm:presLayoutVars>
      </dgm:prSet>
      <dgm:spPr/>
    </dgm:pt>
  </dgm:ptLst>
  <dgm:cxnLst>
    <dgm:cxn modelId="{D0885206-5D86-49D3-B4F6-028C8F7BF0EE}" type="presOf" srcId="{F1C4DFDC-7D6E-4005-ADCC-D5262621B8E2}" destId="{FE5388FB-B0DE-4F8A-A58A-211D7195840B}" srcOrd="0" destOrd="0" presId="urn:microsoft.com/office/officeart/2005/8/layout/default"/>
    <dgm:cxn modelId="{02510D09-D84B-4661-86EB-DFA9C4174255}" srcId="{E7F39846-49D5-4883-A6F0-D844AA06303A}" destId="{ED682826-2B09-4830-B38B-FFC5EF7BB395}" srcOrd="0" destOrd="0" parTransId="{4ACB5BEC-5244-42DB-AD9A-D63DFBB64A5C}" sibTransId="{E601DFAF-6C6E-4B84-ABDE-11AF90CEB26E}"/>
    <dgm:cxn modelId="{50A88C11-0982-46F8-87BF-4376C037742B}" srcId="{E7F39846-49D5-4883-A6F0-D844AA06303A}" destId="{D35074C8-5DF3-471B-9529-1FB6928B3F73}" srcOrd="1" destOrd="0" parTransId="{C6A12A83-03D3-44F6-8191-2E7AF8EEC156}" sibTransId="{95A417DB-D3B2-401F-A46A-2833D83CF0A8}"/>
    <dgm:cxn modelId="{4C24B520-DFDE-4F73-9F3D-C7DDEF8C3705}" type="presOf" srcId="{E0C9F620-2933-440C-970F-BF792C8300FE}" destId="{DFF108BC-3D7F-4445-B2B4-96CB1EF3B59C}" srcOrd="0" destOrd="0" presId="urn:microsoft.com/office/officeart/2005/8/layout/default"/>
    <dgm:cxn modelId="{0F6A2732-400C-4CD4-98EF-0DE487E4B9C1}" type="presOf" srcId="{E7F39846-49D5-4883-A6F0-D844AA06303A}" destId="{EA717672-AF22-4C30-9441-B995434C9024}" srcOrd="0" destOrd="0" presId="urn:microsoft.com/office/officeart/2005/8/layout/default"/>
    <dgm:cxn modelId="{A4AF3B5C-BD79-42D3-BDBF-C76105B8A710}" srcId="{E7F39846-49D5-4883-A6F0-D844AA06303A}" destId="{F1C4DFDC-7D6E-4005-ADCC-D5262621B8E2}" srcOrd="4" destOrd="0" parTransId="{8117A43C-8EB2-4E0D-9A5D-17627C36D336}" sibTransId="{11E4822D-1D5E-4F96-B3F5-205AD0CD368C}"/>
    <dgm:cxn modelId="{3FC8EC61-1B81-4F11-AA02-D9E4C6C70C5E}" srcId="{E7F39846-49D5-4883-A6F0-D844AA06303A}" destId="{DA6979C1-1600-4E16-8CB9-E1C88695A46A}" srcOrd="3" destOrd="0" parTransId="{3C6F1A21-B463-4E17-9568-EADEB15DF640}" sibTransId="{1ADB8ABD-4066-4789-A81F-D49330DED06E}"/>
    <dgm:cxn modelId="{62406A4F-176E-4E48-9B05-EFDB5D67CF21}" type="presOf" srcId="{8BA2D252-1970-4A04-9D0C-D246C794E6E9}" destId="{B04D9B78-8D28-4A31-AB58-0C5CA6FDA347}" srcOrd="0" destOrd="0" presId="urn:microsoft.com/office/officeart/2005/8/layout/default"/>
    <dgm:cxn modelId="{F3A83C80-BB26-4143-AD08-39FF91FF2AB9}" type="presOf" srcId="{50D60014-ED68-42A4-BCC9-B349E59EBCF3}" destId="{15512C46-A305-41C1-8DFB-921370BB6BC2}" srcOrd="0" destOrd="0" presId="urn:microsoft.com/office/officeart/2005/8/layout/default"/>
    <dgm:cxn modelId="{3E250686-0C46-4CAB-8D23-722C427B496A}" srcId="{E7F39846-49D5-4883-A6F0-D844AA06303A}" destId="{8BA2D252-1970-4A04-9D0C-D246C794E6E9}" srcOrd="7" destOrd="0" parTransId="{C41F1997-A8D1-4E20-ADF4-C57ECA12B21C}" sibTransId="{28835C47-AA12-44A6-899D-CC98F2B74D57}"/>
    <dgm:cxn modelId="{F730D09D-2F30-43B9-970F-50CD38B1D46F}" type="presOf" srcId="{47702970-D162-4684-808C-85F6833B4B92}" destId="{32577B82-93BF-49E6-819B-5FBA943B21BA}" srcOrd="0" destOrd="0" presId="urn:microsoft.com/office/officeart/2005/8/layout/default"/>
    <dgm:cxn modelId="{0D6BB7A1-DC13-4F9C-A944-FF071D8A8B6C}" type="presOf" srcId="{D35074C8-5DF3-471B-9529-1FB6928B3F73}" destId="{3BEA4EDA-06C6-464C-B474-63880FA8333F}" srcOrd="0" destOrd="0" presId="urn:microsoft.com/office/officeart/2005/8/layout/default"/>
    <dgm:cxn modelId="{59E1B6C3-AD07-4B68-814F-EF965BE42642}" type="presOf" srcId="{ED682826-2B09-4830-B38B-FFC5EF7BB395}" destId="{443706E7-6F6C-496E-95CF-6BADA6763D22}" srcOrd="0" destOrd="0" presId="urn:microsoft.com/office/officeart/2005/8/layout/default"/>
    <dgm:cxn modelId="{AC370FC6-492C-47CA-9329-C1551E6C0BC8}" type="presOf" srcId="{DA6979C1-1600-4E16-8CB9-E1C88695A46A}" destId="{436A46AE-E261-4158-B69E-1AA7EE3FF603}" srcOrd="0" destOrd="0" presId="urn:microsoft.com/office/officeart/2005/8/layout/default"/>
    <dgm:cxn modelId="{F1572ED2-5C36-4C12-B478-A26CEF481066}" srcId="{E7F39846-49D5-4883-A6F0-D844AA06303A}" destId="{50D60014-ED68-42A4-BCC9-B349E59EBCF3}" srcOrd="2" destOrd="0" parTransId="{38767C1C-FEA5-4606-A1DA-8D2350F07429}" sibTransId="{837739AB-2AF9-4663-ADC6-83E7DAD5480A}"/>
    <dgm:cxn modelId="{BF3D81D6-676E-4C40-B4E7-0AAA5D39B6FA}" srcId="{E7F39846-49D5-4883-A6F0-D844AA06303A}" destId="{47702970-D162-4684-808C-85F6833B4B92}" srcOrd="6" destOrd="0" parTransId="{289B1EA6-77ED-438F-8895-0E9F12E622EB}" sibTransId="{73C75964-91F0-4AFE-83D4-7BF4312CA10B}"/>
    <dgm:cxn modelId="{AE2D37DD-E0A7-42AC-8E22-721ADBE1C85B}" srcId="{E7F39846-49D5-4883-A6F0-D844AA06303A}" destId="{E0C9F620-2933-440C-970F-BF792C8300FE}" srcOrd="5" destOrd="0" parTransId="{CAE8574A-3330-48D6-A902-124DDCAB1A94}" sibTransId="{58644001-B283-43F9-A60C-198A4779F4B3}"/>
    <dgm:cxn modelId="{B7A7471E-98C9-42F5-BCB8-183D4FD2F895}" type="presParOf" srcId="{EA717672-AF22-4C30-9441-B995434C9024}" destId="{443706E7-6F6C-496E-95CF-6BADA6763D22}" srcOrd="0" destOrd="0" presId="urn:microsoft.com/office/officeart/2005/8/layout/default"/>
    <dgm:cxn modelId="{3276276B-368D-461B-954C-5F417C8E11FA}" type="presParOf" srcId="{EA717672-AF22-4C30-9441-B995434C9024}" destId="{A66BEAD5-1391-4E0D-9DEC-CBD17E62BB40}" srcOrd="1" destOrd="0" presId="urn:microsoft.com/office/officeart/2005/8/layout/default"/>
    <dgm:cxn modelId="{E34DEC9A-C740-41A2-A862-768132B30997}" type="presParOf" srcId="{EA717672-AF22-4C30-9441-B995434C9024}" destId="{3BEA4EDA-06C6-464C-B474-63880FA8333F}" srcOrd="2" destOrd="0" presId="urn:microsoft.com/office/officeart/2005/8/layout/default"/>
    <dgm:cxn modelId="{B74013C3-DF5D-41FF-9DC9-3DC6233C4CA2}" type="presParOf" srcId="{EA717672-AF22-4C30-9441-B995434C9024}" destId="{CD9207E2-DF59-4994-99AF-CF72D2D00897}" srcOrd="3" destOrd="0" presId="urn:microsoft.com/office/officeart/2005/8/layout/default"/>
    <dgm:cxn modelId="{3F525807-99ED-4E0E-BF67-7A40DA533D07}" type="presParOf" srcId="{EA717672-AF22-4C30-9441-B995434C9024}" destId="{15512C46-A305-41C1-8DFB-921370BB6BC2}" srcOrd="4" destOrd="0" presId="urn:microsoft.com/office/officeart/2005/8/layout/default"/>
    <dgm:cxn modelId="{EB11AD21-067C-409D-8BD8-6036B6E986B1}" type="presParOf" srcId="{EA717672-AF22-4C30-9441-B995434C9024}" destId="{4F3A09F1-DA9E-4166-B4DF-79E262B515A2}" srcOrd="5" destOrd="0" presId="urn:microsoft.com/office/officeart/2005/8/layout/default"/>
    <dgm:cxn modelId="{69E0E4CF-4B51-46F2-8A64-47CC3B67BF27}" type="presParOf" srcId="{EA717672-AF22-4C30-9441-B995434C9024}" destId="{436A46AE-E261-4158-B69E-1AA7EE3FF603}" srcOrd="6" destOrd="0" presId="urn:microsoft.com/office/officeart/2005/8/layout/default"/>
    <dgm:cxn modelId="{15404646-E857-40CD-AE99-6F5AACCE8454}" type="presParOf" srcId="{EA717672-AF22-4C30-9441-B995434C9024}" destId="{AE07763F-68CA-48C1-9331-15A5D854E803}" srcOrd="7" destOrd="0" presId="urn:microsoft.com/office/officeart/2005/8/layout/default"/>
    <dgm:cxn modelId="{030BD85F-1ED8-4E97-80F1-F441F8E5090D}" type="presParOf" srcId="{EA717672-AF22-4C30-9441-B995434C9024}" destId="{FE5388FB-B0DE-4F8A-A58A-211D7195840B}" srcOrd="8" destOrd="0" presId="urn:microsoft.com/office/officeart/2005/8/layout/default"/>
    <dgm:cxn modelId="{69D7693B-69CE-49F7-B1D0-237CD0916A63}" type="presParOf" srcId="{EA717672-AF22-4C30-9441-B995434C9024}" destId="{76366D3B-E735-49FC-97CD-B74CC3FF6F85}" srcOrd="9" destOrd="0" presId="urn:microsoft.com/office/officeart/2005/8/layout/default"/>
    <dgm:cxn modelId="{87DD2017-F419-4F7B-8682-FB8F12984533}" type="presParOf" srcId="{EA717672-AF22-4C30-9441-B995434C9024}" destId="{DFF108BC-3D7F-4445-B2B4-96CB1EF3B59C}" srcOrd="10" destOrd="0" presId="urn:microsoft.com/office/officeart/2005/8/layout/default"/>
    <dgm:cxn modelId="{1014CB40-6079-4BAA-9968-A20EDB10922F}" type="presParOf" srcId="{EA717672-AF22-4C30-9441-B995434C9024}" destId="{3CDB0B33-8A94-4B2C-9885-30D3D56B9791}" srcOrd="11" destOrd="0" presId="urn:microsoft.com/office/officeart/2005/8/layout/default"/>
    <dgm:cxn modelId="{4AD48266-40DE-4C6A-AC4A-D9552F7B8099}" type="presParOf" srcId="{EA717672-AF22-4C30-9441-B995434C9024}" destId="{32577B82-93BF-49E6-819B-5FBA943B21BA}" srcOrd="12" destOrd="0" presId="urn:microsoft.com/office/officeart/2005/8/layout/default"/>
    <dgm:cxn modelId="{F71C9C7A-1E08-4B6A-9023-AC567C3B1B01}" type="presParOf" srcId="{EA717672-AF22-4C30-9441-B995434C9024}" destId="{408B8FBA-86F0-40CB-A440-E50F166D262E}" srcOrd="13" destOrd="0" presId="urn:microsoft.com/office/officeart/2005/8/layout/default"/>
    <dgm:cxn modelId="{F1B35F13-8681-4B53-8AAA-173524C4F0B5}" type="presParOf" srcId="{EA717672-AF22-4C30-9441-B995434C9024}" destId="{B04D9B78-8D28-4A31-AB58-0C5CA6FDA34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D00763-34AB-4794-8A05-843E98D5AD5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CA1EC3-0573-4E2E-81FC-2FF3F4A48922}">
      <dgm:prSet/>
      <dgm:spPr/>
      <dgm:t>
        <a:bodyPr/>
        <a:lstStyle/>
        <a:p>
          <a:r>
            <a:rPr lang="de-AT" b="1" baseline="0"/>
            <a:t>Logistische Regression -&gt; Accuracy: </a:t>
          </a:r>
          <a:r>
            <a:rPr lang="de-AT" b="1" baseline="0">
              <a:latin typeface="Meiryo"/>
            </a:rPr>
            <a:t>89</a:t>
          </a:r>
          <a:r>
            <a:rPr lang="de-AT" b="1" baseline="0"/>
            <a:t>%, Precision: </a:t>
          </a:r>
          <a:r>
            <a:rPr lang="de-AT" b="1" baseline="0">
              <a:latin typeface="Meiryo"/>
            </a:rPr>
            <a:t>71</a:t>
          </a:r>
          <a:r>
            <a:rPr lang="de-AT" b="1" baseline="0"/>
            <a:t>%, Recall: </a:t>
          </a:r>
          <a:r>
            <a:rPr lang="de-AT" b="1" baseline="0">
              <a:latin typeface="Meiryo"/>
            </a:rPr>
            <a:t>38</a:t>
          </a:r>
          <a:r>
            <a:rPr lang="de-AT" b="1" baseline="0"/>
            <a:t>%</a:t>
          </a:r>
          <a:endParaRPr lang="en-US" dirty="0"/>
        </a:p>
      </dgm:t>
    </dgm:pt>
    <dgm:pt modelId="{33114518-0EE9-4EF3-8948-7D6C69706235}" type="parTrans" cxnId="{014DDD98-F8C5-4989-9A47-B95A0FC29A62}">
      <dgm:prSet/>
      <dgm:spPr/>
      <dgm:t>
        <a:bodyPr/>
        <a:lstStyle/>
        <a:p>
          <a:endParaRPr lang="en-US"/>
        </a:p>
      </dgm:t>
    </dgm:pt>
    <dgm:pt modelId="{57726231-C60F-43E1-8B4A-B3F64A684F28}" type="sibTrans" cxnId="{014DDD98-F8C5-4989-9A47-B95A0FC29A62}">
      <dgm:prSet/>
      <dgm:spPr/>
      <dgm:t>
        <a:bodyPr/>
        <a:lstStyle/>
        <a:p>
          <a:endParaRPr lang="en-US"/>
        </a:p>
      </dgm:t>
    </dgm:pt>
    <dgm:pt modelId="{A4456B55-85AB-49D2-A929-800F80888304}">
      <dgm:prSet/>
      <dgm:spPr/>
      <dgm:t>
        <a:bodyPr/>
        <a:lstStyle/>
        <a:p>
          <a:r>
            <a:rPr lang="de-AT" b="1" baseline="0"/>
            <a:t>Random Forests -&gt; Accuracy: </a:t>
          </a:r>
          <a:r>
            <a:rPr lang="de-AT" b="1" baseline="0">
              <a:latin typeface="Meiryo"/>
            </a:rPr>
            <a:t>91</a:t>
          </a:r>
          <a:r>
            <a:rPr lang="de-AT" b="1" baseline="0"/>
            <a:t>%, Precision: </a:t>
          </a:r>
          <a:r>
            <a:rPr lang="de-AT" b="1" baseline="0">
              <a:latin typeface="Meiryo"/>
            </a:rPr>
            <a:t>72</a:t>
          </a:r>
          <a:r>
            <a:rPr lang="de-AT" b="1" baseline="0"/>
            <a:t>%, Recall: </a:t>
          </a:r>
          <a:r>
            <a:rPr lang="de-AT" b="1" baseline="0">
              <a:latin typeface="Meiryo"/>
            </a:rPr>
            <a:t>58</a:t>
          </a:r>
          <a:r>
            <a:rPr lang="de-AT" b="1" baseline="0"/>
            <a:t>%</a:t>
          </a:r>
          <a:endParaRPr lang="en-US" dirty="0"/>
        </a:p>
      </dgm:t>
    </dgm:pt>
    <dgm:pt modelId="{7BE5AF92-DDFA-452D-B5F4-0A3C483A5D8A}" type="parTrans" cxnId="{C18A923E-EA72-4274-9045-6E11209E2C7C}">
      <dgm:prSet/>
      <dgm:spPr/>
      <dgm:t>
        <a:bodyPr/>
        <a:lstStyle/>
        <a:p>
          <a:endParaRPr lang="en-US"/>
        </a:p>
      </dgm:t>
    </dgm:pt>
    <dgm:pt modelId="{CCC8AEF7-0416-4C9B-930D-4D50B2C0DC33}" type="sibTrans" cxnId="{C18A923E-EA72-4274-9045-6E11209E2C7C}">
      <dgm:prSet/>
      <dgm:spPr/>
      <dgm:t>
        <a:bodyPr/>
        <a:lstStyle/>
        <a:p>
          <a:endParaRPr lang="en-US"/>
        </a:p>
      </dgm:t>
    </dgm:pt>
    <dgm:pt modelId="{34940B59-F979-40C1-9683-CAE1F1F3D83F}">
      <dgm:prSet/>
      <dgm:spPr/>
      <dgm:t>
        <a:bodyPr/>
        <a:lstStyle/>
        <a:p>
          <a:r>
            <a:rPr lang="de-AT" b="1" baseline="0"/>
            <a:t>Neuronale </a:t>
          </a:r>
          <a:r>
            <a:rPr lang="de-AT" b="1" baseline="0" err="1"/>
            <a:t>Netwerke</a:t>
          </a:r>
          <a:r>
            <a:rPr lang="de-AT" b="1" baseline="0"/>
            <a:t> -&gt; </a:t>
          </a:r>
          <a:r>
            <a:rPr lang="de-AT" b="1" baseline="0" err="1"/>
            <a:t>Accuracy</a:t>
          </a:r>
          <a:r>
            <a:rPr lang="de-AT" b="1" baseline="0"/>
            <a:t>: 87%, Precision: 65%, Recall: 29%</a:t>
          </a:r>
          <a:endParaRPr lang="en-US"/>
        </a:p>
      </dgm:t>
    </dgm:pt>
    <dgm:pt modelId="{6DB53530-2B60-4A20-B265-1912D7D22CE4}" type="parTrans" cxnId="{84D2EF15-CE65-449F-9331-30CC2F2C2434}">
      <dgm:prSet/>
      <dgm:spPr/>
      <dgm:t>
        <a:bodyPr/>
        <a:lstStyle/>
        <a:p>
          <a:endParaRPr lang="en-US"/>
        </a:p>
      </dgm:t>
    </dgm:pt>
    <dgm:pt modelId="{29A16B32-BD43-4350-9922-2CDE52B28BCB}" type="sibTrans" cxnId="{84D2EF15-CE65-449F-9331-30CC2F2C2434}">
      <dgm:prSet/>
      <dgm:spPr/>
      <dgm:t>
        <a:bodyPr/>
        <a:lstStyle/>
        <a:p>
          <a:endParaRPr lang="en-US"/>
        </a:p>
      </dgm:t>
    </dgm:pt>
    <dgm:pt modelId="{7E096A97-6C05-405C-8CDC-2AA9B08D72F3}">
      <dgm:prSet/>
      <dgm:spPr/>
      <dgm:t>
        <a:bodyPr/>
        <a:lstStyle/>
        <a:p>
          <a:r>
            <a:rPr lang="de-AT" b="1" baseline="0"/>
            <a:t>XGBoost -&gt; Accuracy: </a:t>
          </a:r>
          <a:r>
            <a:rPr lang="de-AT" b="1" baseline="0">
              <a:latin typeface="Meiryo"/>
            </a:rPr>
            <a:t>91</a:t>
          </a:r>
          <a:r>
            <a:rPr lang="de-AT" b="1" baseline="0"/>
            <a:t>%, Precision: </a:t>
          </a:r>
          <a:r>
            <a:rPr lang="de-AT" b="1" baseline="0">
              <a:latin typeface="Meiryo"/>
            </a:rPr>
            <a:t>71</a:t>
          </a:r>
          <a:r>
            <a:rPr lang="de-AT" b="1" baseline="0"/>
            <a:t>%, Recall: </a:t>
          </a:r>
          <a:r>
            <a:rPr lang="de-AT" b="1" baseline="0">
              <a:latin typeface="Meiryo"/>
            </a:rPr>
            <a:t>60</a:t>
          </a:r>
          <a:r>
            <a:rPr lang="de-AT" b="1" baseline="0"/>
            <a:t>%</a:t>
          </a:r>
          <a:endParaRPr lang="en-US" dirty="0"/>
        </a:p>
      </dgm:t>
    </dgm:pt>
    <dgm:pt modelId="{C7BD4152-21EA-472A-90FD-19A9573CB823}" type="parTrans" cxnId="{D88B79AD-3FC4-46E6-8462-F52C5AB3A645}">
      <dgm:prSet/>
      <dgm:spPr/>
      <dgm:t>
        <a:bodyPr/>
        <a:lstStyle/>
        <a:p>
          <a:endParaRPr lang="en-US"/>
        </a:p>
      </dgm:t>
    </dgm:pt>
    <dgm:pt modelId="{37FBFD13-A751-4F65-9E1F-9E6943C1EB72}" type="sibTrans" cxnId="{D88B79AD-3FC4-46E6-8462-F52C5AB3A645}">
      <dgm:prSet/>
      <dgm:spPr/>
      <dgm:t>
        <a:bodyPr/>
        <a:lstStyle/>
        <a:p>
          <a:endParaRPr lang="en-US"/>
        </a:p>
      </dgm:t>
    </dgm:pt>
    <dgm:pt modelId="{6896DA8B-1251-4EE0-A2E2-19F4A8091587}" type="pres">
      <dgm:prSet presAssocID="{41D00763-34AB-4794-8A05-843E98D5AD5A}" presName="outerComposite" presStyleCnt="0">
        <dgm:presLayoutVars>
          <dgm:chMax val="5"/>
          <dgm:dir/>
          <dgm:resizeHandles val="exact"/>
        </dgm:presLayoutVars>
      </dgm:prSet>
      <dgm:spPr/>
    </dgm:pt>
    <dgm:pt modelId="{65C90085-1CC6-4D4A-A343-0F5D25923612}" type="pres">
      <dgm:prSet presAssocID="{41D00763-34AB-4794-8A05-843E98D5AD5A}" presName="dummyMaxCanvas" presStyleCnt="0">
        <dgm:presLayoutVars/>
      </dgm:prSet>
      <dgm:spPr/>
    </dgm:pt>
    <dgm:pt modelId="{5353C8E6-94CB-427E-80DB-A9A7EB81CA34}" type="pres">
      <dgm:prSet presAssocID="{41D00763-34AB-4794-8A05-843E98D5AD5A}" presName="FourNodes_1" presStyleLbl="node1" presStyleIdx="0" presStyleCnt="4">
        <dgm:presLayoutVars>
          <dgm:bulletEnabled val="1"/>
        </dgm:presLayoutVars>
      </dgm:prSet>
      <dgm:spPr/>
    </dgm:pt>
    <dgm:pt modelId="{F65B2DFD-346E-4AED-97B6-66C01065ED7A}" type="pres">
      <dgm:prSet presAssocID="{41D00763-34AB-4794-8A05-843E98D5AD5A}" presName="FourNodes_2" presStyleLbl="node1" presStyleIdx="1" presStyleCnt="4">
        <dgm:presLayoutVars>
          <dgm:bulletEnabled val="1"/>
        </dgm:presLayoutVars>
      </dgm:prSet>
      <dgm:spPr/>
    </dgm:pt>
    <dgm:pt modelId="{A494C68B-D52E-49E7-BA4C-F23D9E981D9E}" type="pres">
      <dgm:prSet presAssocID="{41D00763-34AB-4794-8A05-843E98D5AD5A}" presName="FourNodes_3" presStyleLbl="node1" presStyleIdx="2" presStyleCnt="4">
        <dgm:presLayoutVars>
          <dgm:bulletEnabled val="1"/>
        </dgm:presLayoutVars>
      </dgm:prSet>
      <dgm:spPr/>
    </dgm:pt>
    <dgm:pt modelId="{9A880ECF-004D-4ED9-94D4-1A2DB2602772}" type="pres">
      <dgm:prSet presAssocID="{41D00763-34AB-4794-8A05-843E98D5AD5A}" presName="FourNodes_4" presStyleLbl="node1" presStyleIdx="3" presStyleCnt="4">
        <dgm:presLayoutVars>
          <dgm:bulletEnabled val="1"/>
        </dgm:presLayoutVars>
      </dgm:prSet>
      <dgm:spPr/>
    </dgm:pt>
    <dgm:pt modelId="{5DA25314-8044-4C41-B085-A782E0E1F8AE}" type="pres">
      <dgm:prSet presAssocID="{41D00763-34AB-4794-8A05-843E98D5AD5A}" presName="FourConn_1-2" presStyleLbl="fgAccFollowNode1" presStyleIdx="0" presStyleCnt="3">
        <dgm:presLayoutVars>
          <dgm:bulletEnabled val="1"/>
        </dgm:presLayoutVars>
      </dgm:prSet>
      <dgm:spPr/>
    </dgm:pt>
    <dgm:pt modelId="{8B51A6B9-730A-498A-B087-9177AB58FFD4}" type="pres">
      <dgm:prSet presAssocID="{41D00763-34AB-4794-8A05-843E98D5AD5A}" presName="FourConn_2-3" presStyleLbl="fgAccFollowNode1" presStyleIdx="1" presStyleCnt="3">
        <dgm:presLayoutVars>
          <dgm:bulletEnabled val="1"/>
        </dgm:presLayoutVars>
      </dgm:prSet>
      <dgm:spPr/>
    </dgm:pt>
    <dgm:pt modelId="{D67E777D-5322-4389-A387-66387EC4E58C}" type="pres">
      <dgm:prSet presAssocID="{41D00763-34AB-4794-8A05-843E98D5AD5A}" presName="FourConn_3-4" presStyleLbl="fgAccFollowNode1" presStyleIdx="2" presStyleCnt="3">
        <dgm:presLayoutVars>
          <dgm:bulletEnabled val="1"/>
        </dgm:presLayoutVars>
      </dgm:prSet>
      <dgm:spPr/>
    </dgm:pt>
    <dgm:pt modelId="{6C3CF3AD-1433-4F4E-8BED-3AA11AEA58A6}" type="pres">
      <dgm:prSet presAssocID="{41D00763-34AB-4794-8A05-843E98D5AD5A}" presName="FourNodes_1_text" presStyleLbl="node1" presStyleIdx="3" presStyleCnt="4">
        <dgm:presLayoutVars>
          <dgm:bulletEnabled val="1"/>
        </dgm:presLayoutVars>
      </dgm:prSet>
      <dgm:spPr/>
    </dgm:pt>
    <dgm:pt modelId="{D7C9D4E3-3457-4904-8E62-24E85A6D456C}" type="pres">
      <dgm:prSet presAssocID="{41D00763-34AB-4794-8A05-843E98D5AD5A}" presName="FourNodes_2_text" presStyleLbl="node1" presStyleIdx="3" presStyleCnt="4">
        <dgm:presLayoutVars>
          <dgm:bulletEnabled val="1"/>
        </dgm:presLayoutVars>
      </dgm:prSet>
      <dgm:spPr/>
    </dgm:pt>
    <dgm:pt modelId="{C9DF1E01-765B-49B5-932E-EF7BABE915D3}" type="pres">
      <dgm:prSet presAssocID="{41D00763-34AB-4794-8A05-843E98D5AD5A}" presName="FourNodes_3_text" presStyleLbl="node1" presStyleIdx="3" presStyleCnt="4">
        <dgm:presLayoutVars>
          <dgm:bulletEnabled val="1"/>
        </dgm:presLayoutVars>
      </dgm:prSet>
      <dgm:spPr/>
    </dgm:pt>
    <dgm:pt modelId="{9B16A48C-1647-4CBB-8E46-88B7F24415D4}" type="pres">
      <dgm:prSet presAssocID="{41D00763-34AB-4794-8A05-843E98D5AD5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4D2EF15-CE65-449F-9331-30CC2F2C2434}" srcId="{41D00763-34AB-4794-8A05-843E98D5AD5A}" destId="{34940B59-F979-40C1-9683-CAE1F1F3D83F}" srcOrd="2" destOrd="0" parTransId="{6DB53530-2B60-4A20-B265-1912D7D22CE4}" sibTransId="{29A16B32-BD43-4350-9922-2CDE52B28BCB}"/>
    <dgm:cxn modelId="{D746EF1D-5F01-487B-BFB7-493226BDC03F}" type="presOf" srcId="{A4456B55-85AB-49D2-A929-800F80888304}" destId="{D7C9D4E3-3457-4904-8E62-24E85A6D456C}" srcOrd="1" destOrd="0" presId="urn:microsoft.com/office/officeart/2005/8/layout/vProcess5"/>
    <dgm:cxn modelId="{2FF51D2C-8BD4-4D8C-A0EC-C7AD0E1F80CC}" type="presOf" srcId="{A4456B55-85AB-49D2-A929-800F80888304}" destId="{F65B2DFD-346E-4AED-97B6-66C01065ED7A}" srcOrd="0" destOrd="0" presId="urn:microsoft.com/office/officeart/2005/8/layout/vProcess5"/>
    <dgm:cxn modelId="{7D7DD934-CB16-444F-BC6A-F3CC86CFCDFD}" type="presOf" srcId="{7E096A97-6C05-405C-8CDC-2AA9B08D72F3}" destId="{9B16A48C-1647-4CBB-8E46-88B7F24415D4}" srcOrd="1" destOrd="0" presId="urn:microsoft.com/office/officeart/2005/8/layout/vProcess5"/>
    <dgm:cxn modelId="{C18A923E-EA72-4274-9045-6E11209E2C7C}" srcId="{41D00763-34AB-4794-8A05-843E98D5AD5A}" destId="{A4456B55-85AB-49D2-A929-800F80888304}" srcOrd="1" destOrd="0" parTransId="{7BE5AF92-DDFA-452D-B5F4-0A3C483A5D8A}" sibTransId="{CCC8AEF7-0416-4C9B-930D-4D50B2C0DC33}"/>
    <dgm:cxn modelId="{2FDC5162-2398-486F-93A3-103CF1E7B9A9}" type="presOf" srcId="{B4CA1EC3-0573-4E2E-81FC-2FF3F4A48922}" destId="{5353C8E6-94CB-427E-80DB-A9A7EB81CA34}" srcOrd="0" destOrd="0" presId="urn:microsoft.com/office/officeart/2005/8/layout/vProcess5"/>
    <dgm:cxn modelId="{0327CF6D-B5F7-4C52-87D1-5943E0AA5CC1}" type="presOf" srcId="{34940B59-F979-40C1-9683-CAE1F1F3D83F}" destId="{C9DF1E01-765B-49B5-932E-EF7BABE915D3}" srcOrd="1" destOrd="0" presId="urn:microsoft.com/office/officeart/2005/8/layout/vProcess5"/>
    <dgm:cxn modelId="{014DDD98-F8C5-4989-9A47-B95A0FC29A62}" srcId="{41D00763-34AB-4794-8A05-843E98D5AD5A}" destId="{B4CA1EC3-0573-4E2E-81FC-2FF3F4A48922}" srcOrd="0" destOrd="0" parTransId="{33114518-0EE9-4EF3-8948-7D6C69706235}" sibTransId="{57726231-C60F-43E1-8B4A-B3F64A684F28}"/>
    <dgm:cxn modelId="{B782559C-1C8E-4479-83EA-8302D4AEF5B7}" type="presOf" srcId="{34940B59-F979-40C1-9683-CAE1F1F3D83F}" destId="{A494C68B-D52E-49E7-BA4C-F23D9E981D9E}" srcOrd="0" destOrd="0" presId="urn:microsoft.com/office/officeart/2005/8/layout/vProcess5"/>
    <dgm:cxn modelId="{D269D1A9-65AE-43DB-A3D0-5D7A4F096341}" type="presOf" srcId="{29A16B32-BD43-4350-9922-2CDE52B28BCB}" destId="{D67E777D-5322-4389-A387-66387EC4E58C}" srcOrd="0" destOrd="0" presId="urn:microsoft.com/office/officeart/2005/8/layout/vProcess5"/>
    <dgm:cxn modelId="{D88B79AD-3FC4-46E6-8462-F52C5AB3A645}" srcId="{41D00763-34AB-4794-8A05-843E98D5AD5A}" destId="{7E096A97-6C05-405C-8CDC-2AA9B08D72F3}" srcOrd="3" destOrd="0" parTransId="{C7BD4152-21EA-472A-90FD-19A9573CB823}" sibTransId="{37FBFD13-A751-4F65-9E1F-9E6943C1EB72}"/>
    <dgm:cxn modelId="{937C6BBD-AD90-44EF-8CCE-AEABC6F9C740}" type="presOf" srcId="{B4CA1EC3-0573-4E2E-81FC-2FF3F4A48922}" destId="{6C3CF3AD-1433-4F4E-8BED-3AA11AEA58A6}" srcOrd="1" destOrd="0" presId="urn:microsoft.com/office/officeart/2005/8/layout/vProcess5"/>
    <dgm:cxn modelId="{1113D7C5-BA59-4D0A-8CC1-CD1977807DCD}" type="presOf" srcId="{CCC8AEF7-0416-4C9B-930D-4D50B2C0DC33}" destId="{8B51A6B9-730A-498A-B087-9177AB58FFD4}" srcOrd="0" destOrd="0" presId="urn:microsoft.com/office/officeart/2005/8/layout/vProcess5"/>
    <dgm:cxn modelId="{A84C69CF-D50D-4CE9-B075-EE2FEBE76548}" type="presOf" srcId="{7E096A97-6C05-405C-8CDC-2AA9B08D72F3}" destId="{9A880ECF-004D-4ED9-94D4-1A2DB2602772}" srcOrd="0" destOrd="0" presId="urn:microsoft.com/office/officeart/2005/8/layout/vProcess5"/>
    <dgm:cxn modelId="{69622CD3-3BDB-413E-8107-D1140DEDA139}" type="presOf" srcId="{57726231-C60F-43E1-8B4A-B3F64A684F28}" destId="{5DA25314-8044-4C41-B085-A782E0E1F8AE}" srcOrd="0" destOrd="0" presId="urn:microsoft.com/office/officeart/2005/8/layout/vProcess5"/>
    <dgm:cxn modelId="{AAE9C0E0-16FE-4112-BB27-47AEDF760DB7}" type="presOf" srcId="{41D00763-34AB-4794-8A05-843E98D5AD5A}" destId="{6896DA8B-1251-4EE0-A2E2-19F4A8091587}" srcOrd="0" destOrd="0" presId="urn:microsoft.com/office/officeart/2005/8/layout/vProcess5"/>
    <dgm:cxn modelId="{4324F65D-2EEA-4C9A-91F2-176AB5E6392A}" type="presParOf" srcId="{6896DA8B-1251-4EE0-A2E2-19F4A8091587}" destId="{65C90085-1CC6-4D4A-A343-0F5D25923612}" srcOrd="0" destOrd="0" presId="urn:microsoft.com/office/officeart/2005/8/layout/vProcess5"/>
    <dgm:cxn modelId="{BE6C4310-08B9-42AD-AC8B-E6454E81B4D7}" type="presParOf" srcId="{6896DA8B-1251-4EE0-A2E2-19F4A8091587}" destId="{5353C8E6-94CB-427E-80DB-A9A7EB81CA34}" srcOrd="1" destOrd="0" presId="urn:microsoft.com/office/officeart/2005/8/layout/vProcess5"/>
    <dgm:cxn modelId="{B3DA3C28-6F75-4E9B-893C-B83581FAEAE6}" type="presParOf" srcId="{6896DA8B-1251-4EE0-A2E2-19F4A8091587}" destId="{F65B2DFD-346E-4AED-97B6-66C01065ED7A}" srcOrd="2" destOrd="0" presId="urn:microsoft.com/office/officeart/2005/8/layout/vProcess5"/>
    <dgm:cxn modelId="{4B57E368-1AE1-49B7-8074-6C6FEF4EAFCE}" type="presParOf" srcId="{6896DA8B-1251-4EE0-A2E2-19F4A8091587}" destId="{A494C68B-D52E-49E7-BA4C-F23D9E981D9E}" srcOrd="3" destOrd="0" presId="urn:microsoft.com/office/officeart/2005/8/layout/vProcess5"/>
    <dgm:cxn modelId="{44721FE6-DB08-45CD-8321-070901DD67D1}" type="presParOf" srcId="{6896DA8B-1251-4EE0-A2E2-19F4A8091587}" destId="{9A880ECF-004D-4ED9-94D4-1A2DB2602772}" srcOrd="4" destOrd="0" presId="urn:microsoft.com/office/officeart/2005/8/layout/vProcess5"/>
    <dgm:cxn modelId="{9CA3B09A-2F6D-4199-88DA-991500A3373B}" type="presParOf" srcId="{6896DA8B-1251-4EE0-A2E2-19F4A8091587}" destId="{5DA25314-8044-4C41-B085-A782E0E1F8AE}" srcOrd="5" destOrd="0" presId="urn:microsoft.com/office/officeart/2005/8/layout/vProcess5"/>
    <dgm:cxn modelId="{239822B7-2785-4CAE-9372-A2472E121738}" type="presParOf" srcId="{6896DA8B-1251-4EE0-A2E2-19F4A8091587}" destId="{8B51A6B9-730A-498A-B087-9177AB58FFD4}" srcOrd="6" destOrd="0" presId="urn:microsoft.com/office/officeart/2005/8/layout/vProcess5"/>
    <dgm:cxn modelId="{67C2566D-7D5D-495B-B0F2-2E0AE8AD3ABA}" type="presParOf" srcId="{6896DA8B-1251-4EE0-A2E2-19F4A8091587}" destId="{D67E777D-5322-4389-A387-66387EC4E58C}" srcOrd="7" destOrd="0" presId="urn:microsoft.com/office/officeart/2005/8/layout/vProcess5"/>
    <dgm:cxn modelId="{68277E9D-CAFD-408B-A959-94CE8E95313E}" type="presParOf" srcId="{6896DA8B-1251-4EE0-A2E2-19F4A8091587}" destId="{6C3CF3AD-1433-4F4E-8BED-3AA11AEA58A6}" srcOrd="8" destOrd="0" presId="urn:microsoft.com/office/officeart/2005/8/layout/vProcess5"/>
    <dgm:cxn modelId="{6C8E3363-CA9C-4E71-91D1-07A533E02E65}" type="presParOf" srcId="{6896DA8B-1251-4EE0-A2E2-19F4A8091587}" destId="{D7C9D4E3-3457-4904-8E62-24E85A6D456C}" srcOrd="9" destOrd="0" presId="urn:microsoft.com/office/officeart/2005/8/layout/vProcess5"/>
    <dgm:cxn modelId="{E3A55AFF-B759-4CEF-BCBE-5572D6307280}" type="presParOf" srcId="{6896DA8B-1251-4EE0-A2E2-19F4A8091587}" destId="{C9DF1E01-765B-49B5-932E-EF7BABE915D3}" srcOrd="10" destOrd="0" presId="urn:microsoft.com/office/officeart/2005/8/layout/vProcess5"/>
    <dgm:cxn modelId="{A884BFAE-F9AA-4657-B078-6E7AEA1D204A}" type="presParOf" srcId="{6896DA8B-1251-4EE0-A2E2-19F4A8091587}" destId="{9B16A48C-1647-4CBB-8E46-88B7F24415D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62907-B79D-404E-85D8-AA150907A421}">
      <dsp:nvSpPr>
        <dsp:cNvPr id="0" name=""/>
        <dsp:cNvSpPr/>
      </dsp:nvSpPr>
      <dsp:spPr>
        <a:xfrm>
          <a:off x="2881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84000-61CE-4549-BBE3-A1915ACCDBD3}">
      <dsp:nvSpPr>
        <dsp:cNvPr id="0" name=""/>
        <dsp:cNvSpPr/>
      </dsp:nvSpPr>
      <dsp:spPr>
        <a:xfrm>
          <a:off x="231470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baseline="0"/>
            <a:t>Kundenkenntnis</a:t>
          </a:r>
          <a:endParaRPr lang="en-US" sz="1600" kern="1200"/>
        </a:p>
      </dsp:txBody>
      <dsp:txXfrm>
        <a:off x="269733" y="1172443"/>
        <a:ext cx="1980774" cy="1229859"/>
      </dsp:txXfrm>
    </dsp:sp>
    <dsp:sp modelId="{7030D233-26F0-4AB8-A9D7-E611363F93C9}">
      <dsp:nvSpPr>
        <dsp:cNvPr id="0" name=""/>
        <dsp:cNvSpPr/>
      </dsp:nvSpPr>
      <dsp:spPr>
        <a:xfrm>
          <a:off x="2517359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51917-AF32-4B94-A9D2-D6DAD498FBC1}">
      <dsp:nvSpPr>
        <dsp:cNvPr id="0" name=""/>
        <dsp:cNvSpPr/>
      </dsp:nvSpPr>
      <dsp:spPr>
        <a:xfrm>
          <a:off x="2745948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baseline="0"/>
            <a:t>Gezielteres Marketing</a:t>
          </a:r>
          <a:endParaRPr lang="en-US" sz="1600" kern="1200"/>
        </a:p>
      </dsp:txBody>
      <dsp:txXfrm>
        <a:off x="2784211" y="1172443"/>
        <a:ext cx="1980774" cy="1229859"/>
      </dsp:txXfrm>
    </dsp:sp>
    <dsp:sp modelId="{14116C3B-F120-4F6B-97AC-7532206633B7}">
      <dsp:nvSpPr>
        <dsp:cNvPr id="0" name=""/>
        <dsp:cNvSpPr/>
      </dsp:nvSpPr>
      <dsp:spPr>
        <a:xfrm>
          <a:off x="5031837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776D2-218D-4087-806C-2E54B5725981}">
      <dsp:nvSpPr>
        <dsp:cNvPr id="0" name=""/>
        <dsp:cNvSpPr/>
      </dsp:nvSpPr>
      <dsp:spPr>
        <a:xfrm>
          <a:off x="5260426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baseline="0"/>
            <a:t>Realistischere Budgets</a:t>
          </a:r>
          <a:endParaRPr lang="en-US" sz="1600" kern="1200"/>
        </a:p>
      </dsp:txBody>
      <dsp:txXfrm>
        <a:off x="5298689" y="1172443"/>
        <a:ext cx="1980774" cy="1229859"/>
      </dsp:txXfrm>
    </dsp:sp>
    <dsp:sp modelId="{AF5A31F7-402C-4742-A473-89E326E9E759}">
      <dsp:nvSpPr>
        <dsp:cNvPr id="0" name=""/>
        <dsp:cNvSpPr/>
      </dsp:nvSpPr>
      <dsp:spPr>
        <a:xfrm>
          <a:off x="7546316" y="917021"/>
          <a:ext cx="2057300" cy="130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6DEAC-750D-46C8-8B49-B5D43EA66660}">
      <dsp:nvSpPr>
        <dsp:cNvPr id="0" name=""/>
        <dsp:cNvSpPr/>
      </dsp:nvSpPr>
      <dsp:spPr>
        <a:xfrm>
          <a:off x="7774905" y="1134180"/>
          <a:ext cx="2057300" cy="130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kern="1200" baseline="0"/>
            <a:t>Optimierung des Online Shops</a:t>
          </a:r>
          <a:endParaRPr lang="en-US" sz="1600" kern="1200"/>
        </a:p>
      </dsp:txBody>
      <dsp:txXfrm>
        <a:off x="7813168" y="1172443"/>
        <a:ext cx="1980774" cy="1229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706E7-6F6C-496E-95CF-6BADA6763D22}">
      <dsp:nvSpPr>
        <dsp:cNvPr id="0" name=""/>
        <dsp:cNvSpPr/>
      </dsp:nvSpPr>
      <dsp:spPr>
        <a:xfrm>
          <a:off x="2881" y="192965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dirty="0"/>
            <a:t>Quelle: </a:t>
          </a:r>
          <a:br>
            <a:rPr lang="de-AT" sz="1400" kern="1200" dirty="0"/>
          </a:br>
          <a:r>
            <a:rPr lang="en-GB" sz="1400" kern="1200" dirty="0"/>
            <a:t>UC Irvine Machine Learning Repository</a:t>
          </a:r>
          <a:endParaRPr lang="en-US" sz="1400" kern="1200" dirty="0"/>
        </a:p>
      </dsp:txBody>
      <dsp:txXfrm>
        <a:off x="2881" y="192965"/>
        <a:ext cx="2285889" cy="1371533"/>
      </dsp:txXfrm>
    </dsp:sp>
    <dsp:sp modelId="{3BEA4EDA-06C6-464C-B474-63880FA8333F}">
      <dsp:nvSpPr>
        <dsp:cNvPr id="0" name=""/>
        <dsp:cNvSpPr/>
      </dsp:nvSpPr>
      <dsp:spPr>
        <a:xfrm>
          <a:off x="2517359" y="192965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Name: </a:t>
          </a:r>
          <a:r>
            <a:rPr lang="en-GB" sz="1400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Online Shoppers Purchasing Intention Dataset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517359" y="192965"/>
        <a:ext cx="2285889" cy="1371533"/>
      </dsp:txXfrm>
    </dsp:sp>
    <dsp:sp modelId="{15512C46-A305-41C1-8DFB-921370BB6BC2}">
      <dsp:nvSpPr>
        <dsp:cNvPr id="0" name=""/>
        <dsp:cNvSpPr/>
      </dsp:nvSpPr>
      <dsp:spPr>
        <a:xfrm>
          <a:off x="5031837" y="192965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12330 Sitzungen wobei 84.5% nicht kaufen und 15.5% kaufen</a:t>
          </a:r>
          <a:endParaRPr lang="en-US" sz="1400" kern="1200" dirty="0"/>
        </a:p>
      </dsp:txBody>
      <dsp:txXfrm>
        <a:off x="5031837" y="192965"/>
        <a:ext cx="2285889" cy="1371533"/>
      </dsp:txXfrm>
    </dsp:sp>
    <dsp:sp modelId="{436A46AE-E261-4158-B69E-1AA7EE3FF603}">
      <dsp:nvSpPr>
        <dsp:cNvPr id="0" name=""/>
        <dsp:cNvSpPr/>
      </dsp:nvSpPr>
      <dsp:spPr>
        <a:xfrm>
          <a:off x="7546316" y="192965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kern="1200" noProof="0" dirty="0"/>
            <a:t>18 Variablen mit </a:t>
          </a:r>
          <a:br>
            <a:rPr lang="de-AT" sz="1400" kern="1200" noProof="0" dirty="0"/>
          </a:br>
          <a:r>
            <a:rPr lang="de-AT" sz="1400" kern="1200" noProof="0" dirty="0"/>
            <a:t>10 numerischen und </a:t>
          </a:r>
          <a:br>
            <a:rPr lang="de-AT" sz="1400" kern="1200" noProof="0" dirty="0"/>
          </a:br>
          <a:r>
            <a:rPr lang="de-AT" sz="1400" kern="1200" noProof="0" dirty="0"/>
            <a:t>8 kategorischen</a:t>
          </a:r>
        </a:p>
      </dsp:txBody>
      <dsp:txXfrm>
        <a:off x="7546316" y="192965"/>
        <a:ext cx="2285889" cy="1371533"/>
      </dsp:txXfrm>
    </dsp:sp>
    <dsp:sp modelId="{FE5388FB-B0DE-4F8A-A58A-211D7195840B}">
      <dsp:nvSpPr>
        <dsp:cNvPr id="0" name=""/>
        <dsp:cNvSpPr/>
      </dsp:nvSpPr>
      <dsp:spPr>
        <a:xfrm>
          <a:off x="2881" y="1793088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Cleaning:</a:t>
          </a:r>
          <a:endParaRPr lang="en-US" sz="1400" kern="1200" dirty="0"/>
        </a:p>
      </dsp:txBody>
      <dsp:txXfrm>
        <a:off x="2881" y="1793088"/>
        <a:ext cx="2285889" cy="1371533"/>
      </dsp:txXfrm>
    </dsp:sp>
    <dsp:sp modelId="{DFF108BC-3D7F-4445-B2B4-96CB1EF3B59C}">
      <dsp:nvSpPr>
        <dsp:cNvPr id="0" name=""/>
        <dsp:cNvSpPr/>
      </dsp:nvSpPr>
      <dsp:spPr>
        <a:xfrm>
          <a:off x="2517359" y="1793088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Keine</a:t>
          </a:r>
          <a:r>
            <a:rPr lang="en-GB" sz="1400" kern="1200" dirty="0"/>
            <a:t> </a:t>
          </a:r>
          <a:r>
            <a:rPr lang="en-GB" sz="1400" kern="1200" dirty="0" err="1"/>
            <a:t>NaN</a:t>
          </a:r>
          <a:r>
            <a:rPr lang="en-GB" sz="1400" kern="1200" dirty="0"/>
            <a:t> </a:t>
          </a:r>
          <a:r>
            <a:rPr lang="en-GB" sz="1400" kern="1200" dirty="0" err="1"/>
            <a:t>Werte</a:t>
          </a:r>
          <a:r>
            <a:rPr lang="en-GB" sz="1400" kern="1200" dirty="0">
              <a:latin typeface="Meiryo"/>
            </a:rPr>
            <a:t> </a:t>
          </a:r>
          <a:endParaRPr lang="en-US" sz="1400" kern="1200" dirty="0"/>
        </a:p>
      </dsp:txBody>
      <dsp:txXfrm>
        <a:off x="2517359" y="1793088"/>
        <a:ext cx="2285889" cy="1371533"/>
      </dsp:txXfrm>
    </dsp:sp>
    <dsp:sp modelId="{32577B82-93BF-49E6-819B-5FBA943B21BA}">
      <dsp:nvSpPr>
        <dsp:cNvPr id="0" name=""/>
        <dsp:cNvSpPr/>
      </dsp:nvSpPr>
      <dsp:spPr>
        <a:xfrm>
          <a:off x="5031837" y="1793088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Monatswerte</a:t>
          </a:r>
          <a:r>
            <a:rPr lang="en-GB" sz="1400" kern="1200" dirty="0"/>
            <a:t> von </a:t>
          </a:r>
          <a:r>
            <a:rPr lang="en-GB" sz="1400" kern="1200" dirty="0" err="1"/>
            <a:t>Objekten</a:t>
          </a:r>
          <a:r>
            <a:rPr lang="en-GB" sz="1400" kern="1200" dirty="0"/>
            <a:t> </a:t>
          </a:r>
          <a:r>
            <a:rPr lang="en-GB" sz="1400" kern="1200" dirty="0" err="1"/>
            <a:t>zu</a:t>
          </a:r>
          <a:r>
            <a:rPr lang="en-GB" sz="1400" kern="1200" dirty="0"/>
            <a:t> Floats</a:t>
          </a:r>
          <a:endParaRPr lang="en-US" sz="1400" kern="1200" dirty="0"/>
        </a:p>
      </dsp:txBody>
      <dsp:txXfrm>
        <a:off x="5031837" y="1793088"/>
        <a:ext cx="2285889" cy="1371533"/>
      </dsp:txXfrm>
    </dsp:sp>
    <dsp:sp modelId="{B04D9B78-8D28-4A31-AB58-0C5CA6FDA347}">
      <dsp:nvSpPr>
        <dsp:cNvPr id="0" name=""/>
        <dsp:cNvSpPr/>
      </dsp:nvSpPr>
      <dsp:spPr>
        <a:xfrm>
          <a:off x="7546316" y="1793088"/>
          <a:ext cx="2285889" cy="1371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One Hot Encoding</a:t>
          </a:r>
          <a:r>
            <a:rPr lang="en-GB" sz="1400" kern="1200" dirty="0">
              <a:latin typeface="Meiryo"/>
            </a:rPr>
            <a:t> / Dummy Encoding</a:t>
          </a:r>
          <a:endParaRPr lang="en-US" sz="1400" kern="1200" dirty="0"/>
        </a:p>
      </dsp:txBody>
      <dsp:txXfrm>
        <a:off x="7546316" y="1793088"/>
        <a:ext cx="2285889" cy="1371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3C8E6-94CB-427E-80DB-A9A7EB81CA34}">
      <dsp:nvSpPr>
        <dsp:cNvPr id="0" name=""/>
        <dsp:cNvSpPr/>
      </dsp:nvSpPr>
      <dsp:spPr>
        <a:xfrm>
          <a:off x="0" y="0"/>
          <a:ext cx="7948456" cy="75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b="1" kern="1200" baseline="0"/>
            <a:t>Logistische Regression -&gt; Accuracy: </a:t>
          </a:r>
          <a:r>
            <a:rPr lang="de-AT" sz="1400" b="1" kern="1200" baseline="0">
              <a:latin typeface="Meiryo"/>
            </a:rPr>
            <a:t>89</a:t>
          </a:r>
          <a:r>
            <a:rPr lang="de-AT" sz="1400" b="1" kern="1200" baseline="0"/>
            <a:t>%, Precision: </a:t>
          </a:r>
          <a:r>
            <a:rPr lang="de-AT" sz="1400" b="1" kern="1200" baseline="0">
              <a:latin typeface="Meiryo"/>
            </a:rPr>
            <a:t>71</a:t>
          </a:r>
          <a:r>
            <a:rPr lang="de-AT" sz="1400" b="1" kern="1200" baseline="0"/>
            <a:t>%, Recall: </a:t>
          </a:r>
          <a:r>
            <a:rPr lang="de-AT" sz="1400" b="1" kern="1200" baseline="0">
              <a:latin typeface="Meiryo"/>
            </a:rPr>
            <a:t>38</a:t>
          </a:r>
          <a:r>
            <a:rPr lang="de-AT" sz="1400" b="1" kern="1200" baseline="0"/>
            <a:t>%</a:t>
          </a:r>
          <a:endParaRPr lang="en-US" sz="1400" kern="1200" dirty="0"/>
        </a:p>
      </dsp:txBody>
      <dsp:txXfrm>
        <a:off x="22077" y="22077"/>
        <a:ext cx="7071403" cy="709600"/>
      </dsp:txXfrm>
    </dsp:sp>
    <dsp:sp modelId="{F65B2DFD-346E-4AED-97B6-66C01065ED7A}">
      <dsp:nvSpPr>
        <dsp:cNvPr id="0" name=""/>
        <dsp:cNvSpPr/>
      </dsp:nvSpPr>
      <dsp:spPr>
        <a:xfrm>
          <a:off x="665683" y="890801"/>
          <a:ext cx="7948456" cy="75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b="1" kern="1200" baseline="0"/>
            <a:t>Random Forests -&gt; Accuracy: </a:t>
          </a:r>
          <a:r>
            <a:rPr lang="de-AT" sz="1400" b="1" kern="1200" baseline="0">
              <a:latin typeface="Meiryo"/>
            </a:rPr>
            <a:t>91</a:t>
          </a:r>
          <a:r>
            <a:rPr lang="de-AT" sz="1400" b="1" kern="1200" baseline="0"/>
            <a:t>%, Precision: </a:t>
          </a:r>
          <a:r>
            <a:rPr lang="de-AT" sz="1400" b="1" kern="1200" baseline="0">
              <a:latin typeface="Meiryo"/>
            </a:rPr>
            <a:t>72</a:t>
          </a:r>
          <a:r>
            <a:rPr lang="de-AT" sz="1400" b="1" kern="1200" baseline="0"/>
            <a:t>%, Recall: </a:t>
          </a:r>
          <a:r>
            <a:rPr lang="de-AT" sz="1400" b="1" kern="1200" baseline="0">
              <a:latin typeface="Meiryo"/>
            </a:rPr>
            <a:t>58</a:t>
          </a:r>
          <a:r>
            <a:rPr lang="de-AT" sz="1400" b="1" kern="1200" baseline="0"/>
            <a:t>%</a:t>
          </a:r>
          <a:endParaRPr lang="en-US" sz="1400" kern="1200" dirty="0"/>
        </a:p>
      </dsp:txBody>
      <dsp:txXfrm>
        <a:off x="687760" y="912878"/>
        <a:ext cx="6748678" cy="709600"/>
      </dsp:txXfrm>
    </dsp:sp>
    <dsp:sp modelId="{A494C68B-D52E-49E7-BA4C-F23D9E981D9E}">
      <dsp:nvSpPr>
        <dsp:cNvPr id="0" name=""/>
        <dsp:cNvSpPr/>
      </dsp:nvSpPr>
      <dsp:spPr>
        <a:xfrm>
          <a:off x="1321430" y="1781602"/>
          <a:ext cx="7948456" cy="75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b="1" kern="1200" baseline="0"/>
            <a:t>Neuronale </a:t>
          </a:r>
          <a:r>
            <a:rPr lang="de-AT" sz="1400" b="1" kern="1200" baseline="0" err="1"/>
            <a:t>Netwerke</a:t>
          </a:r>
          <a:r>
            <a:rPr lang="de-AT" sz="1400" b="1" kern="1200" baseline="0"/>
            <a:t> -&gt; </a:t>
          </a:r>
          <a:r>
            <a:rPr lang="de-AT" sz="1400" b="1" kern="1200" baseline="0" err="1"/>
            <a:t>Accuracy</a:t>
          </a:r>
          <a:r>
            <a:rPr lang="de-AT" sz="1400" b="1" kern="1200" baseline="0"/>
            <a:t>: 87%, Precision: 65%, Recall: 29%</a:t>
          </a:r>
          <a:endParaRPr lang="en-US" sz="1400" kern="1200"/>
        </a:p>
      </dsp:txBody>
      <dsp:txXfrm>
        <a:off x="1343507" y="1803679"/>
        <a:ext cx="6758614" cy="709600"/>
      </dsp:txXfrm>
    </dsp:sp>
    <dsp:sp modelId="{9A880ECF-004D-4ED9-94D4-1A2DB2602772}">
      <dsp:nvSpPr>
        <dsp:cNvPr id="0" name=""/>
        <dsp:cNvSpPr/>
      </dsp:nvSpPr>
      <dsp:spPr>
        <a:xfrm>
          <a:off x="1987114" y="2672403"/>
          <a:ext cx="7948456" cy="753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400" b="1" kern="1200" baseline="0"/>
            <a:t>XGBoost -&gt; Accuracy: </a:t>
          </a:r>
          <a:r>
            <a:rPr lang="de-AT" sz="1400" b="1" kern="1200" baseline="0">
              <a:latin typeface="Meiryo"/>
            </a:rPr>
            <a:t>91</a:t>
          </a:r>
          <a:r>
            <a:rPr lang="de-AT" sz="1400" b="1" kern="1200" baseline="0"/>
            <a:t>%, Precision: </a:t>
          </a:r>
          <a:r>
            <a:rPr lang="de-AT" sz="1400" b="1" kern="1200" baseline="0">
              <a:latin typeface="Meiryo"/>
            </a:rPr>
            <a:t>71</a:t>
          </a:r>
          <a:r>
            <a:rPr lang="de-AT" sz="1400" b="1" kern="1200" baseline="0"/>
            <a:t>%, Recall: </a:t>
          </a:r>
          <a:r>
            <a:rPr lang="de-AT" sz="1400" b="1" kern="1200" baseline="0">
              <a:latin typeface="Meiryo"/>
            </a:rPr>
            <a:t>60</a:t>
          </a:r>
          <a:r>
            <a:rPr lang="de-AT" sz="1400" b="1" kern="1200" baseline="0"/>
            <a:t>%</a:t>
          </a:r>
          <a:endParaRPr lang="en-US" sz="1400" kern="1200" dirty="0"/>
        </a:p>
      </dsp:txBody>
      <dsp:txXfrm>
        <a:off x="2009191" y="2694480"/>
        <a:ext cx="6748678" cy="709600"/>
      </dsp:txXfrm>
    </dsp:sp>
    <dsp:sp modelId="{5DA25314-8044-4C41-B085-A782E0E1F8AE}">
      <dsp:nvSpPr>
        <dsp:cNvPr id="0" name=""/>
        <dsp:cNvSpPr/>
      </dsp:nvSpPr>
      <dsp:spPr>
        <a:xfrm>
          <a:off x="7458516" y="577307"/>
          <a:ext cx="489940" cy="489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68753" y="577307"/>
        <a:ext cx="269467" cy="368680"/>
      </dsp:txXfrm>
    </dsp:sp>
    <dsp:sp modelId="{8B51A6B9-730A-498A-B087-9177AB58FFD4}">
      <dsp:nvSpPr>
        <dsp:cNvPr id="0" name=""/>
        <dsp:cNvSpPr/>
      </dsp:nvSpPr>
      <dsp:spPr>
        <a:xfrm>
          <a:off x="8124199" y="1468108"/>
          <a:ext cx="489940" cy="489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234436" y="1468108"/>
        <a:ext cx="269467" cy="368680"/>
      </dsp:txXfrm>
    </dsp:sp>
    <dsp:sp modelId="{D67E777D-5322-4389-A387-66387EC4E58C}">
      <dsp:nvSpPr>
        <dsp:cNvPr id="0" name=""/>
        <dsp:cNvSpPr/>
      </dsp:nvSpPr>
      <dsp:spPr>
        <a:xfrm>
          <a:off x="8779947" y="2358909"/>
          <a:ext cx="489940" cy="48994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90184" y="2358909"/>
        <a:ext cx="269467" cy="36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12/21/2022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2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‹Nr.›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3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12/21/2022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12/21/2022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0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xodl-online-shopper-app-app-dc0833.streamlit.app/#online-shopper-revenue-predictor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 descr="Einkaufswagen mit Kartons">
            <a:extLst>
              <a:ext uri="{FF2B5EF4-FFF2-40B4-BE49-F238E27FC236}">
                <a16:creationId xmlns:a16="http://schemas.microsoft.com/office/drawing/2014/main" id="{3C603609-F1CA-3F46-CDA1-9CFE681F2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B4F28-6B6D-4DE4-8088-86F9B3929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6823" y="2140081"/>
            <a:ext cx="4693653" cy="2528515"/>
          </a:xfrm>
        </p:spPr>
        <p:txBody>
          <a:bodyPr anchor="b">
            <a:normAutofit/>
          </a:bodyPr>
          <a:lstStyle/>
          <a:p>
            <a:pPr algn="ctr"/>
            <a:r>
              <a:rPr lang="de-DE" sz="3200">
                <a:solidFill>
                  <a:schemeClr val="bg1"/>
                </a:solidFill>
              </a:rPr>
              <a:t>Vorhersage des Kaufverhaltens In Online-Shops</a:t>
            </a:r>
            <a:endParaRPr lang="en-GB" sz="3200">
              <a:solidFill>
                <a:schemeClr val="bg1"/>
              </a:solidFill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D1548-A17E-9F70-9002-2BF3C85BC1C0}"/>
              </a:ext>
            </a:extLst>
          </p:cNvPr>
          <p:cNvSpPr txBox="1"/>
          <p:nvPr/>
        </p:nvSpPr>
        <p:spPr>
          <a:xfrm>
            <a:off x="7679027" y="5387661"/>
            <a:ext cx="44202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Meiryo"/>
              </a:rPr>
              <a:t>Gruppe 2: </a:t>
            </a:r>
            <a:br>
              <a:rPr lang="en-US" dirty="0">
                <a:solidFill>
                  <a:schemeClr val="bg1"/>
                </a:solidFill>
                <a:ea typeface="Meiryo"/>
              </a:rPr>
            </a:br>
            <a:r>
              <a:rPr lang="en-US" dirty="0">
                <a:solidFill>
                  <a:schemeClr val="bg1"/>
                </a:solidFill>
                <a:ea typeface="Meiryo"/>
              </a:rPr>
              <a:t>di Luzio, </a:t>
            </a:r>
            <a:r>
              <a:rPr lang="en-US" dirty="0" err="1">
                <a:solidFill>
                  <a:schemeClr val="bg1"/>
                </a:solidFill>
                <a:ea typeface="+mn-lt"/>
                <a:cs typeface="+mn-lt"/>
              </a:rPr>
              <a:t>Rumplmayr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dirty="0">
                <a:solidFill>
                  <a:schemeClr val="bg1"/>
                </a:solidFill>
                <a:ea typeface="Meiryo"/>
              </a:rPr>
              <a:t>Steiner, Zanoni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1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F8587-6AE5-4A6C-996B-2464F7D4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 algn="ctr"/>
            <a:r>
              <a:rPr lang="de-AT" dirty="0" err="1">
                <a:solidFill>
                  <a:schemeClr val="bg1"/>
                </a:solidFill>
                <a:ea typeface="Meiryo"/>
              </a:rPr>
              <a:t>Anwedungen</a:t>
            </a:r>
            <a:r>
              <a:rPr lang="de-AT" dirty="0">
                <a:solidFill>
                  <a:schemeClr val="bg1"/>
                </a:solidFill>
                <a:ea typeface="Meiryo"/>
              </a:rPr>
              <a:t> für Unternehmen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C42275-4395-393F-1F79-6930C44DB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577846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7226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F8587-6AE5-4A6C-996B-2464F7D4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 algn="ctr"/>
            <a:r>
              <a:rPr lang="de-AT">
                <a:solidFill>
                  <a:schemeClr val="bg1"/>
                </a:solidFill>
              </a:rPr>
              <a:t>Datensatz</a:t>
            </a:r>
            <a:endParaRPr lang="en-GB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48BA7A2-F480-66E9-6AEB-32023810E1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471123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7391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53600-5B8D-4976-BEF8-545498FE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</a:rPr>
              <a:t>Reise zu unserem Modell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E2718A7-3E53-AE8D-84D6-2D1997D76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678625"/>
              </p:ext>
            </p:extLst>
          </p:nvPr>
        </p:nvGraphicFramePr>
        <p:xfrm>
          <a:off x="1535371" y="2702257"/>
          <a:ext cx="9935571" cy="342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887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9BAA3DF-6263-03DF-4AB7-08C1E5D88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80" r="289"/>
          <a:stretch/>
        </p:blipFill>
        <p:spPr>
          <a:xfrm>
            <a:off x="678287" y="1555530"/>
            <a:ext cx="11563755" cy="4102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33883F-3573-4747-919C-E9FD19AE46F3}"/>
              </a:ext>
            </a:extLst>
          </p:cNvPr>
          <p:cNvSpPr txBox="1"/>
          <p:nvPr/>
        </p:nvSpPr>
        <p:spPr>
          <a:xfrm>
            <a:off x="5097912" y="876437"/>
            <a:ext cx="27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pc="150" dirty="0">
                <a:latin typeface="+mj-lt"/>
                <a:ea typeface="+mj-ea"/>
                <a:cs typeface="+mj-cs"/>
              </a:rPr>
              <a:t>Lift Curve</a:t>
            </a:r>
          </a:p>
        </p:txBody>
      </p:sp>
    </p:spTree>
    <p:extLst>
      <p:ext uri="{BB962C8B-B14F-4D97-AF65-F5344CB8AC3E}">
        <p14:creationId xmlns:p14="http://schemas.microsoft.com/office/powerpoint/2010/main" val="9845067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88AD4-FB73-49D9-A156-3EC0E6E4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bg1"/>
                </a:solidFill>
              </a:rPr>
              <a:t>Finales Produkt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9F07-8BD9-4950-A347-C5B36705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/>
              <a:t>Data App mit </a:t>
            </a:r>
            <a:r>
              <a:rPr lang="de-AT" dirty="0" err="1"/>
              <a:t>Streamlit</a:t>
            </a:r>
            <a:endParaRPr lang="de-AT" dirty="0" err="1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ea typeface="+mn-lt"/>
                <a:cs typeface="+mn-lt"/>
              </a:rPr>
              <a:t>Link: </a:t>
            </a:r>
            <a:r>
              <a:rPr lang="de-AT" b="0" dirty="0">
                <a:ea typeface="+mn-lt"/>
                <a:cs typeface="+mn-lt"/>
                <a:hlinkClick r:id="rId2"/>
              </a:rPr>
              <a:t>Online Shopper Revenue App</a:t>
            </a:r>
            <a:endParaRPr lang="de-AT" b="0">
              <a:ea typeface="Meiryo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7A9422B-9A2D-2249-D089-089F81D8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69" y="850860"/>
            <a:ext cx="4362798" cy="52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715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hojiVTI">
  <a:themeElements>
    <a:clrScheme name="AnalogousFromLightSeed_2SEEDS">
      <a:dk1>
        <a:srgbClr val="000000"/>
      </a:dk1>
      <a:lt1>
        <a:srgbClr val="FFFFFF"/>
      </a:lt1>
      <a:dk2>
        <a:srgbClr val="412424"/>
      </a:dk2>
      <a:lt2>
        <a:srgbClr val="E2E8E8"/>
      </a:lt2>
      <a:accent1>
        <a:srgbClr val="DA5F5F"/>
      </a:accent1>
      <a:accent2>
        <a:srgbClr val="E17CA6"/>
      </a:accent2>
      <a:accent3>
        <a:srgbClr val="DA925F"/>
      </a:accent3>
      <a:accent4>
        <a:srgbClr val="4EB4AA"/>
      </a:accent4>
      <a:accent5>
        <a:srgbClr val="54AED8"/>
      </a:accent5>
      <a:accent6>
        <a:srgbClr val="5F7FDA"/>
      </a:accent6>
      <a:hlink>
        <a:srgbClr val="558D8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ShojiVTI</vt:lpstr>
      <vt:lpstr>Vorhersage des Kaufverhaltens In Online-Shops</vt:lpstr>
      <vt:lpstr>Anwedungen für Unternehmen</vt:lpstr>
      <vt:lpstr>Datensatz</vt:lpstr>
      <vt:lpstr>Reise zu unserem Modell</vt:lpstr>
      <vt:lpstr>PowerPoint-Präsentation</vt:lpstr>
      <vt:lpstr>Finales Produkt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Vorhersage des Kaufverhaltens In Online-Shops</dc:title>
  <dc:creator>Lisa Katharina</dc:creator>
  <cp:lastModifiedBy>Lisa Katharina</cp:lastModifiedBy>
  <cp:revision>12</cp:revision>
  <dcterms:created xsi:type="dcterms:W3CDTF">2022-12-18T22:44:16Z</dcterms:created>
  <dcterms:modified xsi:type="dcterms:W3CDTF">2022-12-21T12:22:56Z</dcterms:modified>
</cp:coreProperties>
</file>