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714"/>
  </p:normalViewPr>
  <p:slideViewPr>
    <p:cSldViewPr snapToGrid="0" snapToObjects="1">
      <p:cViewPr varScale="1">
        <p:scale>
          <a:sx n="110" d="100"/>
          <a:sy n="110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6704-EF81-2549-856B-D593320F7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371F-4F40-134A-9785-E1B35CBF6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B456-A681-D643-8C6B-73648EFC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239E-1DDC-6440-A16F-189F8023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44A0-FFC9-5A4E-8474-8911CB48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8E8-4859-0C42-BDAC-59045E58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2FAC-09A0-6C45-A68F-0A0F35404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A582-9405-014D-AD49-16ACFBE0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7ADE-380C-C140-B33F-D4F31EC7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C2A7-ED6C-C446-A71F-2B3AF30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25509-F977-6148-B209-ED75343E2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4A39F-C362-CD45-9100-C08C001F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18BD-11F2-E94F-A8FD-4764684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F71A-91EC-374E-A425-6CFE8E5C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9D12-EFAD-3247-9FE0-7C5F1442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E49B-37E8-2549-A3F8-0B0F676A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9993-860D-B846-959C-F50B5DAA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E543-D099-AD4B-9B21-FE1789F3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086A-91A9-7242-9B00-BFE3252A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0F8B-3B92-D745-AA8B-BA06CF2D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04BE-C919-D840-8F95-DBECF497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BAE7-4241-3C4B-A332-D41E69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5F3F-4351-8045-B011-307B2312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B1B0-455A-7E49-921B-FC6A646D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8D8A-13A9-894F-8B21-A65E5CC7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3E2F-AFF5-7F4F-8C7B-7A6D94E5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A464-6180-6348-869E-3469DF5AF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E0C6-5C62-FC4F-93BD-6A026FD51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CCD5-E990-AC41-94F5-2882A792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BC35-0498-2B44-85C6-D8E34ADE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18B86-F2FE-2242-AB2D-A20463EB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232-A0D7-9240-BFDD-87C89253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B68B-4D3B-7946-80AE-40D1DD50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402-196A-F349-9BEE-B0D6C5FD0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D3325-4EAC-324E-A113-111548A2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F986E-2B59-6D4D-9043-414566C6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27E1E-8D2A-BE49-BCA0-012FAE39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75ECE-89FD-CF4E-B24C-BEF85C2A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7556C-0B30-7C4D-B9D6-5998B7E6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3A22-9AAA-BB4D-AEC3-798FE90E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E0594-5ED7-ED45-9BFB-8A137378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F7446-0603-BB49-BAEC-72C419CD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9221F-BA67-E843-9686-D30E2D73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32194-4F77-C945-B311-89AAC051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35336-1F15-3B49-947A-CA8B71DC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BBF2-B72A-144B-A1E8-C02222C9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18AF-4155-194A-A7A1-6EA16C08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6033-DA02-AE4F-B934-47E8FC05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69A6B-566C-6046-BEB7-43AC8590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1B03B-A0B2-3342-AB17-F3E45AB6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D343-3AE1-9B4F-8E0F-F334B766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0CF14-9D99-E041-B20C-D554ECDA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F3FA-6AB1-3A41-8DA9-099BF5F5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5B046-56F3-B74D-AEF0-6B1F02090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118A-A6F6-6F43-9C23-B4191FA3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BCC01-188D-1840-B2AE-697B6EF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20DF9-769F-DE45-B48F-EF6AE7C4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6FDC9-2FD5-0348-BB34-F3E99F69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BA716-E67C-774D-9DDA-73BBE19B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8E3B7-926A-224D-829B-D04C4920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E6D0-61E0-EE4B-BEEE-50B49F0C2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D68C-821E-A144-846B-AAD27D469C75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F991-B566-7C44-9C2E-6D8DED28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D13C-3489-5446-A86A-0D059835B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3722-297C-6145-ADF5-A720C760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5DEEBF-C3D6-A443-9831-587A9B9FBAD5}"/>
              </a:ext>
            </a:extLst>
          </p:cNvPr>
          <p:cNvSpPr/>
          <p:nvPr/>
        </p:nvSpPr>
        <p:spPr>
          <a:xfrm>
            <a:off x="2674877" y="2010719"/>
            <a:ext cx="2542032" cy="46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786E6-4E85-E94F-86D4-D2ACDB57DDF9}"/>
              </a:ext>
            </a:extLst>
          </p:cNvPr>
          <p:cNvSpPr/>
          <p:nvPr/>
        </p:nvSpPr>
        <p:spPr>
          <a:xfrm>
            <a:off x="7155504" y="2010719"/>
            <a:ext cx="2542032" cy="468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CCAE-C6C5-AE4B-9703-6E24BF16D847}"/>
              </a:ext>
            </a:extLst>
          </p:cNvPr>
          <p:cNvSpPr/>
          <p:nvPr/>
        </p:nvSpPr>
        <p:spPr>
          <a:xfrm>
            <a:off x="2674877" y="2479071"/>
            <a:ext cx="2542032" cy="2066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30188" indent="-1619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profileId (PK)</a:t>
            </a:r>
          </a:p>
          <a:p>
            <a:pPr marL="230188" indent="-1619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profileEmail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CB11A-59F2-944B-B63D-173765EBFD3F}"/>
              </a:ext>
            </a:extLst>
          </p:cNvPr>
          <p:cNvSpPr/>
          <p:nvPr/>
        </p:nvSpPr>
        <p:spPr>
          <a:xfrm>
            <a:off x="7155506" y="2479070"/>
            <a:ext cx="2544078" cy="2069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episodeId (PK)</a:t>
            </a:r>
          </a:p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episodeDateTime</a:t>
            </a:r>
          </a:p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episodeProfileId (FK)</a:t>
            </a:r>
          </a:p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episodeSummary</a:t>
            </a:r>
          </a:p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episodeTitle</a:t>
            </a:r>
          </a:p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episodeUrl</a:t>
            </a:r>
          </a:p>
          <a:p>
            <a:pPr marL="230188" indent="-1508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episodeYear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7ADD8-9A87-6C44-9DE1-9784D12D399B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216909" y="3298787"/>
            <a:ext cx="1243699" cy="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AC2A96-BD91-9C47-94E2-DF4743D107F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78591" y="3298787"/>
            <a:ext cx="476915" cy="21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C3494B-A08E-2343-9971-21CBA55DC066}"/>
              </a:ext>
            </a:extLst>
          </p:cNvPr>
          <p:cNvCxnSpPr>
            <a:cxnSpLocks/>
          </p:cNvCxnSpPr>
          <p:nvPr/>
        </p:nvCxnSpPr>
        <p:spPr>
          <a:xfrm flipV="1">
            <a:off x="6678591" y="3044144"/>
            <a:ext cx="476913" cy="25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1F30DD-4D80-3946-A77E-2318E681A7E2}"/>
              </a:ext>
            </a:extLst>
          </p:cNvPr>
          <p:cNvCxnSpPr>
            <a:cxnSpLocks/>
          </p:cNvCxnSpPr>
          <p:nvPr/>
        </p:nvCxnSpPr>
        <p:spPr>
          <a:xfrm flipV="1">
            <a:off x="5386506" y="3069228"/>
            <a:ext cx="0" cy="4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866293-4F45-E745-AAE3-EACCFAC0DB39}"/>
              </a:ext>
            </a:extLst>
          </p:cNvPr>
          <p:cNvCxnSpPr>
            <a:cxnSpLocks/>
          </p:cNvCxnSpPr>
          <p:nvPr/>
        </p:nvCxnSpPr>
        <p:spPr>
          <a:xfrm flipV="1">
            <a:off x="5538906" y="3071153"/>
            <a:ext cx="0" cy="47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83AAC4-C90A-5046-AADA-15DF0C921311}"/>
              </a:ext>
            </a:extLst>
          </p:cNvPr>
          <p:cNvCxnSpPr>
            <a:cxnSpLocks/>
          </p:cNvCxnSpPr>
          <p:nvPr/>
        </p:nvCxnSpPr>
        <p:spPr>
          <a:xfrm>
            <a:off x="6678591" y="3300715"/>
            <a:ext cx="476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69A46E-8176-A248-BAD9-FEA7E465EE8B}"/>
              </a:ext>
            </a:extLst>
          </p:cNvPr>
          <p:cNvSpPr/>
          <p:nvPr/>
        </p:nvSpPr>
        <p:spPr>
          <a:xfrm>
            <a:off x="6460608" y="3184978"/>
            <a:ext cx="229558" cy="229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2019-10-10T21:18:09Z</dcterms:created>
  <dcterms:modified xsi:type="dcterms:W3CDTF">2019-10-10T22:04:31Z</dcterms:modified>
</cp:coreProperties>
</file>