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23760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/>
    <p:restoredTop sz="94694"/>
  </p:normalViewPr>
  <p:slideViewPr>
    <p:cSldViewPr snapToGrid="0">
      <p:cViewPr>
        <p:scale>
          <a:sx n="66" d="100"/>
          <a:sy n="66" d="100"/>
        </p:scale>
        <p:origin x="1320" y="-4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116D-F7EB-B34B-B1E4-F2862A123C1C}" type="datetimeFigureOut">
              <a:t>2023/11/30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36838" y="1143000"/>
            <a:ext cx="15843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23867-7B7C-F841-8B55-2390E6AC5CD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066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3867-7B7C-F841-8B55-2390E6AC5CD1}" type="slidenum"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41026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3867-7B7C-F841-8B55-2390E6AC5CD1}" type="slidenum"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16763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3867-7B7C-F841-8B55-2390E6AC5CD1}" type="slidenum"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68565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23867-7B7C-F841-8B55-2390E6AC5CD1}" type="slidenum"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0975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88520"/>
            <a:ext cx="10363200" cy="8272039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2479561"/>
            <a:ext cx="9144000" cy="573652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256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3207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265006"/>
            <a:ext cx="2628900" cy="2013559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265006"/>
            <a:ext cx="7734300" cy="2013559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4101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7294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5923535"/>
            <a:ext cx="10515600" cy="988354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5900583"/>
            <a:ext cx="10515600" cy="5197523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4098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6325030"/>
            <a:ext cx="5181600" cy="150755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6325030"/>
            <a:ext cx="5181600" cy="150755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754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265011"/>
            <a:ext cx="10515600" cy="45925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24529"/>
            <a:ext cx="5157787" cy="28545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8679041"/>
            <a:ext cx="5157787" cy="12765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5824529"/>
            <a:ext cx="5183188" cy="285451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8679041"/>
            <a:ext cx="5183188" cy="12765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6769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8400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1335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84008"/>
            <a:ext cx="3932237" cy="554402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3421022"/>
            <a:ext cx="6172200" cy="1688508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128034"/>
            <a:ext cx="3932237" cy="1320556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9075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84008"/>
            <a:ext cx="3932237" cy="5544026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3421022"/>
            <a:ext cx="6172200" cy="1688508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7128034"/>
            <a:ext cx="3932237" cy="1320556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864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65011"/>
            <a:ext cx="10515600" cy="4592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325030"/>
            <a:ext cx="10515600" cy="15075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2022110"/>
            <a:ext cx="2743200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33D5B-A659-714F-9D0B-3EEC7D222AA9}" type="datetimeFigureOut">
              <a:t>2023/11/30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2022110"/>
            <a:ext cx="4114800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2022110"/>
            <a:ext cx="2743200" cy="126500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36107-0E96-8D4E-A5DA-0E48A5C50BE1}" type="slidenum"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58E690-14AF-962C-EF89-6A6C88AAD839}"/>
              </a:ext>
            </a:extLst>
          </p:cNvPr>
          <p:cNvSpPr/>
          <p:nvPr/>
        </p:nvSpPr>
        <p:spPr>
          <a:xfrm>
            <a:off x="-1" y="0"/>
            <a:ext cx="12192000" cy="57274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>
                <a:solidFill>
                  <a:schemeClr val="bg1"/>
                </a:solidFill>
              </a:rPr>
              <a:t>Alert</a:t>
            </a:r>
            <a:r>
              <a:rPr lang="zh-TW" altLang="en-US" sz="1400">
                <a:solidFill>
                  <a:schemeClr val="bg1"/>
                </a:solidFill>
              </a:rPr>
              <a:t> </a:t>
            </a:r>
            <a:r>
              <a:rPr lang="en-US" altLang="zh-TW" sz="1400">
                <a:solidFill>
                  <a:schemeClr val="bg1"/>
                </a:solidFill>
              </a:rPr>
              <a:t>Message</a:t>
            </a:r>
            <a:endParaRPr lang="en-TW" sz="1400">
              <a:solidFill>
                <a:schemeClr val="bg1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00E9C3-DE61-A04F-5C5D-74E4361EF611}"/>
              </a:ext>
            </a:extLst>
          </p:cNvPr>
          <p:cNvGrpSpPr/>
          <p:nvPr/>
        </p:nvGrpSpPr>
        <p:grpSpPr>
          <a:xfrm>
            <a:off x="11856629" y="177570"/>
            <a:ext cx="220154" cy="209116"/>
            <a:chOff x="5232969" y="1071846"/>
            <a:chExt cx="344265" cy="3270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83C236-6E19-C6D7-2755-DC185A236B5B}"/>
                </a:ext>
              </a:extLst>
            </p:cNvPr>
            <p:cNvSpPr/>
            <p:nvPr/>
          </p:nvSpPr>
          <p:spPr>
            <a:xfrm>
              <a:off x="5234152" y="1072055"/>
              <a:ext cx="325821" cy="3258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9464E9-DB7C-BB33-4633-648A95FF3ED9}"/>
                </a:ext>
              </a:extLst>
            </p:cNvPr>
            <p:cNvCxnSpPr/>
            <p:nvPr/>
          </p:nvCxnSpPr>
          <p:spPr>
            <a:xfrm>
              <a:off x="5250230" y="1071846"/>
              <a:ext cx="327004" cy="327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EA5D8E-E02B-1D35-3030-0A01DB6F0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2969" y="1071846"/>
              <a:ext cx="327004" cy="32700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F01AA6-84A3-2818-D4A2-02E7A2010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468008"/>
              </p:ext>
            </p:extLst>
          </p:nvPr>
        </p:nvGraphicFramePr>
        <p:xfrm>
          <a:off x="5452042" y="2356988"/>
          <a:ext cx="57715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03">
                  <a:extLst>
                    <a:ext uri="{9D8B030D-6E8A-4147-A177-3AD203B41FA5}">
                      <a16:colId xmlns:a16="http://schemas.microsoft.com/office/drawing/2014/main" val="2836882110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1296759567"/>
                    </a:ext>
                  </a:extLst>
                </a:gridCol>
                <a:gridCol w="1694622">
                  <a:extLst>
                    <a:ext uri="{9D8B030D-6E8A-4147-A177-3AD203B41FA5}">
                      <a16:colId xmlns:a16="http://schemas.microsoft.com/office/drawing/2014/main" val="1300596319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256098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bg1"/>
                          </a:solidFill>
                        </a:rPr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Rentals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Reservation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699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D4917DE2-9705-4438-6927-F39D4F15449C}"/>
              </a:ext>
            </a:extLst>
          </p:cNvPr>
          <p:cNvGrpSpPr/>
          <p:nvPr/>
        </p:nvGrpSpPr>
        <p:grpSpPr>
          <a:xfrm>
            <a:off x="11356873" y="2413313"/>
            <a:ext cx="674517" cy="358815"/>
            <a:chOff x="2060294" y="2384385"/>
            <a:chExt cx="674517" cy="358815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E442A44-40CB-0BF3-8C7A-90D69782A0C4}"/>
                </a:ext>
              </a:extLst>
            </p:cNvPr>
            <p:cNvSpPr/>
            <p:nvPr/>
          </p:nvSpPr>
          <p:spPr>
            <a:xfrm>
              <a:off x="2060294" y="2384385"/>
              <a:ext cx="674517" cy="3588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3FE9F1A-0970-4133-FF22-D329791550C1}"/>
                </a:ext>
              </a:extLst>
            </p:cNvPr>
            <p:cNvSpPr/>
            <p:nvPr/>
          </p:nvSpPr>
          <p:spPr>
            <a:xfrm>
              <a:off x="2060294" y="2384385"/>
              <a:ext cx="358815" cy="35881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BF218B-D698-A017-8588-5E6089C39CEE}"/>
              </a:ext>
            </a:extLst>
          </p:cNvPr>
          <p:cNvCxnSpPr>
            <a:cxnSpLocks/>
          </p:cNvCxnSpPr>
          <p:nvPr/>
        </p:nvCxnSpPr>
        <p:spPr>
          <a:xfrm>
            <a:off x="0" y="3095601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1E290FC1-DD62-6FBB-5E68-537A9508E898}"/>
              </a:ext>
            </a:extLst>
          </p:cNvPr>
          <p:cNvSpPr/>
          <p:nvPr/>
        </p:nvSpPr>
        <p:spPr>
          <a:xfrm>
            <a:off x="1637729" y="3432710"/>
            <a:ext cx="9144000" cy="196527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TW"/>
              <a:t>Hero image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D4A16-39F1-97DA-6CBD-6A79C69D7844}"/>
              </a:ext>
            </a:extLst>
          </p:cNvPr>
          <p:cNvSpPr/>
          <p:nvPr/>
        </p:nvSpPr>
        <p:spPr>
          <a:xfrm>
            <a:off x="8275091" y="4415348"/>
            <a:ext cx="2279176" cy="863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800">
                <a:solidFill>
                  <a:sysClr val="windowText" lastClr="000000"/>
                </a:solidFill>
              </a:rPr>
              <a:t>Reservation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878966-2B4D-32AB-F5CF-4C9A5ED64B28}"/>
              </a:ext>
            </a:extLst>
          </p:cNvPr>
          <p:cNvGrpSpPr/>
          <p:nvPr/>
        </p:nvGrpSpPr>
        <p:grpSpPr>
          <a:xfrm>
            <a:off x="308922" y="2363812"/>
            <a:ext cx="1587865" cy="450376"/>
            <a:chOff x="2292824" y="5083449"/>
            <a:chExt cx="1876566" cy="53226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348D8DC-74E3-F150-B0AB-CF009E81995E}"/>
                </a:ext>
              </a:extLst>
            </p:cNvPr>
            <p:cNvSpPr/>
            <p:nvPr/>
          </p:nvSpPr>
          <p:spPr>
            <a:xfrm>
              <a:off x="2292824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f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1E14859-3988-C292-BDC2-C71A056B639D}"/>
                </a:ext>
              </a:extLst>
            </p:cNvPr>
            <p:cNvSpPr/>
            <p:nvPr/>
          </p:nvSpPr>
          <p:spPr>
            <a:xfrm>
              <a:off x="2963839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I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C85D5982-46CC-8D88-6E3C-9EF001CAE934}"/>
                </a:ext>
              </a:extLst>
            </p:cNvPr>
            <p:cNvSpPr/>
            <p:nvPr/>
          </p:nvSpPr>
          <p:spPr>
            <a:xfrm>
              <a:off x="3637128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T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76DF404-56A1-9134-EECC-F79E276F5DE9}"/>
              </a:ext>
            </a:extLst>
          </p:cNvPr>
          <p:cNvSpPr/>
          <p:nvPr/>
        </p:nvSpPr>
        <p:spPr>
          <a:xfrm>
            <a:off x="-1" y="12108651"/>
            <a:ext cx="12192000" cy="1684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Contact Information: Add, Tel, Email</a:t>
            </a:r>
          </a:p>
          <a:p>
            <a:pPr algn="ctr"/>
            <a:r>
              <a:rPr lang="en-TW"/>
              <a:t>Copyright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FD8BAC2-C477-F39F-284D-BAB122860E7A}"/>
              </a:ext>
            </a:extLst>
          </p:cNvPr>
          <p:cNvGrpSpPr/>
          <p:nvPr/>
        </p:nvGrpSpPr>
        <p:grpSpPr>
          <a:xfrm>
            <a:off x="1600948" y="6284686"/>
            <a:ext cx="9217563" cy="2405738"/>
            <a:chOff x="1586040" y="6096794"/>
            <a:chExt cx="9217563" cy="2405738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BA78757-DB5C-9DA9-D0D0-9A10FBCF5F3C}"/>
                </a:ext>
              </a:extLst>
            </p:cNvPr>
            <p:cNvSpPr/>
            <p:nvPr/>
          </p:nvSpPr>
          <p:spPr>
            <a:xfrm>
              <a:off x="1586040" y="6096794"/>
              <a:ext cx="2678612" cy="24057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TW"/>
                <a:t>Honda Motor Scooters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1842EC0-C7E6-DC96-8D45-5ED330E4061E}"/>
                </a:ext>
              </a:extLst>
            </p:cNvPr>
            <p:cNvSpPr/>
            <p:nvPr/>
          </p:nvSpPr>
          <p:spPr>
            <a:xfrm>
              <a:off x="4855516" y="6096794"/>
              <a:ext cx="2678612" cy="24057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/>
                <a:t>Side-by-Side ATVs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AB2DF40A-71C9-E78B-14F6-F1475D4F8F2F}"/>
                </a:ext>
              </a:extLst>
            </p:cNvPr>
            <p:cNvSpPr/>
            <p:nvPr/>
          </p:nvSpPr>
          <p:spPr>
            <a:xfrm>
              <a:off x="8124991" y="6096794"/>
              <a:ext cx="2678612" cy="240573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/>
                <a:t>Jeeps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A034A10-DE70-8C03-024B-BF0A90FCE564}"/>
              </a:ext>
            </a:extLst>
          </p:cNvPr>
          <p:cNvSpPr txBox="1"/>
          <p:nvPr/>
        </p:nvSpPr>
        <p:spPr>
          <a:xfrm>
            <a:off x="1528548" y="5785834"/>
            <a:ext cx="2202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Types of Rentals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60E19-22DB-AF5B-571E-E251B312A6C0}"/>
              </a:ext>
            </a:extLst>
          </p:cNvPr>
          <p:cNvSpPr txBox="1"/>
          <p:nvPr/>
        </p:nvSpPr>
        <p:spPr>
          <a:xfrm>
            <a:off x="1564070" y="9170700"/>
            <a:ext cx="2715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Weather in Cozumel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5382E84-72E9-055A-2539-454126AD4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47515"/>
              </p:ext>
            </p:extLst>
          </p:nvPr>
        </p:nvGraphicFramePr>
        <p:xfrm>
          <a:off x="1528548" y="9733620"/>
          <a:ext cx="9217564" cy="196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782">
                  <a:extLst>
                    <a:ext uri="{9D8B030D-6E8A-4147-A177-3AD203B41FA5}">
                      <a16:colId xmlns:a16="http://schemas.microsoft.com/office/drawing/2014/main" val="3394751563"/>
                    </a:ext>
                  </a:extLst>
                </a:gridCol>
                <a:gridCol w="4608782">
                  <a:extLst>
                    <a:ext uri="{9D8B030D-6E8A-4147-A177-3AD203B41FA5}">
                      <a16:colId xmlns:a16="http://schemas.microsoft.com/office/drawing/2014/main" val="4078574"/>
                    </a:ext>
                  </a:extLst>
                </a:gridCol>
              </a:tblGrid>
              <a:tr h="1965277">
                <a:tc>
                  <a:txBody>
                    <a:bodyPr/>
                    <a:lstStyle/>
                    <a:p>
                      <a:endParaRPr lang="en-TW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W">
                        <a:solidFill>
                          <a:schemeClr val="bg1">
                            <a:lumMod val="8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008516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68671D3E-FD6E-3AC0-2447-2286A6AC86FF}"/>
              </a:ext>
            </a:extLst>
          </p:cNvPr>
          <p:cNvGrpSpPr/>
          <p:nvPr/>
        </p:nvGrpSpPr>
        <p:grpSpPr>
          <a:xfrm>
            <a:off x="1683924" y="9822329"/>
            <a:ext cx="1746914" cy="1787857"/>
            <a:chOff x="-914401" y="5595582"/>
            <a:chExt cx="1746914" cy="1787857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EEA3B5C-9F51-032A-5E5A-632024D4C618}"/>
                </a:ext>
              </a:extLst>
            </p:cNvPr>
            <p:cNvSpPr/>
            <p:nvPr/>
          </p:nvSpPr>
          <p:spPr>
            <a:xfrm>
              <a:off x="-914400" y="5595582"/>
              <a:ext cx="1746913" cy="17878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72044EC-C154-C55B-89CD-DDEEAF86F2BD}"/>
                </a:ext>
              </a:extLst>
            </p:cNvPr>
            <p:cNvSpPr/>
            <p:nvPr/>
          </p:nvSpPr>
          <p:spPr>
            <a:xfrm>
              <a:off x="-914401" y="6042823"/>
              <a:ext cx="1746913" cy="13406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F77E90-B3F7-E18D-FF2E-2FDFF9931F75}"/>
                </a:ext>
              </a:extLst>
            </p:cNvPr>
            <p:cNvSpPr txBox="1"/>
            <p:nvPr/>
          </p:nvSpPr>
          <p:spPr>
            <a:xfrm>
              <a:off x="-614147" y="5634310"/>
              <a:ext cx="117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>
                  <a:solidFill>
                    <a:schemeClr val="bg1"/>
                  </a:solidFill>
                </a:rPr>
                <a:t>November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9AEFD4-396C-3ADB-73D2-C766F3C13D0A}"/>
                </a:ext>
              </a:extLst>
            </p:cNvPr>
            <p:cNvSpPr txBox="1"/>
            <p:nvPr/>
          </p:nvSpPr>
          <p:spPr>
            <a:xfrm>
              <a:off x="-544481" y="6887612"/>
              <a:ext cx="1007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>
                  <a:solidFill>
                    <a:schemeClr val="bg1">
                      <a:lumMod val="65000"/>
                    </a:schemeClr>
                  </a:solidFill>
                </a:rPr>
                <a:t>Saturday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55F651-B6B4-54ED-5606-ACA4792FB885}"/>
                </a:ext>
              </a:extLst>
            </p:cNvPr>
            <p:cNvSpPr txBox="1"/>
            <p:nvPr/>
          </p:nvSpPr>
          <p:spPr>
            <a:xfrm>
              <a:off x="-456734" y="6165034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4800" b="1"/>
                <a:t>15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D318D4-15D0-CB03-0403-AA689FCEB253}"/>
              </a:ext>
            </a:extLst>
          </p:cNvPr>
          <p:cNvGrpSpPr/>
          <p:nvPr/>
        </p:nvGrpSpPr>
        <p:grpSpPr>
          <a:xfrm>
            <a:off x="6343644" y="9822329"/>
            <a:ext cx="1746914" cy="1787857"/>
            <a:chOff x="-914401" y="5595582"/>
            <a:chExt cx="1746914" cy="1787857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228DD04-C935-0B2D-5D50-7045F069366D}"/>
                </a:ext>
              </a:extLst>
            </p:cNvPr>
            <p:cNvSpPr/>
            <p:nvPr/>
          </p:nvSpPr>
          <p:spPr>
            <a:xfrm>
              <a:off x="-914400" y="5595582"/>
              <a:ext cx="1746913" cy="1787857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D53FA64-A11E-0B07-5277-45356D68DE41}"/>
                </a:ext>
              </a:extLst>
            </p:cNvPr>
            <p:cNvSpPr/>
            <p:nvPr/>
          </p:nvSpPr>
          <p:spPr>
            <a:xfrm>
              <a:off x="-914401" y="6042823"/>
              <a:ext cx="1746913" cy="134061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B832B4-DCA3-E5D9-8904-F2B7040CC250}"/>
                </a:ext>
              </a:extLst>
            </p:cNvPr>
            <p:cNvSpPr txBox="1"/>
            <p:nvPr/>
          </p:nvSpPr>
          <p:spPr>
            <a:xfrm>
              <a:off x="-614147" y="5634310"/>
              <a:ext cx="1173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>
                  <a:solidFill>
                    <a:schemeClr val="bg1"/>
                  </a:solidFill>
                </a:rPr>
                <a:t>November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CA6DB8E-AFE7-90A1-4CB6-7016A96C1357}"/>
                </a:ext>
              </a:extLst>
            </p:cNvPr>
            <p:cNvSpPr txBox="1"/>
            <p:nvPr/>
          </p:nvSpPr>
          <p:spPr>
            <a:xfrm>
              <a:off x="-544481" y="6887612"/>
              <a:ext cx="866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>
                  <a:solidFill>
                    <a:schemeClr val="bg1">
                      <a:lumMod val="65000"/>
                    </a:schemeClr>
                  </a:solidFill>
                </a:rPr>
                <a:t>Sunday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A39701-4232-A62A-BA83-185585C37DF8}"/>
                </a:ext>
              </a:extLst>
            </p:cNvPr>
            <p:cNvSpPr txBox="1"/>
            <p:nvPr/>
          </p:nvSpPr>
          <p:spPr>
            <a:xfrm>
              <a:off x="-456734" y="6165034"/>
              <a:ext cx="809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TW" sz="4800" b="1"/>
                <a:t>16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E8C08F0-F94B-CFEA-E833-F60E40EB35B3}"/>
              </a:ext>
            </a:extLst>
          </p:cNvPr>
          <p:cNvSpPr txBox="1"/>
          <p:nvPr/>
        </p:nvSpPr>
        <p:spPr>
          <a:xfrm>
            <a:off x="3658613" y="9926272"/>
            <a:ext cx="145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Temperature:</a:t>
            </a:r>
          </a:p>
          <a:p>
            <a:r>
              <a:rPr lang="en-TW"/>
              <a:t>Humidity:</a:t>
            </a:r>
          </a:p>
          <a:p>
            <a:r>
              <a:rPr lang="en-TW"/>
              <a:t>Description:</a:t>
            </a:r>
          </a:p>
          <a:p>
            <a:endParaRPr lang="en-TW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65B3EE80-2959-F8E9-864A-8AE13D4ED2DC}"/>
              </a:ext>
            </a:extLst>
          </p:cNvPr>
          <p:cNvSpPr/>
          <p:nvPr/>
        </p:nvSpPr>
        <p:spPr>
          <a:xfrm>
            <a:off x="4178435" y="10894614"/>
            <a:ext cx="619591" cy="6195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09D8E7-7A04-103C-ED53-D37797E48264}"/>
              </a:ext>
            </a:extLst>
          </p:cNvPr>
          <p:cNvSpPr txBox="1"/>
          <p:nvPr/>
        </p:nvSpPr>
        <p:spPr>
          <a:xfrm>
            <a:off x="8429929" y="9926272"/>
            <a:ext cx="145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Temperature:</a:t>
            </a:r>
          </a:p>
          <a:p>
            <a:r>
              <a:rPr lang="en-TW"/>
              <a:t>Humidity:</a:t>
            </a:r>
          </a:p>
          <a:p>
            <a:r>
              <a:rPr lang="en-TW"/>
              <a:t>Description:</a:t>
            </a:r>
          </a:p>
          <a:p>
            <a:endParaRPr lang="en-TW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44B10E5-B941-CEC2-05EB-C620BCF0D94D}"/>
              </a:ext>
            </a:extLst>
          </p:cNvPr>
          <p:cNvSpPr/>
          <p:nvPr/>
        </p:nvSpPr>
        <p:spPr>
          <a:xfrm>
            <a:off x="8949751" y="10894614"/>
            <a:ext cx="619591" cy="619591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ABB6E5-8D35-C1B2-AD58-6F47B4017096}"/>
              </a:ext>
            </a:extLst>
          </p:cNvPr>
          <p:cNvSpPr/>
          <p:nvPr/>
        </p:nvSpPr>
        <p:spPr>
          <a:xfrm>
            <a:off x="0" y="572749"/>
            <a:ext cx="12192000" cy="142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3DCCA8-0FA7-84A7-39A6-1872C75E1063}"/>
              </a:ext>
            </a:extLst>
          </p:cNvPr>
          <p:cNvSpPr txBox="1"/>
          <p:nvPr/>
        </p:nvSpPr>
        <p:spPr>
          <a:xfrm>
            <a:off x="2377592" y="1130147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location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779A9B-6263-BC65-5152-178CB862E275}"/>
              </a:ext>
            </a:extLst>
          </p:cNvPr>
          <p:cNvSpPr txBox="1"/>
          <p:nvPr/>
        </p:nvSpPr>
        <p:spPr>
          <a:xfrm>
            <a:off x="4422057" y="1130147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location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2383A7-4EC7-C5EC-6D35-52B60EACA174}"/>
              </a:ext>
            </a:extLst>
          </p:cNvPr>
          <p:cNvSpPr txBox="1"/>
          <p:nvPr/>
        </p:nvSpPr>
        <p:spPr>
          <a:xfrm>
            <a:off x="8937449" y="1130147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telephone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68BB06-46BF-2AD4-B88F-FC19C8529EB8}"/>
              </a:ext>
            </a:extLst>
          </p:cNvPr>
          <p:cNvSpPr txBox="1"/>
          <p:nvPr/>
        </p:nvSpPr>
        <p:spPr>
          <a:xfrm>
            <a:off x="11020321" y="112532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email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2C7441-A89F-ADFF-0272-258C5845F88A}"/>
              </a:ext>
            </a:extLst>
          </p:cNvPr>
          <p:cNvSpPr txBox="1"/>
          <p:nvPr/>
        </p:nvSpPr>
        <p:spPr>
          <a:xfrm>
            <a:off x="6466522" y="1125329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opening hours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6F5B3D6-8211-EDA7-271D-CD00524484A2}"/>
              </a:ext>
            </a:extLst>
          </p:cNvPr>
          <p:cNvSpPr/>
          <p:nvPr/>
        </p:nvSpPr>
        <p:spPr>
          <a:xfrm>
            <a:off x="157401" y="725785"/>
            <a:ext cx="1443547" cy="10850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09390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57929D-33E3-9E8C-448D-49A72B18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79885"/>
              </p:ext>
            </p:extLst>
          </p:nvPr>
        </p:nvGraphicFramePr>
        <p:xfrm>
          <a:off x="5452042" y="1784239"/>
          <a:ext cx="57715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03">
                  <a:extLst>
                    <a:ext uri="{9D8B030D-6E8A-4147-A177-3AD203B41FA5}">
                      <a16:colId xmlns:a16="http://schemas.microsoft.com/office/drawing/2014/main" val="2836882110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1296759567"/>
                    </a:ext>
                  </a:extLst>
                </a:gridCol>
                <a:gridCol w="1694622">
                  <a:extLst>
                    <a:ext uri="{9D8B030D-6E8A-4147-A177-3AD203B41FA5}">
                      <a16:colId xmlns:a16="http://schemas.microsoft.com/office/drawing/2014/main" val="1300596319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256098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bg1"/>
                          </a:solidFill>
                        </a:rPr>
                        <a:t>Rentals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Reservation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69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A6F0DF2-EEBC-ED2C-F6C8-E2815A43E43A}"/>
              </a:ext>
            </a:extLst>
          </p:cNvPr>
          <p:cNvGrpSpPr/>
          <p:nvPr/>
        </p:nvGrpSpPr>
        <p:grpSpPr>
          <a:xfrm>
            <a:off x="11356873" y="1840564"/>
            <a:ext cx="674517" cy="358815"/>
            <a:chOff x="2060294" y="2384385"/>
            <a:chExt cx="674517" cy="35881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B1F0EA6-B2BE-A615-9413-D32E3C77FFFD}"/>
                </a:ext>
              </a:extLst>
            </p:cNvPr>
            <p:cNvSpPr/>
            <p:nvPr/>
          </p:nvSpPr>
          <p:spPr>
            <a:xfrm>
              <a:off x="2060294" y="2384385"/>
              <a:ext cx="674517" cy="3588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8C77DB-AFB7-D0BD-B758-6C7A0F77137A}"/>
                </a:ext>
              </a:extLst>
            </p:cNvPr>
            <p:cNvSpPr/>
            <p:nvPr/>
          </p:nvSpPr>
          <p:spPr>
            <a:xfrm>
              <a:off x="2060294" y="2384385"/>
              <a:ext cx="358815" cy="35881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0E82EB-ABC2-5968-773C-35F2EA4E09F9}"/>
              </a:ext>
            </a:extLst>
          </p:cNvPr>
          <p:cNvCxnSpPr>
            <a:cxnSpLocks/>
          </p:cNvCxnSpPr>
          <p:nvPr/>
        </p:nvCxnSpPr>
        <p:spPr>
          <a:xfrm>
            <a:off x="0" y="25228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82800-DA15-5E59-6E87-7829FE496FC8}"/>
              </a:ext>
            </a:extLst>
          </p:cNvPr>
          <p:cNvGrpSpPr/>
          <p:nvPr/>
        </p:nvGrpSpPr>
        <p:grpSpPr>
          <a:xfrm>
            <a:off x="308922" y="1791063"/>
            <a:ext cx="1587865" cy="450376"/>
            <a:chOff x="2292824" y="5083449"/>
            <a:chExt cx="1876566" cy="53226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855203A-34C6-20FA-815E-8D8096F5972B}"/>
                </a:ext>
              </a:extLst>
            </p:cNvPr>
            <p:cNvSpPr/>
            <p:nvPr/>
          </p:nvSpPr>
          <p:spPr>
            <a:xfrm>
              <a:off x="2292824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f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1967BE1-A347-7F78-613C-2B394AD6E4EE}"/>
                </a:ext>
              </a:extLst>
            </p:cNvPr>
            <p:cNvSpPr/>
            <p:nvPr/>
          </p:nvSpPr>
          <p:spPr>
            <a:xfrm>
              <a:off x="2963839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I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F8967EC-CBC0-4974-DED5-A0E1BDA6C13F}"/>
                </a:ext>
              </a:extLst>
            </p:cNvPr>
            <p:cNvSpPr/>
            <p:nvPr/>
          </p:nvSpPr>
          <p:spPr>
            <a:xfrm>
              <a:off x="3637128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T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C1220B4-5160-D53D-2A6A-1829D27C2531}"/>
              </a:ext>
            </a:extLst>
          </p:cNvPr>
          <p:cNvSpPr/>
          <p:nvPr/>
        </p:nvSpPr>
        <p:spPr>
          <a:xfrm>
            <a:off x="0" y="0"/>
            <a:ext cx="12192000" cy="142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BE43-6ED0-6DE3-CA65-912A63FA9321}"/>
              </a:ext>
            </a:extLst>
          </p:cNvPr>
          <p:cNvSpPr txBox="1"/>
          <p:nvPr/>
        </p:nvSpPr>
        <p:spPr>
          <a:xfrm>
            <a:off x="2377592" y="557398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location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57710-A2F0-764C-034C-25C75964E98F}"/>
              </a:ext>
            </a:extLst>
          </p:cNvPr>
          <p:cNvSpPr txBox="1"/>
          <p:nvPr/>
        </p:nvSpPr>
        <p:spPr>
          <a:xfrm>
            <a:off x="4422057" y="557398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location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37332-3A12-5638-2101-9E04320A8F46}"/>
              </a:ext>
            </a:extLst>
          </p:cNvPr>
          <p:cNvSpPr txBox="1"/>
          <p:nvPr/>
        </p:nvSpPr>
        <p:spPr>
          <a:xfrm>
            <a:off x="8937449" y="557398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telephone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1EA60-41E9-361F-0D2E-69BB4774A016}"/>
              </a:ext>
            </a:extLst>
          </p:cNvPr>
          <p:cNvSpPr txBox="1"/>
          <p:nvPr/>
        </p:nvSpPr>
        <p:spPr>
          <a:xfrm>
            <a:off x="11020321" y="5525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email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F771C-4DE4-050A-9103-0E78A8BF67CC}"/>
              </a:ext>
            </a:extLst>
          </p:cNvPr>
          <p:cNvSpPr txBox="1"/>
          <p:nvPr/>
        </p:nvSpPr>
        <p:spPr>
          <a:xfrm>
            <a:off x="6466522" y="552580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opening hours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5E0B9A-7DA4-1181-501E-DA29BA7985A7}"/>
              </a:ext>
            </a:extLst>
          </p:cNvPr>
          <p:cNvSpPr/>
          <p:nvPr/>
        </p:nvSpPr>
        <p:spPr>
          <a:xfrm>
            <a:off x="157401" y="153036"/>
            <a:ext cx="1443547" cy="10850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Logo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50CDE-A2EA-E8E1-667F-7B24EC0546F8}"/>
              </a:ext>
            </a:extLst>
          </p:cNvPr>
          <p:cNvSpPr/>
          <p:nvPr/>
        </p:nvSpPr>
        <p:spPr>
          <a:xfrm>
            <a:off x="-1" y="15990405"/>
            <a:ext cx="12192000" cy="1684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Contact Information: Add, Tel, Email</a:t>
            </a:r>
          </a:p>
          <a:p>
            <a:pPr algn="ctr"/>
            <a:r>
              <a:rPr lang="en-TW"/>
              <a:t>Copyright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2FCF7C-848F-2D08-BCD9-32D416B65554}"/>
              </a:ext>
            </a:extLst>
          </p:cNvPr>
          <p:cNvSpPr/>
          <p:nvPr/>
        </p:nvSpPr>
        <p:spPr>
          <a:xfrm>
            <a:off x="1564070" y="3432710"/>
            <a:ext cx="9254441" cy="1251353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5E53A8-BE72-DF69-D8B2-48F42088245A}"/>
              </a:ext>
            </a:extLst>
          </p:cNvPr>
          <p:cNvSpPr txBox="1"/>
          <p:nvPr/>
        </p:nvSpPr>
        <p:spPr>
          <a:xfrm>
            <a:off x="3364006" y="7352031"/>
            <a:ext cx="22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Reservation</a:t>
            </a:r>
          </a:p>
          <a:p>
            <a:r>
              <a:rPr lang="en-TW" sz="2000"/>
              <a:t>Half Day (3 hrs): $20</a:t>
            </a:r>
          </a:p>
          <a:p>
            <a:r>
              <a:rPr lang="en-TW" sz="2000"/>
              <a:t>Full Day: $30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547F96-68B4-CD77-CC97-BF1B564FA793}"/>
              </a:ext>
            </a:extLst>
          </p:cNvPr>
          <p:cNvSpPr txBox="1"/>
          <p:nvPr/>
        </p:nvSpPr>
        <p:spPr>
          <a:xfrm>
            <a:off x="6221957" y="7352031"/>
            <a:ext cx="22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Walk-in</a:t>
            </a:r>
          </a:p>
          <a:p>
            <a:r>
              <a:rPr lang="en-TW" sz="2000"/>
              <a:t>Half Day (3 hrs): $25</a:t>
            </a:r>
          </a:p>
          <a:p>
            <a:r>
              <a:rPr lang="en-TW" sz="2000"/>
              <a:t>Full Day: $35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76097-7116-28F8-02C4-1ABF599923A5}"/>
              </a:ext>
            </a:extLst>
          </p:cNvPr>
          <p:cNvSpPr txBox="1"/>
          <p:nvPr/>
        </p:nvSpPr>
        <p:spPr>
          <a:xfrm>
            <a:off x="4975638" y="6435437"/>
            <a:ext cx="220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Max. Persons: 1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E91733F9-13C2-3C1E-0F7F-D3AC0E184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09712"/>
              </p:ext>
            </p:extLst>
          </p:nvPr>
        </p:nvGraphicFramePr>
        <p:xfrm>
          <a:off x="3102186" y="4579489"/>
          <a:ext cx="6178206" cy="804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402">
                  <a:extLst>
                    <a:ext uri="{9D8B030D-6E8A-4147-A177-3AD203B41FA5}">
                      <a16:colId xmlns:a16="http://schemas.microsoft.com/office/drawing/2014/main" val="3176985910"/>
                    </a:ext>
                  </a:extLst>
                </a:gridCol>
                <a:gridCol w="2059402">
                  <a:extLst>
                    <a:ext uri="{9D8B030D-6E8A-4147-A177-3AD203B41FA5}">
                      <a16:colId xmlns:a16="http://schemas.microsoft.com/office/drawing/2014/main" val="2922451386"/>
                    </a:ext>
                  </a:extLst>
                </a:gridCol>
                <a:gridCol w="2059402">
                  <a:extLst>
                    <a:ext uri="{9D8B030D-6E8A-4147-A177-3AD203B41FA5}">
                      <a16:colId xmlns:a16="http://schemas.microsoft.com/office/drawing/2014/main" val="2446202757"/>
                    </a:ext>
                  </a:extLst>
                </a:gridCol>
              </a:tblGrid>
              <a:tr h="804301">
                <a:tc>
                  <a:txBody>
                    <a:bodyPr/>
                    <a:lstStyle/>
                    <a:p>
                      <a:pPr algn="ctr"/>
                      <a:r>
                        <a:rPr lang="en-TW" sz="2400" b="0">
                          <a:solidFill>
                            <a:schemeClr val="tx1"/>
                          </a:solidFill>
                        </a:rPr>
                        <a:t>Honda Metro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0">
                          <a:solidFill>
                            <a:schemeClr val="tx1"/>
                          </a:solidFill>
                        </a:rPr>
                        <a:t>Honda Dio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2400" b="0">
                          <a:solidFill>
                            <a:schemeClr val="tx1"/>
                          </a:solidFill>
                        </a:rPr>
                        <a:t>Honda PCX150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878144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2D34A1BB-39BD-C4D3-3D39-5F8BD9EAB250}"/>
              </a:ext>
            </a:extLst>
          </p:cNvPr>
          <p:cNvSpPr/>
          <p:nvPr/>
        </p:nvSpPr>
        <p:spPr>
          <a:xfrm>
            <a:off x="1564070" y="4056239"/>
            <a:ext cx="9254441" cy="11488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66F077-AE06-CE89-76D5-F97BB55B893B}"/>
              </a:ext>
            </a:extLst>
          </p:cNvPr>
          <p:cNvGrpSpPr/>
          <p:nvPr/>
        </p:nvGrpSpPr>
        <p:grpSpPr>
          <a:xfrm>
            <a:off x="1564070" y="3449832"/>
            <a:ext cx="2524838" cy="605493"/>
            <a:chOff x="-1126792" y="4364072"/>
            <a:chExt cx="1608827" cy="605493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67C725A-7E10-92E5-74C8-E7AFC68307E8}"/>
                </a:ext>
              </a:extLst>
            </p:cNvPr>
            <p:cNvSpPr/>
            <p:nvPr/>
          </p:nvSpPr>
          <p:spPr>
            <a:xfrm>
              <a:off x="-1118815" y="4364072"/>
              <a:ext cx="1600850" cy="576560"/>
            </a:xfrm>
            <a:prstGeom prst="roundRect">
              <a:avLst>
                <a:gd name="adj" fmla="val 4424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3008859-F424-F1FA-5C69-86FA262CEE72}"/>
                </a:ext>
              </a:extLst>
            </p:cNvPr>
            <p:cNvSpPr/>
            <p:nvPr/>
          </p:nvSpPr>
          <p:spPr>
            <a:xfrm>
              <a:off x="-1126792" y="4653188"/>
              <a:ext cx="1608827" cy="3163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A836F32-6854-303D-B144-D94F4D6719F7}"/>
              </a:ext>
            </a:extLst>
          </p:cNvPr>
          <p:cNvSpPr txBox="1"/>
          <p:nvPr/>
        </p:nvSpPr>
        <p:spPr>
          <a:xfrm>
            <a:off x="1678938" y="3605223"/>
            <a:ext cx="2307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>
                <a:solidFill>
                  <a:schemeClr val="bg1"/>
                </a:solidFill>
              </a:rPr>
              <a:t>Honda Motor Scooters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DB7B31-5766-CFF0-98A8-D615A0111D26}"/>
              </a:ext>
            </a:extLst>
          </p:cNvPr>
          <p:cNvGrpSpPr/>
          <p:nvPr/>
        </p:nvGrpSpPr>
        <p:grpSpPr>
          <a:xfrm>
            <a:off x="4101428" y="3449832"/>
            <a:ext cx="1943510" cy="605493"/>
            <a:chOff x="-1126791" y="4364072"/>
            <a:chExt cx="1384791" cy="60549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16B41A19-0C57-2C8B-A657-714D240E1CC8}"/>
                </a:ext>
              </a:extLst>
            </p:cNvPr>
            <p:cNvSpPr/>
            <p:nvPr/>
          </p:nvSpPr>
          <p:spPr>
            <a:xfrm>
              <a:off x="-1118815" y="4364072"/>
              <a:ext cx="1376815" cy="576560"/>
            </a:xfrm>
            <a:prstGeom prst="roundRect">
              <a:avLst>
                <a:gd name="adj" fmla="val 4424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3CB85E0-CF6D-36E6-9900-64ADDBA482AB}"/>
                </a:ext>
              </a:extLst>
            </p:cNvPr>
            <p:cNvSpPr/>
            <p:nvPr/>
          </p:nvSpPr>
          <p:spPr>
            <a:xfrm>
              <a:off x="-1126791" y="4653188"/>
              <a:ext cx="1384791" cy="3163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1FE54BA-A2E4-052F-2B4C-D4AD23F05E97}"/>
              </a:ext>
            </a:extLst>
          </p:cNvPr>
          <p:cNvSpPr txBox="1"/>
          <p:nvPr/>
        </p:nvSpPr>
        <p:spPr>
          <a:xfrm>
            <a:off x="4216295" y="3605223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>
                <a:solidFill>
                  <a:schemeClr val="bg1"/>
                </a:solidFill>
              </a:rPr>
              <a:t>Side-by-Side ATVs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4078E4B-2DDB-4B83-5AF0-6CD013844935}"/>
              </a:ext>
            </a:extLst>
          </p:cNvPr>
          <p:cNvGrpSpPr/>
          <p:nvPr/>
        </p:nvGrpSpPr>
        <p:grpSpPr>
          <a:xfrm>
            <a:off x="6056889" y="3443088"/>
            <a:ext cx="957137" cy="605493"/>
            <a:chOff x="-1126792" y="4364072"/>
            <a:chExt cx="1608827" cy="605493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7119E3E7-E9B9-0F26-385E-0DEE810FB0D1}"/>
                </a:ext>
              </a:extLst>
            </p:cNvPr>
            <p:cNvSpPr/>
            <p:nvPr/>
          </p:nvSpPr>
          <p:spPr>
            <a:xfrm>
              <a:off x="-1118815" y="4364072"/>
              <a:ext cx="1600850" cy="576560"/>
            </a:xfrm>
            <a:prstGeom prst="roundRect">
              <a:avLst>
                <a:gd name="adj" fmla="val 4424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87432FD-098F-4C20-D14F-F543D2023456}"/>
                </a:ext>
              </a:extLst>
            </p:cNvPr>
            <p:cNvSpPr/>
            <p:nvPr/>
          </p:nvSpPr>
          <p:spPr>
            <a:xfrm>
              <a:off x="-1126792" y="4653188"/>
              <a:ext cx="1608827" cy="3163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D9CF84E-91D2-801C-C5F5-024C26CBFE2C}"/>
              </a:ext>
            </a:extLst>
          </p:cNvPr>
          <p:cNvSpPr txBox="1"/>
          <p:nvPr/>
        </p:nvSpPr>
        <p:spPr>
          <a:xfrm>
            <a:off x="6185617" y="3592954"/>
            <a:ext cx="6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>
                <a:solidFill>
                  <a:schemeClr val="bg1"/>
                </a:solidFill>
              </a:rPr>
              <a:t>Jeeps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50EA2A3-9F2A-5468-8A11-3DA8488CBCE2}"/>
              </a:ext>
            </a:extLst>
          </p:cNvPr>
          <p:cNvSpPr txBox="1"/>
          <p:nvPr/>
        </p:nvSpPr>
        <p:spPr>
          <a:xfrm>
            <a:off x="4087540" y="6007020"/>
            <a:ext cx="4207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800" b="1"/>
              <a:t>Honda Metropolitan (49cc)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32E29D5-B216-964B-82E6-FC519F8D886D}"/>
              </a:ext>
            </a:extLst>
          </p:cNvPr>
          <p:cNvSpPr/>
          <p:nvPr/>
        </p:nvSpPr>
        <p:spPr>
          <a:xfrm>
            <a:off x="3102186" y="5687123"/>
            <a:ext cx="6275990" cy="2942528"/>
          </a:xfrm>
          <a:prstGeom prst="roundRect">
            <a:avLst>
              <a:gd name="adj" fmla="val 93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93CA5A-52D2-73A5-9603-97FE958E5A7A}"/>
              </a:ext>
            </a:extLst>
          </p:cNvPr>
          <p:cNvSpPr txBox="1"/>
          <p:nvPr/>
        </p:nvSpPr>
        <p:spPr>
          <a:xfrm>
            <a:off x="3296387" y="10618706"/>
            <a:ext cx="22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Reservation</a:t>
            </a:r>
          </a:p>
          <a:p>
            <a:r>
              <a:rPr lang="en-TW" sz="2000"/>
              <a:t>Half Day (3 hrs): $20</a:t>
            </a:r>
          </a:p>
          <a:p>
            <a:r>
              <a:rPr lang="en-TW" sz="2000"/>
              <a:t>Full Day: $30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19407B-6E0F-ACE5-11E4-EEBCCB49F146}"/>
              </a:ext>
            </a:extLst>
          </p:cNvPr>
          <p:cNvSpPr txBox="1"/>
          <p:nvPr/>
        </p:nvSpPr>
        <p:spPr>
          <a:xfrm>
            <a:off x="6154338" y="10618706"/>
            <a:ext cx="22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Walk-in</a:t>
            </a:r>
          </a:p>
          <a:p>
            <a:r>
              <a:rPr lang="en-TW" sz="2000"/>
              <a:t>Half Day (3 hrs): $25</a:t>
            </a:r>
          </a:p>
          <a:p>
            <a:r>
              <a:rPr lang="en-TW" sz="2000"/>
              <a:t>Full Day: $35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B521C3-1FA3-F47E-564F-9B1D24ACB8E7}"/>
              </a:ext>
            </a:extLst>
          </p:cNvPr>
          <p:cNvSpPr txBox="1"/>
          <p:nvPr/>
        </p:nvSpPr>
        <p:spPr>
          <a:xfrm>
            <a:off x="4908019" y="9702112"/>
            <a:ext cx="220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Max. Persons: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06243F-7460-4708-D650-330F64674E7D}"/>
              </a:ext>
            </a:extLst>
          </p:cNvPr>
          <p:cNvSpPr txBox="1"/>
          <p:nvPr/>
        </p:nvSpPr>
        <p:spPr>
          <a:xfrm>
            <a:off x="4019921" y="9273695"/>
            <a:ext cx="4207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800" b="1"/>
              <a:t>Honda Metropolitan (49cc)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4DCB8EC-6CE2-331E-8D5E-94BC95327D2A}"/>
              </a:ext>
            </a:extLst>
          </p:cNvPr>
          <p:cNvSpPr/>
          <p:nvPr/>
        </p:nvSpPr>
        <p:spPr>
          <a:xfrm>
            <a:off x="3034567" y="8953798"/>
            <a:ext cx="6275990" cy="2942528"/>
          </a:xfrm>
          <a:prstGeom prst="roundRect">
            <a:avLst>
              <a:gd name="adj" fmla="val 93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70BED90-DD5D-D5D6-2CF0-BF838EDEB41D}"/>
              </a:ext>
            </a:extLst>
          </p:cNvPr>
          <p:cNvSpPr/>
          <p:nvPr/>
        </p:nvSpPr>
        <p:spPr>
          <a:xfrm>
            <a:off x="3004402" y="12228803"/>
            <a:ext cx="6275990" cy="2942528"/>
          </a:xfrm>
          <a:prstGeom prst="roundRect">
            <a:avLst>
              <a:gd name="adj" fmla="val 93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0C1657-0B29-DD6A-0336-D95251900C09}"/>
              </a:ext>
            </a:extLst>
          </p:cNvPr>
          <p:cNvSpPr txBox="1"/>
          <p:nvPr/>
        </p:nvSpPr>
        <p:spPr>
          <a:xfrm>
            <a:off x="3396669" y="13913692"/>
            <a:ext cx="22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Reservation</a:t>
            </a:r>
          </a:p>
          <a:p>
            <a:r>
              <a:rPr lang="en-TW" sz="2000"/>
              <a:t>Half Day (3 hrs): $20</a:t>
            </a:r>
          </a:p>
          <a:p>
            <a:r>
              <a:rPr lang="en-TW" sz="2000"/>
              <a:t>Full Day: $30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F61611-DA54-4460-7C8E-988E7BEBC1F7}"/>
              </a:ext>
            </a:extLst>
          </p:cNvPr>
          <p:cNvSpPr txBox="1"/>
          <p:nvPr/>
        </p:nvSpPr>
        <p:spPr>
          <a:xfrm>
            <a:off x="6254620" y="13913692"/>
            <a:ext cx="22947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Walk-in</a:t>
            </a:r>
          </a:p>
          <a:p>
            <a:r>
              <a:rPr lang="en-TW" sz="2000"/>
              <a:t>Half Day (3 hrs): $25</a:t>
            </a:r>
          </a:p>
          <a:p>
            <a:r>
              <a:rPr lang="en-TW" sz="2000"/>
              <a:t>Full Day: $35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C874EB-A1D6-F97F-962F-4E57957FE825}"/>
              </a:ext>
            </a:extLst>
          </p:cNvPr>
          <p:cNvSpPr txBox="1"/>
          <p:nvPr/>
        </p:nvSpPr>
        <p:spPr>
          <a:xfrm>
            <a:off x="5008301" y="12997098"/>
            <a:ext cx="2200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400"/>
              <a:t>Max. Persons: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ED0545-C4B7-B501-9D98-6B9B1C84D3A1}"/>
              </a:ext>
            </a:extLst>
          </p:cNvPr>
          <p:cNvSpPr txBox="1"/>
          <p:nvPr/>
        </p:nvSpPr>
        <p:spPr>
          <a:xfrm>
            <a:off x="4120203" y="12568681"/>
            <a:ext cx="4207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800" b="1"/>
              <a:t>Honda Metropolitan (49cc)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677FE3C-9C3B-D9D6-F2EF-6B00904E9E79}"/>
              </a:ext>
            </a:extLst>
          </p:cNvPr>
          <p:cNvGrpSpPr/>
          <p:nvPr/>
        </p:nvGrpSpPr>
        <p:grpSpPr>
          <a:xfrm>
            <a:off x="7018772" y="3441728"/>
            <a:ext cx="1469299" cy="605493"/>
            <a:chOff x="-1126792" y="4364072"/>
            <a:chExt cx="1045201" cy="605493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A47932B6-5F78-69A1-51A2-21936ECDBF31}"/>
                </a:ext>
              </a:extLst>
            </p:cNvPr>
            <p:cNvSpPr/>
            <p:nvPr/>
          </p:nvSpPr>
          <p:spPr>
            <a:xfrm>
              <a:off x="-1118814" y="4364072"/>
              <a:ext cx="1037223" cy="576560"/>
            </a:xfrm>
            <a:prstGeom prst="roundRect">
              <a:avLst>
                <a:gd name="adj" fmla="val 4424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4468CF8-5219-8E2A-B45D-0AED32533192}"/>
                </a:ext>
              </a:extLst>
            </p:cNvPr>
            <p:cNvSpPr/>
            <p:nvPr/>
          </p:nvSpPr>
          <p:spPr>
            <a:xfrm>
              <a:off x="-1126792" y="4653188"/>
              <a:ext cx="1042392" cy="3163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7962960-3903-6597-10F0-4807C8FA46FC}"/>
              </a:ext>
            </a:extLst>
          </p:cNvPr>
          <p:cNvSpPr txBox="1"/>
          <p:nvPr/>
        </p:nvSpPr>
        <p:spPr>
          <a:xfrm>
            <a:off x="7108878" y="360043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079549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57929D-33E3-9E8C-448D-49A72B18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93428"/>
              </p:ext>
            </p:extLst>
          </p:nvPr>
        </p:nvGraphicFramePr>
        <p:xfrm>
          <a:off x="5452042" y="1784239"/>
          <a:ext cx="57715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03">
                  <a:extLst>
                    <a:ext uri="{9D8B030D-6E8A-4147-A177-3AD203B41FA5}">
                      <a16:colId xmlns:a16="http://schemas.microsoft.com/office/drawing/2014/main" val="2836882110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1296759567"/>
                    </a:ext>
                  </a:extLst>
                </a:gridCol>
                <a:gridCol w="1694622">
                  <a:extLst>
                    <a:ext uri="{9D8B030D-6E8A-4147-A177-3AD203B41FA5}">
                      <a16:colId xmlns:a16="http://schemas.microsoft.com/office/drawing/2014/main" val="1300596319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256098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Rentals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bg1"/>
                          </a:solidFill>
                        </a:rPr>
                        <a:t>Reservation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69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A6F0DF2-EEBC-ED2C-F6C8-E2815A43E43A}"/>
              </a:ext>
            </a:extLst>
          </p:cNvPr>
          <p:cNvGrpSpPr/>
          <p:nvPr/>
        </p:nvGrpSpPr>
        <p:grpSpPr>
          <a:xfrm>
            <a:off x="11356873" y="1840564"/>
            <a:ext cx="674517" cy="358815"/>
            <a:chOff x="2060294" y="2384385"/>
            <a:chExt cx="674517" cy="35881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B1F0EA6-B2BE-A615-9413-D32E3C77FFFD}"/>
                </a:ext>
              </a:extLst>
            </p:cNvPr>
            <p:cNvSpPr/>
            <p:nvPr/>
          </p:nvSpPr>
          <p:spPr>
            <a:xfrm>
              <a:off x="2060294" y="2384385"/>
              <a:ext cx="674517" cy="3588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8C77DB-AFB7-D0BD-B758-6C7A0F77137A}"/>
                </a:ext>
              </a:extLst>
            </p:cNvPr>
            <p:cNvSpPr/>
            <p:nvPr/>
          </p:nvSpPr>
          <p:spPr>
            <a:xfrm>
              <a:off x="2060294" y="2384385"/>
              <a:ext cx="358815" cy="35881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0E82EB-ABC2-5968-773C-35F2EA4E09F9}"/>
              </a:ext>
            </a:extLst>
          </p:cNvPr>
          <p:cNvCxnSpPr>
            <a:cxnSpLocks/>
          </p:cNvCxnSpPr>
          <p:nvPr/>
        </p:nvCxnSpPr>
        <p:spPr>
          <a:xfrm>
            <a:off x="0" y="25228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82800-DA15-5E59-6E87-7829FE496FC8}"/>
              </a:ext>
            </a:extLst>
          </p:cNvPr>
          <p:cNvGrpSpPr/>
          <p:nvPr/>
        </p:nvGrpSpPr>
        <p:grpSpPr>
          <a:xfrm>
            <a:off x="308922" y="1791063"/>
            <a:ext cx="1587865" cy="450376"/>
            <a:chOff x="2292824" y="5083449"/>
            <a:chExt cx="1876566" cy="53226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855203A-34C6-20FA-815E-8D8096F5972B}"/>
                </a:ext>
              </a:extLst>
            </p:cNvPr>
            <p:cNvSpPr/>
            <p:nvPr/>
          </p:nvSpPr>
          <p:spPr>
            <a:xfrm>
              <a:off x="2292824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f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1967BE1-A347-7F78-613C-2B394AD6E4EE}"/>
                </a:ext>
              </a:extLst>
            </p:cNvPr>
            <p:cNvSpPr/>
            <p:nvPr/>
          </p:nvSpPr>
          <p:spPr>
            <a:xfrm>
              <a:off x="2963839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I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F8967EC-CBC0-4974-DED5-A0E1BDA6C13F}"/>
                </a:ext>
              </a:extLst>
            </p:cNvPr>
            <p:cNvSpPr/>
            <p:nvPr/>
          </p:nvSpPr>
          <p:spPr>
            <a:xfrm>
              <a:off x="3637128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T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C1220B4-5160-D53D-2A6A-1829D27C2531}"/>
              </a:ext>
            </a:extLst>
          </p:cNvPr>
          <p:cNvSpPr/>
          <p:nvPr/>
        </p:nvSpPr>
        <p:spPr>
          <a:xfrm>
            <a:off x="0" y="0"/>
            <a:ext cx="12192000" cy="142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BE43-6ED0-6DE3-CA65-912A63FA9321}"/>
              </a:ext>
            </a:extLst>
          </p:cNvPr>
          <p:cNvSpPr txBox="1"/>
          <p:nvPr/>
        </p:nvSpPr>
        <p:spPr>
          <a:xfrm>
            <a:off x="2377592" y="557398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location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57710-A2F0-764C-034C-25C75964E98F}"/>
              </a:ext>
            </a:extLst>
          </p:cNvPr>
          <p:cNvSpPr txBox="1"/>
          <p:nvPr/>
        </p:nvSpPr>
        <p:spPr>
          <a:xfrm>
            <a:off x="4422057" y="557398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location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37332-3A12-5638-2101-9E04320A8F46}"/>
              </a:ext>
            </a:extLst>
          </p:cNvPr>
          <p:cNvSpPr txBox="1"/>
          <p:nvPr/>
        </p:nvSpPr>
        <p:spPr>
          <a:xfrm>
            <a:off x="8937449" y="557398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telephone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1EA60-41E9-361F-0D2E-69BB4774A016}"/>
              </a:ext>
            </a:extLst>
          </p:cNvPr>
          <p:cNvSpPr txBox="1"/>
          <p:nvPr/>
        </p:nvSpPr>
        <p:spPr>
          <a:xfrm>
            <a:off x="11020321" y="5525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email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F771C-4DE4-050A-9103-0E78A8BF67CC}"/>
              </a:ext>
            </a:extLst>
          </p:cNvPr>
          <p:cNvSpPr txBox="1"/>
          <p:nvPr/>
        </p:nvSpPr>
        <p:spPr>
          <a:xfrm>
            <a:off x="6466522" y="552580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opening hours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5E0B9A-7DA4-1181-501E-DA29BA7985A7}"/>
              </a:ext>
            </a:extLst>
          </p:cNvPr>
          <p:cNvSpPr/>
          <p:nvPr/>
        </p:nvSpPr>
        <p:spPr>
          <a:xfrm>
            <a:off x="157401" y="153036"/>
            <a:ext cx="1443547" cy="10850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Logo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50CDE-A2EA-E8E1-667F-7B24EC0546F8}"/>
              </a:ext>
            </a:extLst>
          </p:cNvPr>
          <p:cNvSpPr/>
          <p:nvPr/>
        </p:nvSpPr>
        <p:spPr>
          <a:xfrm>
            <a:off x="-1" y="22075301"/>
            <a:ext cx="12192000" cy="1684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Contact Information: Add, Tel, Email</a:t>
            </a:r>
          </a:p>
          <a:p>
            <a:pPr algn="ctr"/>
            <a:r>
              <a:rPr lang="en-TW"/>
              <a:t>Copyright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77C13-290E-E009-43B6-3B24161C766A}"/>
              </a:ext>
            </a:extLst>
          </p:cNvPr>
          <p:cNvSpPr/>
          <p:nvPr/>
        </p:nvSpPr>
        <p:spPr>
          <a:xfrm>
            <a:off x="1564070" y="3432707"/>
            <a:ext cx="9254441" cy="1845739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B7B83-B954-CB90-05DA-B496DE70702A}"/>
              </a:ext>
            </a:extLst>
          </p:cNvPr>
          <p:cNvSpPr txBox="1"/>
          <p:nvPr/>
        </p:nvSpPr>
        <p:spPr>
          <a:xfrm>
            <a:off x="1995027" y="3885506"/>
            <a:ext cx="3715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 b="1"/>
              <a:t> Rental Services and Agreements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C9861-D1AB-1382-C41A-20D60708667D}"/>
              </a:ext>
            </a:extLst>
          </p:cNvPr>
          <p:cNvSpPr txBox="1"/>
          <p:nvPr/>
        </p:nvSpPr>
        <p:spPr>
          <a:xfrm>
            <a:off x="1778924" y="4402320"/>
            <a:ext cx="407370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A $50 security deposit asdfasjflasdjfsldkfjasdlf.....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A valid drivers .asdfasdfsdlfadjflksadjflaskdjfasdf...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No one under the ageasdf asdjfaksdjfasldfdf....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Fuel charge isasdfasd fjasldf 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Unlimited mileagea  asdfjalsdfj asldfkja;sldkjfa sffasdf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Liability insurance ..asfsdasdf asdfasdfasdfj..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Damage insurance is 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Free delivery to Cozumel 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Payment via Google Pay, asdfh asdfasd fasd fakawdf sdf...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/>
              <a:t>Rental may be .asdfasdfh asdfasd fa sdfasdaf aa dfsdf..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807EAE-09F2-A621-8485-752013423D3F}"/>
              </a:ext>
            </a:extLst>
          </p:cNvPr>
          <p:cNvGrpSpPr/>
          <p:nvPr/>
        </p:nvGrpSpPr>
        <p:grpSpPr>
          <a:xfrm>
            <a:off x="1888684" y="10138338"/>
            <a:ext cx="4138986" cy="646331"/>
            <a:chOff x="2589553" y="7382933"/>
            <a:chExt cx="5465829" cy="64633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3E1E94-5256-C352-FEC9-59313B229CA5}"/>
                </a:ext>
              </a:extLst>
            </p:cNvPr>
            <p:cNvSpPr txBox="1"/>
            <p:nvPr/>
          </p:nvSpPr>
          <p:spPr>
            <a:xfrm>
              <a:off x="2810934" y="7382933"/>
              <a:ext cx="52444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TW"/>
                <a:t>I have read the rental services and agreements above.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43F082-C337-260A-169D-D93629501610}"/>
                </a:ext>
              </a:extLst>
            </p:cNvPr>
            <p:cNvSpPr/>
            <p:nvPr/>
          </p:nvSpPr>
          <p:spPr>
            <a:xfrm>
              <a:off x="2589553" y="7456909"/>
              <a:ext cx="221380" cy="2213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9441214-A568-21E7-1B02-0C7D64F41523}"/>
              </a:ext>
            </a:extLst>
          </p:cNvPr>
          <p:cNvSpPr txBox="1"/>
          <p:nvPr/>
        </p:nvSpPr>
        <p:spPr>
          <a:xfrm>
            <a:off x="6173587" y="3650134"/>
            <a:ext cx="1617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Pick-up Date</a:t>
            </a:r>
            <a:r>
              <a:rPr lang="en-TW" sz="200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8CECF-6178-BD72-1572-E723BAE65532}"/>
              </a:ext>
            </a:extLst>
          </p:cNvPr>
          <p:cNvSpPr txBox="1"/>
          <p:nvPr/>
        </p:nvSpPr>
        <p:spPr>
          <a:xfrm>
            <a:off x="6173587" y="4631297"/>
            <a:ext cx="104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Period</a:t>
            </a:r>
            <a:r>
              <a:rPr lang="en-TW" sz="2000">
                <a:solidFill>
                  <a:srgbClr val="FF0000"/>
                </a:solidFill>
              </a:rPr>
              <a:t> *</a:t>
            </a:r>
            <a:endParaRPr lang="en-TW" sz="2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0D7D2-9FDC-4278-9DB8-BC9C92AF7D90}"/>
              </a:ext>
            </a:extLst>
          </p:cNvPr>
          <p:cNvSpPr txBox="1"/>
          <p:nvPr/>
        </p:nvSpPr>
        <p:spPr>
          <a:xfrm>
            <a:off x="6173587" y="5612460"/>
            <a:ext cx="158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Rental Type</a:t>
            </a:r>
            <a:r>
              <a:rPr lang="en-TW" sz="2000">
                <a:solidFill>
                  <a:srgbClr val="FF0000"/>
                </a:solidFill>
              </a:rPr>
              <a:t> *</a:t>
            </a:r>
            <a:endParaRPr lang="en-TW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959F13-102C-73E9-1A0E-B5BD7EEC9769}"/>
              </a:ext>
            </a:extLst>
          </p:cNvPr>
          <p:cNvSpPr txBox="1"/>
          <p:nvPr/>
        </p:nvSpPr>
        <p:spPr>
          <a:xfrm>
            <a:off x="6173587" y="6593623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Number</a:t>
            </a:r>
            <a:r>
              <a:rPr lang="en-TW" sz="2000">
                <a:solidFill>
                  <a:srgbClr val="FF0000"/>
                </a:solidFill>
              </a:rPr>
              <a:t> *</a:t>
            </a:r>
            <a:endParaRPr lang="en-TW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6B0D27-B30C-ABBD-DA57-0FB3198069F9}"/>
              </a:ext>
            </a:extLst>
          </p:cNvPr>
          <p:cNvSpPr txBox="1"/>
          <p:nvPr/>
        </p:nvSpPr>
        <p:spPr>
          <a:xfrm>
            <a:off x="6173587" y="7574786"/>
            <a:ext cx="195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Phone Number</a:t>
            </a:r>
            <a:r>
              <a:rPr lang="en-TW" sz="2000">
                <a:solidFill>
                  <a:srgbClr val="FF0000"/>
                </a:solidFill>
              </a:rPr>
              <a:t> *</a:t>
            </a:r>
            <a:endParaRPr lang="en-TW" sz="2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C1033D-A241-A050-B105-985362A74664}"/>
              </a:ext>
            </a:extLst>
          </p:cNvPr>
          <p:cNvSpPr txBox="1"/>
          <p:nvPr/>
        </p:nvSpPr>
        <p:spPr>
          <a:xfrm>
            <a:off x="6173587" y="8555949"/>
            <a:ext cx="992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Name</a:t>
            </a:r>
            <a:r>
              <a:rPr lang="en-TW" sz="2000">
                <a:solidFill>
                  <a:srgbClr val="FF0000"/>
                </a:solidFill>
              </a:rPr>
              <a:t> *</a:t>
            </a:r>
            <a:endParaRPr lang="en-TW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5E645F-7654-E245-96F6-8B2FFD387820}"/>
              </a:ext>
            </a:extLst>
          </p:cNvPr>
          <p:cNvSpPr txBox="1"/>
          <p:nvPr/>
        </p:nvSpPr>
        <p:spPr>
          <a:xfrm>
            <a:off x="6173587" y="9537112"/>
            <a:ext cx="1018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E-mail</a:t>
            </a:r>
            <a:r>
              <a:rPr lang="en-TW" sz="2000">
                <a:solidFill>
                  <a:srgbClr val="FF0000"/>
                </a:solidFill>
              </a:rPr>
              <a:t> *</a:t>
            </a:r>
            <a:endParaRPr lang="en-TW" sz="2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D913F-A283-3B83-5A40-6ECB0AF78A9C}"/>
              </a:ext>
            </a:extLst>
          </p:cNvPr>
          <p:cNvSpPr txBox="1"/>
          <p:nvPr/>
        </p:nvSpPr>
        <p:spPr>
          <a:xfrm>
            <a:off x="6173587" y="10518275"/>
            <a:ext cx="2762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Home State or Country</a:t>
            </a:r>
            <a:r>
              <a:rPr lang="en-TW" sz="2000">
                <a:solidFill>
                  <a:srgbClr val="FF0000"/>
                </a:solidFill>
              </a:rPr>
              <a:t> *</a:t>
            </a:r>
            <a:endParaRPr lang="en-TW" sz="20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58754A-7769-207E-BEDA-79758A4AF29E}"/>
              </a:ext>
            </a:extLst>
          </p:cNvPr>
          <p:cNvSpPr txBox="1"/>
          <p:nvPr/>
        </p:nvSpPr>
        <p:spPr>
          <a:xfrm>
            <a:off x="6173587" y="11499438"/>
            <a:ext cx="1321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Cruise Line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0A61A-851C-3DF6-075A-B16770EFAEFF}"/>
              </a:ext>
            </a:extLst>
          </p:cNvPr>
          <p:cNvSpPr txBox="1"/>
          <p:nvPr/>
        </p:nvSpPr>
        <p:spPr>
          <a:xfrm>
            <a:off x="6173587" y="12480597"/>
            <a:ext cx="4021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Special Accommodations/Commnets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6155CE-87AD-838D-60A1-1534487A7FDF}"/>
              </a:ext>
            </a:extLst>
          </p:cNvPr>
          <p:cNvSpPr/>
          <p:nvPr/>
        </p:nvSpPr>
        <p:spPr>
          <a:xfrm>
            <a:off x="6271464" y="4017308"/>
            <a:ext cx="4547048" cy="5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47884-5FB7-74B7-317B-7FBD199E5CE5}"/>
              </a:ext>
            </a:extLst>
          </p:cNvPr>
          <p:cNvSpPr/>
          <p:nvPr/>
        </p:nvSpPr>
        <p:spPr>
          <a:xfrm>
            <a:off x="6271463" y="4975425"/>
            <a:ext cx="4547048" cy="5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A4B2F8-C923-7DC4-3B28-F1F3AAA2AFBF}"/>
              </a:ext>
            </a:extLst>
          </p:cNvPr>
          <p:cNvSpPr/>
          <p:nvPr/>
        </p:nvSpPr>
        <p:spPr>
          <a:xfrm>
            <a:off x="6271463" y="5960004"/>
            <a:ext cx="4547048" cy="5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4AB65C-5015-EE0D-10EB-7E8E3F016113}"/>
              </a:ext>
            </a:extLst>
          </p:cNvPr>
          <p:cNvSpPr/>
          <p:nvPr/>
        </p:nvSpPr>
        <p:spPr>
          <a:xfrm>
            <a:off x="6271463" y="6952183"/>
            <a:ext cx="4547048" cy="5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6A7E41-EBBE-6EC4-BC58-D792243B0F8D}"/>
              </a:ext>
            </a:extLst>
          </p:cNvPr>
          <p:cNvSpPr/>
          <p:nvPr/>
        </p:nvSpPr>
        <p:spPr>
          <a:xfrm>
            <a:off x="6271463" y="7903588"/>
            <a:ext cx="4547048" cy="5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985266-7D23-F413-2EC6-F116235AB021}"/>
              </a:ext>
            </a:extLst>
          </p:cNvPr>
          <p:cNvSpPr/>
          <p:nvPr/>
        </p:nvSpPr>
        <p:spPr>
          <a:xfrm>
            <a:off x="6260808" y="8891592"/>
            <a:ext cx="4547048" cy="5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85131F3-7311-9CC5-7E4E-9E9AC66B2EDC}"/>
              </a:ext>
            </a:extLst>
          </p:cNvPr>
          <p:cNvSpPr/>
          <p:nvPr/>
        </p:nvSpPr>
        <p:spPr>
          <a:xfrm>
            <a:off x="6260808" y="9875217"/>
            <a:ext cx="4557703" cy="5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D14F99-99FD-CE5D-528A-9BE23652902D}"/>
              </a:ext>
            </a:extLst>
          </p:cNvPr>
          <p:cNvSpPr/>
          <p:nvPr/>
        </p:nvSpPr>
        <p:spPr>
          <a:xfrm>
            <a:off x="6260808" y="10886902"/>
            <a:ext cx="4547048" cy="5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37C533-5BF5-8980-E1C4-4BC8D7216015}"/>
              </a:ext>
            </a:extLst>
          </p:cNvPr>
          <p:cNvSpPr/>
          <p:nvPr/>
        </p:nvSpPr>
        <p:spPr>
          <a:xfrm>
            <a:off x="6271463" y="11829723"/>
            <a:ext cx="4557703" cy="5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B16DE0A-76E4-2787-0308-F6E7ABF392C3}"/>
              </a:ext>
            </a:extLst>
          </p:cNvPr>
          <p:cNvSpPr/>
          <p:nvPr/>
        </p:nvSpPr>
        <p:spPr>
          <a:xfrm>
            <a:off x="6271463" y="12849970"/>
            <a:ext cx="4536393" cy="191788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675A1FB-AA72-EE7A-DDAD-458AB807A867}"/>
              </a:ext>
            </a:extLst>
          </p:cNvPr>
          <p:cNvSpPr/>
          <p:nvPr/>
        </p:nvSpPr>
        <p:spPr>
          <a:xfrm>
            <a:off x="6696166" y="14984940"/>
            <a:ext cx="3666142" cy="644472"/>
          </a:xfrm>
          <a:prstGeom prst="roundRect">
            <a:avLst>
              <a:gd name="adj" fmla="val 4776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Reverse Now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24CDC49-681E-8825-A24B-A0E5E820A1EC}"/>
              </a:ext>
            </a:extLst>
          </p:cNvPr>
          <p:cNvSpPr/>
          <p:nvPr/>
        </p:nvSpPr>
        <p:spPr>
          <a:xfrm>
            <a:off x="1564069" y="3732755"/>
            <a:ext cx="4471704" cy="6004937"/>
          </a:xfrm>
          <a:prstGeom prst="roundRect">
            <a:avLst>
              <a:gd name="adj" fmla="val 848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736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057929D-33E3-9E8C-448D-49A72B182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083459"/>
              </p:ext>
            </p:extLst>
          </p:nvPr>
        </p:nvGraphicFramePr>
        <p:xfrm>
          <a:off x="5452042" y="1784239"/>
          <a:ext cx="57715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003">
                  <a:extLst>
                    <a:ext uri="{9D8B030D-6E8A-4147-A177-3AD203B41FA5}">
                      <a16:colId xmlns:a16="http://schemas.microsoft.com/office/drawing/2014/main" val="2836882110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1296759567"/>
                    </a:ext>
                  </a:extLst>
                </a:gridCol>
                <a:gridCol w="1694622">
                  <a:extLst>
                    <a:ext uri="{9D8B030D-6E8A-4147-A177-3AD203B41FA5}">
                      <a16:colId xmlns:a16="http://schemas.microsoft.com/office/drawing/2014/main" val="1300596319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2560987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Home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Rentals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tx1"/>
                          </a:solidFill>
                        </a:rPr>
                        <a:t>Reservation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b="0">
                          <a:solidFill>
                            <a:schemeClr val="bg1"/>
                          </a:solidFill>
                        </a:rPr>
                        <a:t>Contact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7969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A6F0DF2-EEBC-ED2C-F6C8-E2815A43E43A}"/>
              </a:ext>
            </a:extLst>
          </p:cNvPr>
          <p:cNvGrpSpPr/>
          <p:nvPr/>
        </p:nvGrpSpPr>
        <p:grpSpPr>
          <a:xfrm>
            <a:off x="11356873" y="1840564"/>
            <a:ext cx="674517" cy="358815"/>
            <a:chOff x="2060294" y="2384385"/>
            <a:chExt cx="674517" cy="35881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0B1F0EA6-B2BE-A615-9413-D32E3C77FFFD}"/>
                </a:ext>
              </a:extLst>
            </p:cNvPr>
            <p:cNvSpPr/>
            <p:nvPr/>
          </p:nvSpPr>
          <p:spPr>
            <a:xfrm>
              <a:off x="2060294" y="2384385"/>
              <a:ext cx="674517" cy="358815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68C77DB-AFB7-D0BD-B758-6C7A0F77137A}"/>
                </a:ext>
              </a:extLst>
            </p:cNvPr>
            <p:cNvSpPr/>
            <p:nvPr/>
          </p:nvSpPr>
          <p:spPr>
            <a:xfrm>
              <a:off x="2060294" y="2384385"/>
              <a:ext cx="358815" cy="358815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0E82EB-ABC2-5968-773C-35F2EA4E09F9}"/>
              </a:ext>
            </a:extLst>
          </p:cNvPr>
          <p:cNvCxnSpPr>
            <a:cxnSpLocks/>
          </p:cNvCxnSpPr>
          <p:nvPr/>
        </p:nvCxnSpPr>
        <p:spPr>
          <a:xfrm>
            <a:off x="0" y="252285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882800-DA15-5E59-6E87-7829FE496FC8}"/>
              </a:ext>
            </a:extLst>
          </p:cNvPr>
          <p:cNvGrpSpPr/>
          <p:nvPr/>
        </p:nvGrpSpPr>
        <p:grpSpPr>
          <a:xfrm>
            <a:off x="308922" y="1791063"/>
            <a:ext cx="1587865" cy="450376"/>
            <a:chOff x="2292824" y="5083449"/>
            <a:chExt cx="1876566" cy="53226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855203A-34C6-20FA-815E-8D8096F5972B}"/>
                </a:ext>
              </a:extLst>
            </p:cNvPr>
            <p:cNvSpPr/>
            <p:nvPr/>
          </p:nvSpPr>
          <p:spPr>
            <a:xfrm>
              <a:off x="2292824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f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1967BE1-A347-7F78-613C-2B394AD6E4EE}"/>
                </a:ext>
              </a:extLst>
            </p:cNvPr>
            <p:cNvSpPr/>
            <p:nvPr/>
          </p:nvSpPr>
          <p:spPr>
            <a:xfrm>
              <a:off x="2963839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I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F8967EC-CBC0-4974-DED5-A0E1BDA6C13F}"/>
                </a:ext>
              </a:extLst>
            </p:cNvPr>
            <p:cNvSpPr/>
            <p:nvPr/>
          </p:nvSpPr>
          <p:spPr>
            <a:xfrm>
              <a:off x="3637128" y="5083449"/>
              <a:ext cx="532262" cy="53226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TW" sz="2400">
                  <a:solidFill>
                    <a:sysClr val="windowText" lastClr="000000"/>
                  </a:solidFill>
                </a:rPr>
                <a:t>T</a:t>
              </a:r>
              <a:endParaRPr lang="en-TW" sz="105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CC1220B4-5160-D53D-2A6A-1829D27C2531}"/>
              </a:ext>
            </a:extLst>
          </p:cNvPr>
          <p:cNvSpPr/>
          <p:nvPr/>
        </p:nvSpPr>
        <p:spPr>
          <a:xfrm>
            <a:off x="0" y="0"/>
            <a:ext cx="12192000" cy="14233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06BE43-6ED0-6DE3-CA65-912A63FA9321}"/>
              </a:ext>
            </a:extLst>
          </p:cNvPr>
          <p:cNvSpPr txBox="1"/>
          <p:nvPr/>
        </p:nvSpPr>
        <p:spPr>
          <a:xfrm>
            <a:off x="2377592" y="557398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location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57710-A2F0-764C-034C-25C75964E98F}"/>
              </a:ext>
            </a:extLst>
          </p:cNvPr>
          <p:cNvSpPr txBox="1"/>
          <p:nvPr/>
        </p:nvSpPr>
        <p:spPr>
          <a:xfrm>
            <a:off x="4422057" y="557398"/>
            <a:ext cx="110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location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137332-3A12-5638-2101-9E04320A8F46}"/>
              </a:ext>
            </a:extLst>
          </p:cNvPr>
          <p:cNvSpPr txBox="1"/>
          <p:nvPr/>
        </p:nvSpPr>
        <p:spPr>
          <a:xfrm>
            <a:off x="8937449" y="557398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telephone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1EA60-41E9-361F-0D2E-69BB4774A016}"/>
              </a:ext>
            </a:extLst>
          </p:cNvPr>
          <p:cNvSpPr txBox="1"/>
          <p:nvPr/>
        </p:nvSpPr>
        <p:spPr>
          <a:xfrm>
            <a:off x="11020321" y="552580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email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F771C-4DE4-050A-9103-0E78A8BF67CC}"/>
              </a:ext>
            </a:extLst>
          </p:cNvPr>
          <p:cNvSpPr txBox="1"/>
          <p:nvPr/>
        </p:nvSpPr>
        <p:spPr>
          <a:xfrm>
            <a:off x="6466522" y="552580"/>
            <a:ext cx="153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opening hours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5E0B9A-7DA4-1181-501E-DA29BA7985A7}"/>
              </a:ext>
            </a:extLst>
          </p:cNvPr>
          <p:cNvSpPr/>
          <p:nvPr/>
        </p:nvSpPr>
        <p:spPr>
          <a:xfrm>
            <a:off x="157401" y="153036"/>
            <a:ext cx="1443547" cy="108508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Logo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7450CDE-A2EA-E8E1-667F-7B24EC0546F8}"/>
              </a:ext>
            </a:extLst>
          </p:cNvPr>
          <p:cNvSpPr/>
          <p:nvPr/>
        </p:nvSpPr>
        <p:spPr>
          <a:xfrm>
            <a:off x="-6183" y="22075301"/>
            <a:ext cx="12192000" cy="16848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Contact Information: Add, Tel, Email</a:t>
            </a:r>
          </a:p>
          <a:p>
            <a:pPr algn="ctr"/>
            <a:r>
              <a:rPr lang="en-TW"/>
              <a:t>Copyright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A77C13-290E-E009-43B6-3B24161C766A}"/>
              </a:ext>
            </a:extLst>
          </p:cNvPr>
          <p:cNvSpPr/>
          <p:nvPr/>
        </p:nvSpPr>
        <p:spPr>
          <a:xfrm>
            <a:off x="1564070" y="3432709"/>
            <a:ext cx="9254441" cy="1572935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027E33-9545-02CC-E73A-82A8EA669FBC}"/>
              </a:ext>
            </a:extLst>
          </p:cNvPr>
          <p:cNvSpPr/>
          <p:nvPr/>
        </p:nvSpPr>
        <p:spPr>
          <a:xfrm>
            <a:off x="1564070" y="4056239"/>
            <a:ext cx="9254441" cy="143059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92C846-B7C7-C083-9ACF-7C2CD93D63E8}"/>
              </a:ext>
            </a:extLst>
          </p:cNvPr>
          <p:cNvGrpSpPr/>
          <p:nvPr/>
        </p:nvGrpSpPr>
        <p:grpSpPr>
          <a:xfrm>
            <a:off x="1571416" y="3449832"/>
            <a:ext cx="964329" cy="605493"/>
            <a:chOff x="-1122111" y="4364072"/>
            <a:chExt cx="614471" cy="605493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3987C99-5847-29C4-ADBC-5CB9F09385AD}"/>
                </a:ext>
              </a:extLst>
            </p:cNvPr>
            <p:cNvSpPr/>
            <p:nvPr/>
          </p:nvSpPr>
          <p:spPr>
            <a:xfrm>
              <a:off x="-1118815" y="4364072"/>
              <a:ext cx="606494" cy="576560"/>
            </a:xfrm>
            <a:prstGeom prst="roundRect">
              <a:avLst>
                <a:gd name="adj" fmla="val 4424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B29F7D-15B0-E902-50F9-F24EE02AA204}"/>
                </a:ext>
              </a:extLst>
            </p:cNvPr>
            <p:cNvSpPr/>
            <p:nvPr/>
          </p:nvSpPr>
          <p:spPr>
            <a:xfrm>
              <a:off x="-1122111" y="4645084"/>
              <a:ext cx="614471" cy="3244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757565C-39EF-B984-4FCC-7ABA832D3E16}"/>
              </a:ext>
            </a:extLst>
          </p:cNvPr>
          <p:cNvSpPr txBox="1"/>
          <p:nvPr/>
        </p:nvSpPr>
        <p:spPr>
          <a:xfrm>
            <a:off x="1600948" y="3620223"/>
            <a:ext cx="84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>
                <a:solidFill>
                  <a:schemeClr val="bg1"/>
                </a:solidFill>
              </a:rPr>
              <a:t>Store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55DA77-2DD3-C58C-3FBA-5C42FC9CB42D}"/>
              </a:ext>
            </a:extLst>
          </p:cNvPr>
          <p:cNvSpPr txBox="1"/>
          <p:nvPr/>
        </p:nvSpPr>
        <p:spPr>
          <a:xfrm>
            <a:off x="6185617" y="3592954"/>
            <a:ext cx="69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>
                <a:solidFill>
                  <a:schemeClr val="bg1"/>
                </a:solidFill>
              </a:rPr>
              <a:t>Jeeps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B73291-A2B1-33F9-2558-7EC4800F8920}"/>
              </a:ext>
            </a:extLst>
          </p:cNvPr>
          <p:cNvSpPr txBox="1"/>
          <p:nvPr/>
        </p:nvSpPr>
        <p:spPr>
          <a:xfrm>
            <a:off x="7108878" y="360043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>
                <a:solidFill>
                  <a:schemeClr val="bg1"/>
                </a:solidFill>
              </a:rPr>
              <a:t>Comparison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CACF83-E9DA-83AB-DDC8-F4CCDDE05D2B}"/>
              </a:ext>
            </a:extLst>
          </p:cNvPr>
          <p:cNvGrpSpPr/>
          <p:nvPr/>
        </p:nvGrpSpPr>
        <p:grpSpPr>
          <a:xfrm>
            <a:off x="2558603" y="3446237"/>
            <a:ext cx="964329" cy="605493"/>
            <a:chOff x="-1122111" y="4364072"/>
            <a:chExt cx="614471" cy="60549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CA8ADF7-BD4B-56AB-1A32-F8342FB17F21}"/>
                </a:ext>
              </a:extLst>
            </p:cNvPr>
            <p:cNvSpPr/>
            <p:nvPr/>
          </p:nvSpPr>
          <p:spPr>
            <a:xfrm>
              <a:off x="-1118815" y="4364072"/>
              <a:ext cx="606494" cy="576560"/>
            </a:xfrm>
            <a:prstGeom prst="roundRect">
              <a:avLst>
                <a:gd name="adj" fmla="val 4424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10E729B-034A-D17E-37C5-C2E137F49E44}"/>
                </a:ext>
              </a:extLst>
            </p:cNvPr>
            <p:cNvSpPr/>
            <p:nvPr/>
          </p:nvSpPr>
          <p:spPr>
            <a:xfrm>
              <a:off x="-1122111" y="4645084"/>
              <a:ext cx="614471" cy="3244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88204F2-3D98-1D5A-16D9-C7B2B3D5E300}"/>
              </a:ext>
            </a:extLst>
          </p:cNvPr>
          <p:cNvSpPr txBox="1"/>
          <p:nvPr/>
        </p:nvSpPr>
        <p:spPr>
          <a:xfrm>
            <a:off x="2619191" y="3620223"/>
            <a:ext cx="84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>
                <a:solidFill>
                  <a:schemeClr val="bg1"/>
                </a:solidFill>
              </a:rPr>
              <a:t>Store 2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9EACE-C2F4-83AC-0415-35406CB634EB}"/>
              </a:ext>
            </a:extLst>
          </p:cNvPr>
          <p:cNvGrpSpPr/>
          <p:nvPr/>
        </p:nvGrpSpPr>
        <p:grpSpPr>
          <a:xfrm>
            <a:off x="3550963" y="3446237"/>
            <a:ext cx="1391486" cy="605493"/>
            <a:chOff x="-1122111" y="4364072"/>
            <a:chExt cx="614471" cy="605493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63F2FF7-5B67-C0C7-2512-614F5A03A363}"/>
                </a:ext>
              </a:extLst>
            </p:cNvPr>
            <p:cNvSpPr/>
            <p:nvPr/>
          </p:nvSpPr>
          <p:spPr>
            <a:xfrm>
              <a:off x="-1118815" y="4364072"/>
              <a:ext cx="606494" cy="576560"/>
            </a:xfrm>
            <a:prstGeom prst="roundRect">
              <a:avLst>
                <a:gd name="adj" fmla="val 4424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5C72A9-08A4-16A7-1EB8-1A0291661A60}"/>
                </a:ext>
              </a:extLst>
            </p:cNvPr>
            <p:cNvSpPr/>
            <p:nvPr/>
          </p:nvSpPr>
          <p:spPr>
            <a:xfrm>
              <a:off x="-1122111" y="4645084"/>
              <a:ext cx="614471" cy="32448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FABEBD1-2B0A-6959-2A4A-8ADFB22513ED}"/>
              </a:ext>
            </a:extLst>
          </p:cNvPr>
          <p:cNvSpPr txBox="1"/>
          <p:nvPr/>
        </p:nvSpPr>
        <p:spPr>
          <a:xfrm>
            <a:off x="3597700" y="3621303"/>
            <a:ext cx="125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>
                <a:solidFill>
                  <a:schemeClr val="bg1"/>
                </a:solidFill>
              </a:rPr>
              <a:t>Contact Us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8F7E36-00FE-5ACF-A197-4C6EB7AE9349}"/>
              </a:ext>
            </a:extLst>
          </p:cNvPr>
          <p:cNvSpPr/>
          <p:nvPr/>
        </p:nvSpPr>
        <p:spPr>
          <a:xfrm>
            <a:off x="1945812" y="4353459"/>
            <a:ext cx="5232248" cy="30676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45539D-559A-780C-EDBE-C52777FB17AF}"/>
              </a:ext>
            </a:extLst>
          </p:cNvPr>
          <p:cNvSpPr txBox="1"/>
          <p:nvPr/>
        </p:nvSpPr>
        <p:spPr>
          <a:xfrm>
            <a:off x="8000147" y="4794348"/>
            <a:ext cx="262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Address: afsdfljasf sadfsdf</a:t>
            </a:r>
          </a:p>
          <a:p>
            <a:r>
              <a:rPr lang="en-TW"/>
              <a:t>sadfajds lfaadsfas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FA41533-C94D-E581-4B5B-C0F186EB2026}"/>
              </a:ext>
            </a:extLst>
          </p:cNvPr>
          <p:cNvSpPr txBox="1"/>
          <p:nvPr/>
        </p:nvSpPr>
        <p:spPr>
          <a:xfrm>
            <a:off x="7997975" y="73763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(123)1243-12343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88D079C-68B1-9290-046D-D6C5E66EF4B4}"/>
              </a:ext>
            </a:extLst>
          </p:cNvPr>
          <p:cNvSpPr txBox="1"/>
          <p:nvPr/>
        </p:nvSpPr>
        <p:spPr>
          <a:xfrm>
            <a:off x="8000147" y="4425405"/>
            <a:ext cx="1019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Address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A793D4-B0F0-DC42-69A2-E83551F998AC}"/>
              </a:ext>
            </a:extLst>
          </p:cNvPr>
          <p:cNvSpPr txBox="1"/>
          <p:nvPr/>
        </p:nvSpPr>
        <p:spPr>
          <a:xfrm>
            <a:off x="8000147" y="5647082"/>
            <a:ext cx="1740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Opening Hours</a:t>
            </a: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3822A8DF-1F31-AF33-71EC-4E9D892D1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319934"/>
              </p:ext>
            </p:extLst>
          </p:nvPr>
        </p:nvGraphicFramePr>
        <p:xfrm>
          <a:off x="8000147" y="6094169"/>
          <a:ext cx="24922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334">
                  <a:extLst>
                    <a:ext uri="{9D8B030D-6E8A-4147-A177-3AD203B41FA5}">
                      <a16:colId xmlns:a16="http://schemas.microsoft.com/office/drawing/2014/main" val="465649028"/>
                    </a:ext>
                  </a:extLst>
                </a:gridCol>
                <a:gridCol w="1498872">
                  <a:extLst>
                    <a:ext uri="{9D8B030D-6E8A-4147-A177-3AD203B41FA5}">
                      <a16:colId xmlns:a16="http://schemas.microsoft.com/office/drawing/2014/main" val="24677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sz="1800" b="0">
                          <a:solidFill>
                            <a:schemeClr val="tx1"/>
                          </a:solidFill>
                        </a:rPr>
                        <a:t>Mon-Fri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sz="1800" b="0">
                          <a:solidFill>
                            <a:schemeClr val="tx1"/>
                          </a:solidFill>
                        </a:rPr>
                        <a:t>9AM-9PM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53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sz="1800" b="0">
                          <a:solidFill>
                            <a:schemeClr val="tx1"/>
                          </a:solidFill>
                        </a:rPr>
                        <a:t>Sat-Sun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sz="1800" b="0">
                          <a:solidFill>
                            <a:schemeClr val="tx1"/>
                          </a:solidFill>
                        </a:rPr>
                        <a:t>8AM-10PM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606132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4B35D793-056C-E7F6-AD87-5CDFBB584DC8}"/>
              </a:ext>
            </a:extLst>
          </p:cNvPr>
          <p:cNvSpPr txBox="1"/>
          <p:nvPr/>
        </p:nvSpPr>
        <p:spPr>
          <a:xfrm>
            <a:off x="8000147" y="7046319"/>
            <a:ext cx="1269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Telephone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5C726D-45CF-7F13-3A14-33A54C2B41A9}"/>
              </a:ext>
            </a:extLst>
          </p:cNvPr>
          <p:cNvSpPr/>
          <p:nvPr/>
        </p:nvSpPr>
        <p:spPr>
          <a:xfrm>
            <a:off x="1949062" y="8898889"/>
            <a:ext cx="5232248" cy="306764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BF9021-9795-50AF-F718-B1BDE5A32063}"/>
              </a:ext>
            </a:extLst>
          </p:cNvPr>
          <p:cNvSpPr txBox="1"/>
          <p:nvPr/>
        </p:nvSpPr>
        <p:spPr>
          <a:xfrm>
            <a:off x="8003397" y="9339778"/>
            <a:ext cx="262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Address: afsdfljasf sadfsdf</a:t>
            </a:r>
          </a:p>
          <a:p>
            <a:r>
              <a:rPr lang="en-TW"/>
              <a:t>sadfajds lfaadsfas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39DFA5D-3F49-3295-246B-9A87023611A5}"/>
              </a:ext>
            </a:extLst>
          </p:cNvPr>
          <p:cNvSpPr txBox="1"/>
          <p:nvPr/>
        </p:nvSpPr>
        <p:spPr>
          <a:xfrm>
            <a:off x="8001225" y="1192180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(123)1243-12343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CB23484-D5B3-A6E9-9A7B-1D1A5BEAE10F}"/>
              </a:ext>
            </a:extLst>
          </p:cNvPr>
          <p:cNvSpPr txBox="1"/>
          <p:nvPr/>
        </p:nvSpPr>
        <p:spPr>
          <a:xfrm>
            <a:off x="8003397" y="8970835"/>
            <a:ext cx="1019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Address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CD775D-7AEC-1A98-06B7-0BDEFC84BEB2}"/>
              </a:ext>
            </a:extLst>
          </p:cNvPr>
          <p:cNvSpPr txBox="1"/>
          <p:nvPr/>
        </p:nvSpPr>
        <p:spPr>
          <a:xfrm>
            <a:off x="8003397" y="10192512"/>
            <a:ext cx="17400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Opening Hours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E7DCA2A0-E411-126A-B92E-BB244BA6E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8731"/>
              </p:ext>
            </p:extLst>
          </p:nvPr>
        </p:nvGraphicFramePr>
        <p:xfrm>
          <a:off x="8003397" y="10639599"/>
          <a:ext cx="24922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334">
                  <a:extLst>
                    <a:ext uri="{9D8B030D-6E8A-4147-A177-3AD203B41FA5}">
                      <a16:colId xmlns:a16="http://schemas.microsoft.com/office/drawing/2014/main" val="465649028"/>
                    </a:ext>
                  </a:extLst>
                </a:gridCol>
                <a:gridCol w="1498872">
                  <a:extLst>
                    <a:ext uri="{9D8B030D-6E8A-4147-A177-3AD203B41FA5}">
                      <a16:colId xmlns:a16="http://schemas.microsoft.com/office/drawing/2014/main" val="246775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W" sz="1800" b="0">
                          <a:solidFill>
                            <a:schemeClr val="tx1"/>
                          </a:solidFill>
                        </a:rPr>
                        <a:t>Mon-Fri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sz="1800" b="0">
                          <a:solidFill>
                            <a:schemeClr val="tx1"/>
                          </a:solidFill>
                        </a:rPr>
                        <a:t>9AM-9PM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53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W" sz="1800" b="0">
                          <a:solidFill>
                            <a:schemeClr val="tx1"/>
                          </a:solidFill>
                        </a:rPr>
                        <a:t>Sat-Sun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sz="1800" b="0">
                          <a:solidFill>
                            <a:schemeClr val="tx1"/>
                          </a:solidFill>
                        </a:rPr>
                        <a:t>8AM-10PM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606132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02E70A00-ACAE-CB00-44EB-6EEA912C0E71}"/>
              </a:ext>
            </a:extLst>
          </p:cNvPr>
          <p:cNvSpPr txBox="1"/>
          <p:nvPr/>
        </p:nvSpPr>
        <p:spPr>
          <a:xfrm>
            <a:off x="8003397" y="11591749"/>
            <a:ext cx="1269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2000"/>
              <a:t>Telephone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EE5AAB-6EE9-1F57-E60D-7F97D1410B0C}"/>
              </a:ext>
            </a:extLst>
          </p:cNvPr>
          <p:cNvSpPr txBox="1"/>
          <p:nvPr/>
        </p:nvSpPr>
        <p:spPr>
          <a:xfrm>
            <a:off x="7997975" y="13910446"/>
            <a:ext cx="249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W"/>
              <a:t>Let us know if you have any questions.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4AEFB42-3C74-1EC5-8C1C-DF72A946FEF3}"/>
              </a:ext>
            </a:extLst>
          </p:cNvPr>
          <p:cNvSpPr/>
          <p:nvPr/>
        </p:nvSpPr>
        <p:spPr>
          <a:xfrm>
            <a:off x="7997975" y="14841995"/>
            <a:ext cx="2085044" cy="200179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9711B9-8949-0A8D-7376-32271EC98627}"/>
              </a:ext>
            </a:extLst>
          </p:cNvPr>
          <p:cNvSpPr txBox="1"/>
          <p:nvPr/>
        </p:nvSpPr>
        <p:spPr>
          <a:xfrm>
            <a:off x="2377592" y="143721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Name*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120DF89-D2DB-8516-8652-F2233A66CA39}"/>
              </a:ext>
            </a:extLst>
          </p:cNvPr>
          <p:cNvSpPr txBox="1"/>
          <p:nvPr/>
        </p:nvSpPr>
        <p:spPr>
          <a:xfrm>
            <a:off x="2377592" y="154666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Email*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E859065-403E-3F2F-F871-BE375F8F043E}"/>
              </a:ext>
            </a:extLst>
          </p:cNvPr>
          <p:cNvSpPr txBox="1"/>
          <p:nvPr/>
        </p:nvSpPr>
        <p:spPr>
          <a:xfrm>
            <a:off x="2377592" y="16545055"/>
            <a:ext cx="1226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/>
              <a:t>Comment*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B11EAB0-F3C3-BE6F-98DF-D43F891B43E2}"/>
              </a:ext>
            </a:extLst>
          </p:cNvPr>
          <p:cNvSpPr/>
          <p:nvPr/>
        </p:nvSpPr>
        <p:spPr>
          <a:xfrm>
            <a:off x="2450075" y="16852684"/>
            <a:ext cx="4704935" cy="48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9621B51-AEA2-8B7A-4FD8-54D8EDA20A14}"/>
              </a:ext>
            </a:extLst>
          </p:cNvPr>
          <p:cNvSpPr/>
          <p:nvPr/>
        </p:nvSpPr>
        <p:spPr>
          <a:xfrm>
            <a:off x="2450411" y="15793577"/>
            <a:ext cx="4704935" cy="48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7F1AC2-793B-72F1-3FB7-EEAB6372DD1B}"/>
              </a:ext>
            </a:extLst>
          </p:cNvPr>
          <p:cNvSpPr/>
          <p:nvPr/>
        </p:nvSpPr>
        <p:spPr>
          <a:xfrm>
            <a:off x="2450076" y="14697521"/>
            <a:ext cx="4704935" cy="4814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D614E641-C675-60A0-F643-802D66459B1E}"/>
              </a:ext>
            </a:extLst>
          </p:cNvPr>
          <p:cNvSpPr/>
          <p:nvPr/>
        </p:nvSpPr>
        <p:spPr>
          <a:xfrm>
            <a:off x="3468654" y="17602200"/>
            <a:ext cx="2322546" cy="495300"/>
          </a:xfrm>
          <a:prstGeom prst="roundRect">
            <a:avLst>
              <a:gd name="adj" fmla="val 38889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/>
              <a:t>Send Comment</a:t>
            </a:r>
          </a:p>
        </p:txBody>
      </p:sp>
    </p:spTree>
    <p:extLst>
      <p:ext uri="{BB962C8B-B14F-4D97-AF65-F5344CB8AC3E}">
        <p14:creationId xmlns:p14="http://schemas.microsoft.com/office/powerpoint/2010/main" val="182820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361</TotalTime>
  <Words>437</Words>
  <Application>Microsoft Macintosh PowerPoint</Application>
  <PresentationFormat>Custom</PresentationFormat>
  <Paragraphs>168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Chuang</dc:creator>
  <cp:lastModifiedBy>Lisa Chuang</cp:lastModifiedBy>
  <cp:revision>15</cp:revision>
  <dcterms:created xsi:type="dcterms:W3CDTF">2023-11-30T08:52:00Z</dcterms:created>
  <dcterms:modified xsi:type="dcterms:W3CDTF">2023-11-30T14:53:57Z</dcterms:modified>
</cp:coreProperties>
</file>