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CD1F93-B3DE-4518-B083-EF1E1C6647EF}">
  <a:tblStyle styleId="{17CD1F93-B3DE-4518-B083-EF1E1C664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[Add text here]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{17CD1F93-B3DE-4518-B083-EF1E1C6647EF}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