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1383625" cy="30275213"/>
  <p:notesSz cx="6858000" cy="9144000"/>
  <p:embeddedFontLst>
    <p:embeddedFont>
      <p:font typeface="Varela Round" panose="00000500000000000000" pitchFamily="2" charset="-79"/>
      <p:regular r:id="rId3"/>
    </p:embeddedFont>
  </p:embeddedFontLst>
  <p:defaultTextStyle>
    <a:defPPr>
      <a:defRPr lang="en-US"/>
    </a:defPPr>
    <a:lvl1pPr marL="0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1pPr>
    <a:lvl2pPr marL="1293850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2pPr>
    <a:lvl3pPr marL="258770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3pPr>
    <a:lvl4pPr marL="388155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4pPr>
    <a:lvl5pPr marL="5175398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5pPr>
    <a:lvl6pPr marL="646925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6pPr>
    <a:lvl7pPr marL="776309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7pPr>
    <a:lvl8pPr marL="905694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8pPr>
    <a:lvl9pPr marL="1035079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15" userDrawn="1">
          <p15:clr>
            <a:srgbClr val="A4A3A4"/>
          </p15:clr>
        </p15:guide>
        <p15:guide id="2" pos="8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637" y="-2741"/>
      </p:cViewPr>
      <p:guideLst>
        <p:guide orient="horz" pos="6115"/>
        <p:guide pos="8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699" y="6031672"/>
            <a:ext cx="21994586" cy="41619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398" y="11002631"/>
            <a:ext cx="18113188" cy="4961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60088" y="777561"/>
            <a:ext cx="5822096" cy="16566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00" y="777561"/>
            <a:ext cx="17035022" cy="16566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024" y="12476840"/>
            <a:ext cx="21994586" cy="3856315"/>
          </a:xfrm>
        </p:spPr>
        <p:txBody>
          <a:bodyPr anchor="t"/>
          <a:lstStyle>
            <a:lvl1pPr algn="l">
              <a:defRPr sz="7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024" y="8229507"/>
            <a:ext cx="21994586" cy="4247338"/>
          </a:xfrm>
        </p:spPr>
        <p:txBody>
          <a:bodyPr anchor="b"/>
          <a:lstStyle>
            <a:lvl1pPr marL="0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1pPr>
            <a:lvl2pPr marL="91426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5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7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0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3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5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8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10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00" y="4530500"/>
            <a:ext cx="11428559" cy="12813931"/>
          </a:xfrm>
        </p:spPr>
        <p:txBody>
          <a:bodyPr/>
          <a:lstStyle>
            <a:lvl1pPr>
              <a:defRPr sz="5599"/>
            </a:lvl1pPr>
            <a:lvl2pPr>
              <a:defRPr sz="4799"/>
            </a:lvl2pPr>
            <a:lvl3pPr>
              <a:defRPr sz="3999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53625" y="4530500"/>
            <a:ext cx="11428559" cy="12813931"/>
          </a:xfrm>
        </p:spPr>
        <p:txBody>
          <a:bodyPr/>
          <a:lstStyle>
            <a:lvl1pPr>
              <a:defRPr sz="5599"/>
            </a:lvl1pPr>
            <a:lvl2pPr>
              <a:defRPr sz="4799"/>
            </a:lvl2pPr>
            <a:lvl3pPr>
              <a:defRPr sz="3999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99" y="4346220"/>
            <a:ext cx="11433053" cy="1811298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263" indent="0">
              <a:buNone/>
              <a:defRPr sz="3999" b="1"/>
            </a:lvl2pPr>
            <a:lvl3pPr marL="1828526" indent="0">
              <a:buNone/>
              <a:defRPr sz="3599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799" y="6157518"/>
            <a:ext cx="11433053" cy="11186909"/>
          </a:xfrm>
        </p:spPr>
        <p:txBody>
          <a:bodyPr/>
          <a:lstStyle>
            <a:lvl1pPr>
              <a:defRPr sz="4799"/>
            </a:lvl1pPr>
            <a:lvl2pPr>
              <a:defRPr sz="3999"/>
            </a:lvl2pPr>
            <a:lvl3pPr>
              <a:defRPr sz="3599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44644" y="4346220"/>
            <a:ext cx="11437544" cy="1811298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263" indent="0">
              <a:buNone/>
              <a:defRPr sz="3999" b="1"/>
            </a:lvl2pPr>
            <a:lvl3pPr marL="1828526" indent="0">
              <a:buNone/>
              <a:defRPr sz="3599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44644" y="6157518"/>
            <a:ext cx="11437544" cy="11186909"/>
          </a:xfrm>
        </p:spPr>
        <p:txBody>
          <a:bodyPr/>
          <a:lstStyle>
            <a:lvl1pPr>
              <a:defRPr sz="4799"/>
            </a:lvl1pPr>
            <a:lvl2pPr>
              <a:defRPr sz="3999"/>
            </a:lvl2pPr>
            <a:lvl3pPr>
              <a:defRPr sz="3599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04" y="773062"/>
            <a:ext cx="8513020" cy="3290002"/>
          </a:xfrm>
        </p:spPr>
        <p:txBody>
          <a:bodyPr anchor="b"/>
          <a:lstStyle>
            <a:lvl1pPr algn="l">
              <a:defRPr sz="3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6791" y="773065"/>
            <a:ext cx="14465393" cy="16571366"/>
          </a:xfrm>
        </p:spPr>
        <p:txBody>
          <a:bodyPr/>
          <a:lstStyle>
            <a:lvl1pPr>
              <a:defRPr sz="6399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04" y="4063068"/>
            <a:ext cx="8513020" cy="13281363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874" y="13591486"/>
            <a:ext cx="15525590" cy="1604552"/>
          </a:xfrm>
        </p:spPr>
        <p:txBody>
          <a:bodyPr anchor="b"/>
          <a:lstStyle>
            <a:lvl1pPr algn="l">
              <a:defRPr sz="3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1874" y="1734892"/>
            <a:ext cx="15525590" cy="11649844"/>
          </a:xfrm>
        </p:spPr>
        <p:txBody>
          <a:bodyPr/>
          <a:lstStyle>
            <a:lvl1pPr marL="0" indent="0">
              <a:buNone/>
              <a:defRPr sz="6399"/>
            </a:lvl1pPr>
            <a:lvl2pPr marL="914263" indent="0">
              <a:buNone/>
              <a:defRPr sz="5599"/>
            </a:lvl2pPr>
            <a:lvl3pPr marL="1828526" indent="0">
              <a:buNone/>
              <a:defRPr sz="4799"/>
            </a:lvl3pPr>
            <a:lvl4pPr marL="2742789" indent="0">
              <a:buNone/>
              <a:defRPr sz="3999"/>
            </a:lvl4pPr>
            <a:lvl5pPr marL="3657051" indent="0">
              <a:buNone/>
              <a:defRPr sz="3999"/>
            </a:lvl5pPr>
            <a:lvl6pPr marL="4571314" indent="0">
              <a:buNone/>
              <a:defRPr sz="3999"/>
            </a:lvl6pPr>
            <a:lvl7pPr marL="5485577" indent="0">
              <a:buNone/>
              <a:defRPr sz="3999"/>
            </a:lvl7pPr>
            <a:lvl8pPr marL="6399840" indent="0">
              <a:buNone/>
              <a:defRPr sz="3999"/>
            </a:lvl8pPr>
            <a:lvl9pPr marL="7314103" indent="0">
              <a:buNone/>
              <a:defRPr sz="3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1874" y="15196037"/>
            <a:ext cx="15525590" cy="2278730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799" y="777557"/>
            <a:ext cx="23288385" cy="323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99" y="4530500"/>
            <a:ext cx="23288385" cy="1281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3800" y="17996138"/>
            <a:ext cx="6037729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40961" y="17996138"/>
            <a:ext cx="8194061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44455" y="17996138"/>
            <a:ext cx="6037729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526" rtl="0" eaLnBrk="1" latinLnBrk="0" hangingPunct="1"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697" indent="-685697" algn="l" defTabSz="1828526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1pPr>
      <a:lvl2pPr marL="1485677" indent="-571414" algn="l" defTabSz="1828526" rtl="0" eaLnBrk="1" latinLnBrk="0" hangingPunct="1">
        <a:spcBef>
          <a:spcPct val="20000"/>
        </a:spcBef>
        <a:buFont typeface="Arial" pitchFamily="34" charset="0"/>
        <a:buChar char="–"/>
        <a:defRPr sz="55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657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920" indent="-457131" algn="l" defTabSz="1828526" rtl="0" eaLnBrk="1" latinLnBrk="0" hangingPunct="1">
        <a:spcBef>
          <a:spcPct val="20000"/>
        </a:spcBef>
        <a:buFont typeface="Arial" pitchFamily="34" charset="0"/>
        <a:buChar char="–"/>
        <a:defRPr sz="3999" kern="1200">
          <a:solidFill>
            <a:schemeClr val="tx1"/>
          </a:solidFill>
          <a:latin typeface="+mn-lt"/>
          <a:ea typeface="+mn-ea"/>
          <a:cs typeface="+mn-cs"/>
        </a:defRPr>
      </a:lvl4pPr>
      <a:lvl5pPr marL="4114183" indent="-457131" algn="l" defTabSz="1828526" rtl="0" eaLnBrk="1" latinLnBrk="0" hangingPunct="1">
        <a:spcBef>
          <a:spcPct val="20000"/>
        </a:spcBef>
        <a:buFont typeface="Arial" pitchFamily="34" charset="0"/>
        <a:buChar char="»"/>
        <a:defRPr sz="39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446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708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971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1234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63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526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789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051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314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577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840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4103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21954E43-8368-8C6B-E5D1-A95426DA4097}"/>
              </a:ext>
            </a:extLst>
          </p:cNvPr>
          <p:cNvGrpSpPr/>
          <p:nvPr/>
        </p:nvGrpSpPr>
        <p:grpSpPr>
          <a:xfrm>
            <a:off x="633412" y="409556"/>
            <a:ext cx="20116800" cy="3423005"/>
            <a:chOff x="3280675" y="806378"/>
            <a:chExt cx="14369268" cy="2791763"/>
          </a:xfrm>
        </p:grpSpPr>
        <p:grpSp>
          <p:nvGrpSpPr>
            <p:cNvPr id="39" name="Group 39"/>
            <p:cNvGrpSpPr/>
            <p:nvPr/>
          </p:nvGrpSpPr>
          <p:grpSpPr>
            <a:xfrm>
              <a:off x="3280675" y="806378"/>
              <a:ext cx="14369268" cy="2791763"/>
              <a:chOff x="0" y="0"/>
              <a:chExt cx="809740" cy="157322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809740" cy="157322"/>
              </a:xfrm>
              <a:custGeom>
                <a:avLst/>
                <a:gdLst/>
                <a:ahLst/>
                <a:cxnLst/>
                <a:rect l="l" t="t" r="r" b="b"/>
                <a:pathLst>
                  <a:path w="809740" h="157322">
                    <a:moveTo>
                      <a:pt x="0" y="0"/>
                    </a:moveTo>
                    <a:lnTo>
                      <a:pt x="809740" y="0"/>
                    </a:lnTo>
                    <a:lnTo>
                      <a:pt x="809740" y="157322"/>
                    </a:lnTo>
                    <a:lnTo>
                      <a:pt x="0" y="15732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0320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47625"/>
                <a:ext cx="809740" cy="204947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6997"/>
                  </a:lnSpc>
                  <a:spcBef>
                    <a:spcPct val="0"/>
                  </a:spcBef>
                </a:pPr>
                <a:endParaRPr sz="10188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Freeform 42"/>
            <p:cNvSpPr/>
            <p:nvPr/>
          </p:nvSpPr>
          <p:spPr>
            <a:xfrm>
              <a:off x="3494786" y="1062585"/>
              <a:ext cx="3016900" cy="942096"/>
            </a:xfrm>
            <a:custGeom>
              <a:avLst/>
              <a:gdLst/>
              <a:ahLst/>
              <a:cxnLst/>
              <a:rect l="l" t="t" r="r" b="b"/>
              <a:pathLst>
                <a:path w="1400988" h="454555">
                  <a:moveTo>
                    <a:pt x="0" y="0"/>
                  </a:moveTo>
                  <a:lnTo>
                    <a:pt x="1400987" y="0"/>
                  </a:lnTo>
                  <a:lnTo>
                    <a:pt x="1400987" y="454556"/>
                  </a:lnTo>
                  <a:lnTo>
                    <a:pt x="0" y="454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32873" b="-29548"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15606367" y="1072464"/>
              <a:ext cx="1826295" cy="903804"/>
            </a:xfrm>
            <a:custGeom>
              <a:avLst/>
              <a:gdLst/>
              <a:ahLst/>
              <a:cxnLst/>
              <a:rect l="l" t="t" r="r" b="b"/>
              <a:pathLst>
                <a:path w="913283" h="451969">
                  <a:moveTo>
                    <a:pt x="0" y="0"/>
                  </a:moveTo>
                  <a:lnTo>
                    <a:pt x="913284" y="0"/>
                  </a:lnTo>
                  <a:lnTo>
                    <a:pt x="913284" y="451969"/>
                  </a:lnTo>
                  <a:lnTo>
                    <a:pt x="0" y="451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881" t="-70238" r="-65881" b="-68604"/>
              </a:stretch>
            </a:blipFill>
          </p:spPr>
        </p:sp>
        <p:sp>
          <p:nvSpPr>
            <p:cNvPr id="44" name="TextBox 44"/>
            <p:cNvSpPr txBox="1"/>
            <p:nvPr/>
          </p:nvSpPr>
          <p:spPr>
            <a:xfrm>
              <a:off x="6511685" y="1304858"/>
              <a:ext cx="8879338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37"/>
                </a:lnSpc>
                <a:spcBef>
                  <a:spcPct val="0"/>
                </a:spcBef>
              </a:pPr>
              <a:r>
                <a:rPr lang="en-US" sz="3200" b="1" dirty="0" err="1">
                  <a:solidFill>
                    <a:srgbClr val="477583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Titre</a:t>
              </a:r>
              <a:r>
                <a:rPr lang="en-US" sz="3200" b="1" dirty="0">
                  <a:solidFill>
                    <a:srgbClr val="477583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 de travail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4425311" y="2305469"/>
              <a:ext cx="12573983" cy="3643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Auteur¹, auteur²		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3503478" y="2663556"/>
              <a:ext cx="13937873" cy="76187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affiliation 1 : </a:t>
              </a:r>
            </a:p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affiliation 2 : 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64D349C-6C70-F8F8-ADDF-816106A8027D}"/>
              </a:ext>
            </a:extLst>
          </p:cNvPr>
          <p:cNvGrpSpPr/>
          <p:nvPr/>
        </p:nvGrpSpPr>
        <p:grpSpPr>
          <a:xfrm>
            <a:off x="633412" y="4024958"/>
            <a:ext cx="20116800" cy="7677688"/>
            <a:chOff x="3509411" y="7360872"/>
            <a:chExt cx="14437787" cy="7677688"/>
          </a:xfrm>
        </p:grpSpPr>
        <p:grpSp>
          <p:nvGrpSpPr>
            <p:cNvPr id="2" name="Group 2"/>
            <p:cNvGrpSpPr/>
            <p:nvPr/>
          </p:nvGrpSpPr>
          <p:grpSpPr>
            <a:xfrm>
              <a:off x="3523626" y="8525828"/>
              <a:ext cx="14423572" cy="2405013"/>
              <a:chOff x="0" y="0"/>
              <a:chExt cx="812800" cy="135528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812800" cy="135528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35528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35528"/>
                    </a:lnTo>
                    <a:lnTo>
                      <a:pt x="0" y="1355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47625"/>
                <a:ext cx="812800" cy="18315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6997"/>
                  </a:lnSpc>
                  <a:spcBef>
                    <a:spcPct val="0"/>
                  </a:spcBef>
                </a:pPr>
                <a:endParaRPr sz="10188"/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10783400" y="12213192"/>
              <a:ext cx="7149588" cy="2825368"/>
              <a:chOff x="0" y="0"/>
              <a:chExt cx="402895" cy="19553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02895" cy="195536"/>
              </a:xfrm>
              <a:custGeom>
                <a:avLst/>
                <a:gdLst/>
                <a:ahLst/>
                <a:cxnLst/>
                <a:rect l="l" t="t" r="r" b="b"/>
                <a:pathLst>
                  <a:path w="402895" h="195536">
                    <a:moveTo>
                      <a:pt x="0" y="0"/>
                    </a:moveTo>
                    <a:lnTo>
                      <a:pt x="402895" y="0"/>
                    </a:lnTo>
                    <a:lnTo>
                      <a:pt x="402895" y="195536"/>
                    </a:lnTo>
                    <a:lnTo>
                      <a:pt x="0" y="1955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402895" cy="243161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just">
                  <a:lnSpc>
                    <a:spcPts val="6997"/>
                  </a:lnSpc>
                  <a:spcBef>
                    <a:spcPct val="0"/>
                  </a:spcBef>
                </a:pPr>
                <a:endParaRPr sz="10188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523626" y="11216542"/>
              <a:ext cx="6956629" cy="687070"/>
              <a:chOff x="0" y="0"/>
              <a:chExt cx="1246735" cy="12313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246734" cy="123133"/>
              </a:xfrm>
              <a:custGeom>
                <a:avLst/>
                <a:gdLst/>
                <a:ahLst/>
                <a:cxnLst/>
                <a:rect l="l" t="t" r="r" b="b"/>
                <a:pathLst>
                  <a:path w="1246734" h="123133">
                    <a:moveTo>
                      <a:pt x="0" y="0"/>
                    </a:moveTo>
                    <a:lnTo>
                      <a:pt x="1246734" y="0"/>
                    </a:lnTo>
                    <a:lnTo>
                      <a:pt x="1246734" y="123133"/>
                    </a:lnTo>
                    <a:lnTo>
                      <a:pt x="0" y="123133"/>
                    </a:lnTo>
                    <a:close/>
                  </a:path>
                </a:pathLst>
              </a:custGeom>
              <a:solidFill>
                <a:srgbClr val="0C698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246735" cy="16123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3917"/>
                  </a:lnSpc>
                </a:pPr>
                <a:r>
                  <a:rPr lang="en-US" sz="2798">
                    <a:solidFill>
                      <a:srgbClr val="FFFFFF"/>
                    </a:solidFill>
                    <a:latin typeface="Times New Roman" panose="02020603050405020304" pitchFamily="18" charset="0"/>
                    <a:ea typeface="Varela Round"/>
                    <a:cs typeface="Times New Roman" panose="02020603050405020304" pitchFamily="18" charset="0"/>
                    <a:sym typeface="Varela Round"/>
                  </a:rPr>
                  <a:t>METHODE 1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523626" y="7360872"/>
              <a:ext cx="14409363" cy="899664"/>
              <a:chOff x="0" y="-38100"/>
              <a:chExt cx="2582379" cy="16123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582379" cy="123133"/>
              </a:xfrm>
              <a:custGeom>
                <a:avLst/>
                <a:gdLst/>
                <a:ahLst/>
                <a:cxnLst/>
                <a:rect l="l" t="t" r="r" b="b"/>
                <a:pathLst>
                  <a:path w="2582379" h="123133">
                    <a:moveTo>
                      <a:pt x="0" y="0"/>
                    </a:moveTo>
                    <a:lnTo>
                      <a:pt x="2582379" y="0"/>
                    </a:lnTo>
                    <a:lnTo>
                      <a:pt x="2582379" y="123133"/>
                    </a:lnTo>
                    <a:lnTo>
                      <a:pt x="0" y="123133"/>
                    </a:lnTo>
                    <a:close/>
                  </a:path>
                </a:pathLst>
              </a:custGeom>
              <a:solidFill>
                <a:srgbClr val="0C698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2582379" cy="16123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3917"/>
                  </a:lnSpc>
                </a:pPr>
                <a:r>
                  <a:rPr lang="en-US" sz="2798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Varela Round"/>
                    <a:cs typeface="Times New Roman" panose="02020603050405020304" pitchFamily="18" charset="0"/>
                    <a:sym typeface="Varela Round"/>
                  </a:rPr>
                  <a:t>INTRODUCTION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509411" y="12213192"/>
              <a:ext cx="6970837" cy="2825368"/>
              <a:chOff x="0" y="0"/>
              <a:chExt cx="392822" cy="19553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92822" cy="195536"/>
              </a:xfrm>
              <a:custGeom>
                <a:avLst/>
                <a:gdLst/>
                <a:ahLst/>
                <a:cxnLst/>
                <a:rect l="l" t="t" r="r" b="b"/>
                <a:pathLst>
                  <a:path w="392822" h="195536">
                    <a:moveTo>
                      <a:pt x="0" y="0"/>
                    </a:moveTo>
                    <a:lnTo>
                      <a:pt x="392822" y="0"/>
                    </a:lnTo>
                    <a:lnTo>
                      <a:pt x="392822" y="195536"/>
                    </a:lnTo>
                    <a:lnTo>
                      <a:pt x="0" y="1955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C698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392822" cy="243161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just">
                  <a:lnSpc>
                    <a:spcPts val="6997"/>
                  </a:lnSpc>
                  <a:spcBef>
                    <a:spcPct val="0"/>
                  </a:spcBef>
                </a:pPr>
                <a:endParaRPr sz="10188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797570" y="11220012"/>
              <a:ext cx="7135419" cy="687070"/>
              <a:chOff x="0" y="0"/>
              <a:chExt cx="1278776" cy="12313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278776" cy="123133"/>
              </a:xfrm>
              <a:custGeom>
                <a:avLst/>
                <a:gdLst/>
                <a:ahLst/>
                <a:cxnLst/>
                <a:rect l="l" t="t" r="r" b="b"/>
                <a:pathLst>
                  <a:path w="1278776" h="123133">
                    <a:moveTo>
                      <a:pt x="0" y="0"/>
                    </a:moveTo>
                    <a:lnTo>
                      <a:pt x="1278776" y="0"/>
                    </a:lnTo>
                    <a:lnTo>
                      <a:pt x="1278776" y="123133"/>
                    </a:lnTo>
                    <a:lnTo>
                      <a:pt x="0" y="123133"/>
                    </a:lnTo>
                    <a:close/>
                  </a:path>
                </a:pathLst>
              </a:custGeom>
              <a:solidFill>
                <a:srgbClr val="0C698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278776" cy="161233"/>
              </a:xfrm>
              <a:prstGeom prst="rect">
                <a:avLst/>
              </a:prstGeom>
            </p:spPr>
            <p:txBody>
              <a:bodyPr lIns="101585" tIns="101585" rIns="101585" bIns="101585" rtlCol="0" anchor="ctr"/>
              <a:lstStyle/>
              <a:p>
                <a:pPr algn="ctr">
                  <a:lnSpc>
                    <a:spcPts val="3917"/>
                  </a:lnSpc>
                </a:pPr>
                <a:r>
                  <a:rPr lang="en-US" sz="2798">
                    <a:solidFill>
                      <a:srgbClr val="FFFFFF"/>
                    </a:solidFill>
                    <a:latin typeface="Times New Roman" panose="02020603050405020304" pitchFamily="18" charset="0"/>
                    <a:ea typeface="Varela Round"/>
                    <a:cs typeface="Times New Roman" panose="02020603050405020304" pitchFamily="18" charset="0"/>
                    <a:sym typeface="Varela Round"/>
                  </a:rPr>
                  <a:t>METHODE 2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3717696" y="8801339"/>
              <a:ext cx="13946559" cy="399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7"/>
                </a:lnSpc>
                <a:spcBef>
                  <a:spcPct val="0"/>
                </a:spcBef>
              </a:pPr>
              <a:r>
                <a:rPr lang="en-US" sz="2398" dirty="0">
                  <a:solidFill>
                    <a:srgbClr val="000000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Texte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3709003" y="12385063"/>
              <a:ext cx="6583506" cy="414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7"/>
                </a:lnSpc>
                <a:spcBef>
                  <a:spcPct val="0"/>
                </a:spcBef>
              </a:pPr>
              <a:r>
                <a:rPr lang="en-US" sz="2398" dirty="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Texte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1066437" y="12385063"/>
              <a:ext cx="6583506" cy="414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57"/>
                </a:lnSpc>
                <a:spcBef>
                  <a:spcPct val="0"/>
                </a:spcBef>
              </a:pPr>
              <a:r>
                <a:rPr lang="en-US" sz="2398" dirty="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Texte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9123" y="12399164"/>
            <a:ext cx="20041290" cy="9660336"/>
            <a:chOff x="0" y="-47625"/>
            <a:chExt cx="812800" cy="282082"/>
          </a:xfrm>
        </p:grpSpPr>
        <p:sp>
          <p:nvSpPr>
            <p:cNvPr id="24" name="Freeform 24"/>
            <p:cNvSpPr/>
            <p:nvPr/>
          </p:nvSpPr>
          <p:spPr>
            <a:xfrm>
              <a:off x="0" y="-5618"/>
              <a:ext cx="812800" cy="234457"/>
            </a:xfrm>
            <a:custGeom>
              <a:avLst/>
              <a:gdLst/>
              <a:ahLst/>
              <a:cxnLst/>
              <a:rect l="l" t="t" r="r" b="b"/>
              <a:pathLst>
                <a:path w="812800" h="234457">
                  <a:moveTo>
                    <a:pt x="0" y="0"/>
                  </a:moveTo>
                  <a:lnTo>
                    <a:pt x="812800" y="0"/>
                  </a:lnTo>
                  <a:lnTo>
                    <a:pt x="812800" y="234457"/>
                  </a:lnTo>
                  <a:lnTo>
                    <a:pt x="0" y="2344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282082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9123" y="12296847"/>
            <a:ext cx="20021547" cy="1163249"/>
            <a:chOff x="0" y="0"/>
            <a:chExt cx="2582379" cy="12313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RESULTATS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33412" y="23978312"/>
            <a:ext cx="20041290" cy="3356777"/>
            <a:chOff x="0" y="0"/>
            <a:chExt cx="812800" cy="11172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11728"/>
            </a:xfrm>
            <a:custGeom>
              <a:avLst/>
              <a:gdLst/>
              <a:ahLst/>
              <a:cxnLst/>
              <a:rect l="l" t="t" r="r" b="b"/>
              <a:pathLst>
                <a:path w="812800" h="111728">
                  <a:moveTo>
                    <a:pt x="0" y="0"/>
                  </a:moveTo>
                  <a:lnTo>
                    <a:pt x="812800" y="0"/>
                  </a:lnTo>
                  <a:lnTo>
                    <a:pt x="812800" y="111728"/>
                  </a:lnTo>
                  <a:lnTo>
                    <a:pt x="0" y="111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12800" cy="15935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just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33413" y="22510971"/>
            <a:ext cx="20077256" cy="1163249"/>
            <a:chOff x="0" y="0"/>
            <a:chExt cx="2582379" cy="12313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CONCLUSION &amp; PERSPECTIVES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1721628" y="28404082"/>
            <a:ext cx="8933332" cy="640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Lien : </a:t>
            </a:r>
          </a:p>
        </p:txBody>
      </p:sp>
      <p:sp>
        <p:nvSpPr>
          <p:cNvPr id="38" name="AutoShape 38"/>
          <p:cNvSpPr/>
          <p:nvPr/>
        </p:nvSpPr>
        <p:spPr>
          <a:xfrm flipV="1">
            <a:off x="10654049" y="28468584"/>
            <a:ext cx="0" cy="109858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49"/>
          <p:cNvSpPr txBox="1"/>
          <p:nvPr/>
        </p:nvSpPr>
        <p:spPr>
          <a:xfrm>
            <a:off x="846046" y="14440044"/>
            <a:ext cx="19378489" cy="70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Texte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38902" y="24541684"/>
            <a:ext cx="19378489" cy="67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Texte</a:t>
            </a:r>
          </a:p>
        </p:txBody>
      </p:sp>
      <p:grpSp>
        <p:nvGrpSpPr>
          <p:cNvPr id="51" name="Group 14">
            <a:extLst>
              <a:ext uri="{FF2B5EF4-FFF2-40B4-BE49-F238E27FC236}">
                <a16:creationId xmlns:a16="http://schemas.microsoft.com/office/drawing/2014/main" id="{8FD96A19-122C-D468-C637-D04E8F313335}"/>
              </a:ext>
            </a:extLst>
          </p:cNvPr>
          <p:cNvGrpSpPr/>
          <p:nvPr/>
        </p:nvGrpSpPr>
        <p:grpSpPr>
          <a:xfrm>
            <a:off x="637248" y="27731510"/>
            <a:ext cx="20021547" cy="2188896"/>
            <a:chOff x="0" y="0"/>
            <a:chExt cx="2582379" cy="123133"/>
          </a:xfrm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911E7A9-1817-ABB8-1305-82A42860730C}"/>
                </a:ext>
              </a:extLst>
            </p:cNvPr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7E44CA38-6C7B-0118-ED72-0832DFA3F202}"/>
                </a:ext>
              </a:extLst>
            </p:cNvPr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endParaRPr lang="en-US" sz="2798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endParaRPr>
            </a:p>
          </p:txBody>
        </p:sp>
      </p:grpSp>
      <p:sp>
        <p:nvSpPr>
          <p:cNvPr id="56" name="TextBox 36">
            <a:extLst>
              <a:ext uri="{FF2B5EF4-FFF2-40B4-BE49-F238E27FC236}">
                <a16:creationId xmlns:a16="http://schemas.microsoft.com/office/drawing/2014/main" id="{B1F35529-B51B-9DAB-357E-762FCBDF771C}"/>
              </a:ext>
            </a:extLst>
          </p:cNvPr>
          <p:cNvSpPr txBox="1"/>
          <p:nvPr/>
        </p:nvSpPr>
        <p:spPr>
          <a:xfrm>
            <a:off x="869858" y="27887471"/>
            <a:ext cx="12741004" cy="2352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Journée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Scientifique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15/11/2025 , </a:t>
            </a:r>
          </a:p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Laboratoire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d’Ingénierie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,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Systèmes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et Applications, 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Ecole Nationale des Sciences Appliqués ,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Université Sidi Mohamed Ben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Abdellah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,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Avenue My Abdallah Km 5, Route 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d’Imouzzer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,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Fès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BP 72.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6BD1B5A-A817-41B2-E9C5-4F23BB714449}"/>
              </a:ext>
            </a:extLst>
          </p:cNvPr>
          <p:cNvCxnSpPr>
            <a:cxnSpLocks/>
          </p:cNvCxnSpPr>
          <p:nvPr/>
        </p:nvCxnSpPr>
        <p:spPr>
          <a:xfrm>
            <a:off x="10628146" y="28066815"/>
            <a:ext cx="0" cy="1518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:a16="http://schemas.microsoft.com/office/drawing/2014/main" id="{9A617911-411B-5F94-44CE-ABDA79DCFE4D}"/>
              </a:ext>
            </a:extLst>
          </p:cNvPr>
          <p:cNvSpPr txBox="1"/>
          <p:nvPr/>
        </p:nvSpPr>
        <p:spPr>
          <a:xfrm>
            <a:off x="11501167" y="28149143"/>
            <a:ext cx="6810643" cy="375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u="sng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https://lisamemorial.github.io/Journ-e/</a:t>
            </a:r>
            <a:r>
              <a:rPr lang="en-US" sz="2200" u="sng" dirty="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Personnalisé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Varela Round</vt:lpstr>
      <vt:lpstr>Arial</vt:lpstr>
      <vt:lpstr>Calibri</vt:lpstr>
      <vt:lpstr>Times New Roman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A4 Fiche de poste employé Bleu Simple</dc:title>
  <dc:creator>zineb tadlaoui</dc:creator>
  <cp:lastModifiedBy>Zineb TADLAOUI</cp:lastModifiedBy>
  <cp:revision>4</cp:revision>
  <dcterms:created xsi:type="dcterms:W3CDTF">2006-08-16T00:00:00Z</dcterms:created>
  <dcterms:modified xsi:type="dcterms:W3CDTF">2025-10-06T13:34:02Z</dcterms:modified>
  <dc:identifier>DAG01NhbsmY</dc:identifier>
</cp:coreProperties>
</file>