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3625" cy="30275213"/>
  <p:notesSz cx="6858000" cy="9144000"/>
  <p:embeddedFontLst>
    <p:embeddedFont>
      <p:font typeface="Varela Round" panose="00000500000000000000" pitchFamily="2" charset="-79"/>
      <p:regular r:id="rId4"/>
    </p:embeddedFont>
  </p:embeddedFontLst>
  <p:defaultTextStyle>
    <a:defPPr>
      <a:defRPr lang="en-US"/>
    </a:defPPr>
    <a:lvl1pPr marL="0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1pPr>
    <a:lvl2pPr marL="1293850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2pPr>
    <a:lvl3pPr marL="2587701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3pPr>
    <a:lvl4pPr marL="3881551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4pPr>
    <a:lvl5pPr marL="5175398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5pPr>
    <a:lvl6pPr marL="6469251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6pPr>
    <a:lvl7pPr marL="7763099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7pPr>
    <a:lvl8pPr marL="9056949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8pPr>
    <a:lvl9pPr marL="10350799" algn="l" defTabSz="2587701" rtl="0" eaLnBrk="1" latinLnBrk="0" hangingPunct="1">
      <a:defRPr sz="50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15" userDrawn="1">
          <p15:clr>
            <a:srgbClr val="A4A3A4"/>
          </p15:clr>
        </p15:guide>
        <p15:guide id="2" pos="8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0" d="100"/>
          <a:sy n="20" d="100"/>
        </p:scale>
        <p:origin x="1868" y="-1888"/>
      </p:cViewPr>
      <p:guideLst>
        <p:guide orient="horz" pos="6115"/>
        <p:guide pos="8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41CE2-B988-4F17-B5D8-50091CD7E451}" type="datetimeFigureOut">
              <a:rPr lang="fr-MA" smtClean="0"/>
              <a:t>16/10/2025</a:t>
            </a:fld>
            <a:endParaRPr lang="fr-M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5957-F754-4205-8419-CCD27532C46D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5552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15957-F754-4205-8419-CCD27532C46D}" type="slidenum">
              <a:rPr lang="fr-MA" smtClean="0"/>
              <a:t>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7840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0699" y="6031672"/>
            <a:ext cx="21994586" cy="41619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398" y="11002631"/>
            <a:ext cx="18113188" cy="49619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2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1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5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60088" y="777561"/>
            <a:ext cx="5822096" cy="165668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00" y="777561"/>
            <a:ext cx="17035022" cy="165668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024" y="12476840"/>
            <a:ext cx="21994586" cy="3856315"/>
          </a:xfrm>
        </p:spPr>
        <p:txBody>
          <a:bodyPr anchor="t"/>
          <a:lstStyle>
            <a:lvl1pPr algn="l">
              <a:defRPr sz="7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4024" y="8229507"/>
            <a:ext cx="21994586" cy="4247338"/>
          </a:xfrm>
        </p:spPr>
        <p:txBody>
          <a:bodyPr anchor="b"/>
          <a:lstStyle>
            <a:lvl1pPr marL="0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1pPr>
            <a:lvl2pPr marL="91426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2pPr>
            <a:lvl3pPr marL="18285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278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05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13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55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9984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410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00" y="4530500"/>
            <a:ext cx="11428559" cy="12813931"/>
          </a:xfrm>
        </p:spPr>
        <p:txBody>
          <a:bodyPr/>
          <a:lstStyle>
            <a:lvl1pPr>
              <a:defRPr sz="5599"/>
            </a:lvl1pPr>
            <a:lvl2pPr>
              <a:defRPr sz="4799"/>
            </a:lvl2pPr>
            <a:lvl3pPr>
              <a:defRPr sz="3999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53625" y="4530500"/>
            <a:ext cx="11428559" cy="12813931"/>
          </a:xfrm>
        </p:spPr>
        <p:txBody>
          <a:bodyPr/>
          <a:lstStyle>
            <a:lvl1pPr>
              <a:defRPr sz="5599"/>
            </a:lvl1pPr>
            <a:lvl2pPr>
              <a:defRPr sz="4799"/>
            </a:lvl2pPr>
            <a:lvl3pPr>
              <a:defRPr sz="3999"/>
            </a:lvl3pPr>
            <a:lvl4pPr>
              <a:defRPr sz="3599"/>
            </a:lvl4pPr>
            <a:lvl5pPr>
              <a:defRPr sz="3599"/>
            </a:lvl5pPr>
            <a:lvl6pPr>
              <a:defRPr sz="3599"/>
            </a:lvl6pPr>
            <a:lvl7pPr>
              <a:defRPr sz="3599"/>
            </a:lvl7pPr>
            <a:lvl8pPr>
              <a:defRPr sz="3599"/>
            </a:lvl8pPr>
            <a:lvl9pPr>
              <a:defRPr sz="3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99" y="4346220"/>
            <a:ext cx="11433053" cy="1811298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263" indent="0">
              <a:buNone/>
              <a:defRPr sz="3999" b="1"/>
            </a:lvl2pPr>
            <a:lvl3pPr marL="1828526" indent="0">
              <a:buNone/>
              <a:defRPr sz="3599" b="1"/>
            </a:lvl3pPr>
            <a:lvl4pPr marL="2742789" indent="0">
              <a:buNone/>
              <a:defRPr sz="3200" b="1"/>
            </a:lvl4pPr>
            <a:lvl5pPr marL="3657051" indent="0">
              <a:buNone/>
              <a:defRPr sz="3200" b="1"/>
            </a:lvl5pPr>
            <a:lvl6pPr marL="4571314" indent="0">
              <a:buNone/>
              <a:defRPr sz="3200" b="1"/>
            </a:lvl6pPr>
            <a:lvl7pPr marL="5485577" indent="0">
              <a:buNone/>
              <a:defRPr sz="3200" b="1"/>
            </a:lvl7pPr>
            <a:lvl8pPr marL="6399840" indent="0">
              <a:buNone/>
              <a:defRPr sz="3200" b="1"/>
            </a:lvl8pPr>
            <a:lvl9pPr marL="7314103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799" y="6157518"/>
            <a:ext cx="11433053" cy="11186909"/>
          </a:xfrm>
        </p:spPr>
        <p:txBody>
          <a:bodyPr/>
          <a:lstStyle>
            <a:lvl1pPr>
              <a:defRPr sz="4799"/>
            </a:lvl1pPr>
            <a:lvl2pPr>
              <a:defRPr sz="3999"/>
            </a:lvl2pPr>
            <a:lvl3pPr>
              <a:defRPr sz="3599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44644" y="4346220"/>
            <a:ext cx="11437544" cy="1811298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263" indent="0">
              <a:buNone/>
              <a:defRPr sz="3999" b="1"/>
            </a:lvl2pPr>
            <a:lvl3pPr marL="1828526" indent="0">
              <a:buNone/>
              <a:defRPr sz="3599" b="1"/>
            </a:lvl3pPr>
            <a:lvl4pPr marL="2742789" indent="0">
              <a:buNone/>
              <a:defRPr sz="3200" b="1"/>
            </a:lvl4pPr>
            <a:lvl5pPr marL="3657051" indent="0">
              <a:buNone/>
              <a:defRPr sz="3200" b="1"/>
            </a:lvl5pPr>
            <a:lvl6pPr marL="4571314" indent="0">
              <a:buNone/>
              <a:defRPr sz="3200" b="1"/>
            </a:lvl6pPr>
            <a:lvl7pPr marL="5485577" indent="0">
              <a:buNone/>
              <a:defRPr sz="3200" b="1"/>
            </a:lvl7pPr>
            <a:lvl8pPr marL="6399840" indent="0">
              <a:buNone/>
              <a:defRPr sz="3200" b="1"/>
            </a:lvl8pPr>
            <a:lvl9pPr marL="7314103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44644" y="6157518"/>
            <a:ext cx="11437544" cy="11186909"/>
          </a:xfrm>
        </p:spPr>
        <p:txBody>
          <a:bodyPr/>
          <a:lstStyle>
            <a:lvl1pPr>
              <a:defRPr sz="4799"/>
            </a:lvl1pPr>
            <a:lvl2pPr>
              <a:defRPr sz="3999"/>
            </a:lvl2pPr>
            <a:lvl3pPr>
              <a:defRPr sz="3599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04" y="773062"/>
            <a:ext cx="8513020" cy="3290002"/>
          </a:xfrm>
        </p:spPr>
        <p:txBody>
          <a:bodyPr anchor="b"/>
          <a:lstStyle>
            <a:lvl1pPr algn="l">
              <a:defRPr sz="3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6791" y="773065"/>
            <a:ext cx="14465393" cy="16571366"/>
          </a:xfrm>
        </p:spPr>
        <p:txBody>
          <a:bodyPr/>
          <a:lstStyle>
            <a:lvl1pPr>
              <a:defRPr sz="6399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04" y="4063068"/>
            <a:ext cx="8513020" cy="13281363"/>
          </a:xfrm>
        </p:spPr>
        <p:txBody>
          <a:bodyPr/>
          <a:lstStyle>
            <a:lvl1pPr marL="0" indent="0">
              <a:buNone/>
              <a:defRPr sz="2800"/>
            </a:lvl1pPr>
            <a:lvl2pPr marL="914263" indent="0">
              <a:buNone/>
              <a:defRPr sz="2400"/>
            </a:lvl2pPr>
            <a:lvl3pPr marL="1828526" indent="0">
              <a:buNone/>
              <a:defRPr sz="2000"/>
            </a:lvl3pPr>
            <a:lvl4pPr marL="2742789" indent="0">
              <a:buNone/>
              <a:defRPr sz="1800"/>
            </a:lvl4pPr>
            <a:lvl5pPr marL="3657051" indent="0">
              <a:buNone/>
              <a:defRPr sz="1800"/>
            </a:lvl5pPr>
            <a:lvl6pPr marL="4571314" indent="0">
              <a:buNone/>
              <a:defRPr sz="1800"/>
            </a:lvl6pPr>
            <a:lvl7pPr marL="5485577" indent="0">
              <a:buNone/>
              <a:defRPr sz="1800"/>
            </a:lvl7pPr>
            <a:lvl8pPr marL="6399840" indent="0">
              <a:buNone/>
              <a:defRPr sz="1800"/>
            </a:lvl8pPr>
            <a:lvl9pPr marL="7314103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874" y="13591486"/>
            <a:ext cx="15525590" cy="1604552"/>
          </a:xfrm>
        </p:spPr>
        <p:txBody>
          <a:bodyPr anchor="b"/>
          <a:lstStyle>
            <a:lvl1pPr algn="l">
              <a:defRPr sz="3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71874" y="1734892"/>
            <a:ext cx="15525590" cy="11649844"/>
          </a:xfrm>
        </p:spPr>
        <p:txBody>
          <a:bodyPr/>
          <a:lstStyle>
            <a:lvl1pPr marL="0" indent="0">
              <a:buNone/>
              <a:defRPr sz="6399"/>
            </a:lvl1pPr>
            <a:lvl2pPr marL="914263" indent="0">
              <a:buNone/>
              <a:defRPr sz="5599"/>
            </a:lvl2pPr>
            <a:lvl3pPr marL="1828526" indent="0">
              <a:buNone/>
              <a:defRPr sz="4799"/>
            </a:lvl3pPr>
            <a:lvl4pPr marL="2742789" indent="0">
              <a:buNone/>
              <a:defRPr sz="3999"/>
            </a:lvl4pPr>
            <a:lvl5pPr marL="3657051" indent="0">
              <a:buNone/>
              <a:defRPr sz="3999"/>
            </a:lvl5pPr>
            <a:lvl6pPr marL="4571314" indent="0">
              <a:buNone/>
              <a:defRPr sz="3999"/>
            </a:lvl6pPr>
            <a:lvl7pPr marL="5485577" indent="0">
              <a:buNone/>
              <a:defRPr sz="3999"/>
            </a:lvl7pPr>
            <a:lvl8pPr marL="6399840" indent="0">
              <a:buNone/>
              <a:defRPr sz="3999"/>
            </a:lvl8pPr>
            <a:lvl9pPr marL="7314103" indent="0">
              <a:buNone/>
              <a:defRPr sz="3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1874" y="15196037"/>
            <a:ext cx="15525590" cy="2278730"/>
          </a:xfrm>
        </p:spPr>
        <p:txBody>
          <a:bodyPr/>
          <a:lstStyle>
            <a:lvl1pPr marL="0" indent="0">
              <a:buNone/>
              <a:defRPr sz="2800"/>
            </a:lvl1pPr>
            <a:lvl2pPr marL="914263" indent="0">
              <a:buNone/>
              <a:defRPr sz="2400"/>
            </a:lvl2pPr>
            <a:lvl3pPr marL="1828526" indent="0">
              <a:buNone/>
              <a:defRPr sz="2000"/>
            </a:lvl3pPr>
            <a:lvl4pPr marL="2742789" indent="0">
              <a:buNone/>
              <a:defRPr sz="1800"/>
            </a:lvl4pPr>
            <a:lvl5pPr marL="3657051" indent="0">
              <a:buNone/>
              <a:defRPr sz="1800"/>
            </a:lvl5pPr>
            <a:lvl6pPr marL="4571314" indent="0">
              <a:buNone/>
              <a:defRPr sz="1800"/>
            </a:lvl6pPr>
            <a:lvl7pPr marL="5485577" indent="0">
              <a:buNone/>
              <a:defRPr sz="1800"/>
            </a:lvl7pPr>
            <a:lvl8pPr marL="6399840" indent="0">
              <a:buNone/>
              <a:defRPr sz="1800"/>
            </a:lvl8pPr>
            <a:lvl9pPr marL="7314103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799" y="777557"/>
            <a:ext cx="23288385" cy="3236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99" y="4530500"/>
            <a:ext cx="23288385" cy="1281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3800" y="17996138"/>
            <a:ext cx="6037729" cy="1033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40961" y="17996138"/>
            <a:ext cx="8194061" cy="1033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44455" y="17996138"/>
            <a:ext cx="6037729" cy="1033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526" rtl="0" eaLnBrk="1" latinLnBrk="0" hangingPunct="1">
        <a:spcBef>
          <a:spcPct val="0"/>
        </a:spcBef>
        <a:buNone/>
        <a:defRPr sz="8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697" indent="-685697" algn="l" defTabSz="1828526" rtl="0" eaLnBrk="1" latinLnBrk="0" hangingPunct="1">
        <a:spcBef>
          <a:spcPct val="20000"/>
        </a:spcBef>
        <a:buFont typeface="Arial" pitchFamily="34" charset="0"/>
        <a:buChar char="•"/>
        <a:defRPr sz="6399" kern="1200">
          <a:solidFill>
            <a:schemeClr val="tx1"/>
          </a:solidFill>
          <a:latin typeface="+mn-lt"/>
          <a:ea typeface="+mn-ea"/>
          <a:cs typeface="+mn-cs"/>
        </a:defRPr>
      </a:lvl1pPr>
      <a:lvl2pPr marL="1485677" indent="-571414" algn="l" defTabSz="1828526" rtl="0" eaLnBrk="1" latinLnBrk="0" hangingPunct="1">
        <a:spcBef>
          <a:spcPct val="20000"/>
        </a:spcBef>
        <a:buFont typeface="Arial" pitchFamily="34" charset="0"/>
        <a:buChar char="–"/>
        <a:defRPr sz="55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657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920" indent="-457131" algn="l" defTabSz="1828526" rtl="0" eaLnBrk="1" latinLnBrk="0" hangingPunct="1">
        <a:spcBef>
          <a:spcPct val="20000"/>
        </a:spcBef>
        <a:buFont typeface="Arial" pitchFamily="34" charset="0"/>
        <a:buChar char="–"/>
        <a:defRPr sz="3999" kern="1200">
          <a:solidFill>
            <a:schemeClr val="tx1"/>
          </a:solidFill>
          <a:latin typeface="+mn-lt"/>
          <a:ea typeface="+mn-ea"/>
          <a:cs typeface="+mn-cs"/>
        </a:defRPr>
      </a:lvl4pPr>
      <a:lvl5pPr marL="4114183" indent="-457131" algn="l" defTabSz="1828526" rtl="0" eaLnBrk="1" latinLnBrk="0" hangingPunct="1">
        <a:spcBef>
          <a:spcPct val="20000"/>
        </a:spcBef>
        <a:buFont typeface="Arial" pitchFamily="34" charset="0"/>
        <a:buChar char="»"/>
        <a:defRPr sz="3999" kern="1200">
          <a:solidFill>
            <a:schemeClr val="tx1"/>
          </a:solidFill>
          <a:latin typeface="+mn-lt"/>
          <a:ea typeface="+mn-ea"/>
          <a:cs typeface="+mn-cs"/>
        </a:defRPr>
      </a:lvl5pPr>
      <a:lvl6pPr marL="5028446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708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971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8pPr>
      <a:lvl9pPr marL="7771234" indent="-457131" algn="l" defTabSz="1828526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263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526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789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7051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1314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577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840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4103" algn="l" defTabSz="1828526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11D40A3-EE8E-0577-CC72-DB04B67F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8931874" y="7531612"/>
            <a:ext cx="38813986" cy="218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reeform 40"/>
          <p:cNvSpPr/>
          <p:nvPr/>
        </p:nvSpPr>
        <p:spPr>
          <a:xfrm>
            <a:off x="346568" y="397405"/>
            <a:ext cx="20726400" cy="29480401"/>
          </a:xfrm>
          <a:custGeom>
            <a:avLst/>
            <a:gdLst/>
            <a:ahLst/>
            <a:cxnLst/>
            <a:rect l="l" t="t" r="r" b="b"/>
            <a:pathLst>
              <a:path w="809740" h="157322">
                <a:moveTo>
                  <a:pt x="0" y="0"/>
                </a:moveTo>
                <a:lnTo>
                  <a:pt x="809740" y="0"/>
                </a:lnTo>
                <a:lnTo>
                  <a:pt x="809740" y="157322"/>
                </a:lnTo>
                <a:lnTo>
                  <a:pt x="0" y="157322"/>
                </a:lnTo>
                <a:close/>
              </a:path>
            </a:pathLst>
          </a:custGeom>
          <a:solidFill>
            <a:schemeClr val="tx2">
              <a:lumMod val="75000"/>
              <a:alpha val="0"/>
            </a:schemeClr>
          </a:solidFill>
          <a:ln w="203200" cap="sq">
            <a:solidFill>
              <a:schemeClr val="tx2">
                <a:lumMod val="75000"/>
              </a:schemeClr>
            </a:solidFill>
            <a:prstDash val="solid"/>
            <a:miter/>
          </a:ln>
        </p:spPr>
      </p:sp>
      <p:grpSp>
        <p:nvGrpSpPr>
          <p:cNvPr id="2" name="Group 2"/>
          <p:cNvGrpSpPr/>
          <p:nvPr/>
        </p:nvGrpSpPr>
        <p:grpSpPr>
          <a:xfrm>
            <a:off x="653218" y="5189914"/>
            <a:ext cx="20096994" cy="2405013"/>
            <a:chOff x="0" y="0"/>
            <a:chExt cx="812800" cy="135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5528"/>
            </a:xfrm>
            <a:custGeom>
              <a:avLst/>
              <a:gdLst/>
              <a:ahLst/>
              <a:cxnLst/>
              <a:rect l="l" t="t" r="r" b="b"/>
              <a:pathLst>
                <a:path w="812800" h="135528">
                  <a:moveTo>
                    <a:pt x="0" y="0"/>
                  </a:moveTo>
                  <a:lnTo>
                    <a:pt x="812800" y="0"/>
                  </a:lnTo>
                  <a:lnTo>
                    <a:pt x="812800" y="135528"/>
                  </a:lnTo>
                  <a:lnTo>
                    <a:pt x="0" y="135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18315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6997"/>
                </a:lnSpc>
                <a:spcBef>
                  <a:spcPct val="0"/>
                </a:spcBef>
              </a:pPr>
              <a:endParaRPr sz="10188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68579" y="8877278"/>
            <a:ext cx="9961834" cy="2825368"/>
            <a:chOff x="0" y="0"/>
            <a:chExt cx="402895" cy="1955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2895" cy="195536"/>
            </a:xfrm>
            <a:custGeom>
              <a:avLst/>
              <a:gdLst/>
              <a:ahLst/>
              <a:cxnLst/>
              <a:rect l="l" t="t" r="r" b="b"/>
              <a:pathLst>
                <a:path w="402895" h="195536">
                  <a:moveTo>
                    <a:pt x="0" y="0"/>
                  </a:moveTo>
                  <a:lnTo>
                    <a:pt x="402895" y="0"/>
                  </a:lnTo>
                  <a:lnTo>
                    <a:pt x="402895" y="195536"/>
                  </a:lnTo>
                  <a:lnTo>
                    <a:pt x="0" y="1955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02895" cy="243161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just">
                <a:lnSpc>
                  <a:spcPts val="6997"/>
                </a:lnSpc>
                <a:spcBef>
                  <a:spcPct val="0"/>
                </a:spcBef>
              </a:pPr>
              <a:endParaRPr sz="1018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53218" y="8024594"/>
            <a:ext cx="9692975" cy="543103"/>
            <a:chOff x="0" y="0"/>
            <a:chExt cx="1246735" cy="123133"/>
          </a:xfrm>
          <a:solidFill>
            <a:schemeClr val="tx2">
              <a:lumMod val="75000"/>
            </a:schemeClr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46734" cy="123133"/>
            </a:xfrm>
            <a:custGeom>
              <a:avLst/>
              <a:gdLst/>
              <a:ahLst/>
              <a:cxnLst/>
              <a:rect l="l" t="t" r="r" b="b"/>
              <a:pathLst>
                <a:path w="1246734" h="123133">
                  <a:moveTo>
                    <a:pt x="0" y="0"/>
                  </a:moveTo>
                  <a:lnTo>
                    <a:pt x="1246734" y="0"/>
                  </a:lnTo>
                  <a:lnTo>
                    <a:pt x="1246734" y="123133"/>
                  </a:lnTo>
                  <a:lnTo>
                    <a:pt x="0" y="123133"/>
                  </a:ln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46735" cy="161233"/>
            </a:xfrm>
            <a:prstGeom prst="rect">
              <a:avLst/>
            </a:prstGeom>
            <a:grpFill/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METHODE 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89123" y="4026661"/>
            <a:ext cx="20077196" cy="899664"/>
            <a:chOff x="0" y="-38100"/>
            <a:chExt cx="2582379" cy="1612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582379" cy="16123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r>
                <a:rPr lang="en-US" sz="2798" dirty="0">
                  <a:solidFill>
                    <a:srgbClr val="FFFFFF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INTRODUCTION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33412" y="8877278"/>
            <a:ext cx="9712772" cy="2825368"/>
            <a:chOff x="0" y="0"/>
            <a:chExt cx="392822" cy="19553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92822" cy="195536"/>
            </a:xfrm>
            <a:custGeom>
              <a:avLst/>
              <a:gdLst/>
              <a:ahLst/>
              <a:cxnLst/>
              <a:rect l="l" t="t" r="r" b="b"/>
              <a:pathLst>
                <a:path w="392822" h="195536">
                  <a:moveTo>
                    <a:pt x="0" y="0"/>
                  </a:moveTo>
                  <a:lnTo>
                    <a:pt x="392822" y="0"/>
                  </a:lnTo>
                  <a:lnTo>
                    <a:pt x="392822" y="195536"/>
                  </a:lnTo>
                  <a:lnTo>
                    <a:pt x="0" y="1955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392822" cy="243161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just">
                <a:lnSpc>
                  <a:spcPts val="6997"/>
                </a:lnSpc>
                <a:spcBef>
                  <a:spcPct val="0"/>
                </a:spcBef>
              </a:pPr>
              <a:endParaRPr sz="1018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788323" y="8015818"/>
            <a:ext cx="9942091" cy="555349"/>
            <a:chOff x="0" y="0"/>
            <a:chExt cx="1278776" cy="123133"/>
          </a:xfrm>
          <a:solidFill>
            <a:schemeClr val="tx2">
              <a:lumMod val="75000"/>
            </a:schemeClr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78776" cy="123133"/>
            </a:xfrm>
            <a:custGeom>
              <a:avLst/>
              <a:gdLst/>
              <a:ahLst/>
              <a:cxnLst/>
              <a:rect l="l" t="t" r="r" b="b"/>
              <a:pathLst>
                <a:path w="1278776" h="123133">
                  <a:moveTo>
                    <a:pt x="0" y="0"/>
                  </a:moveTo>
                  <a:lnTo>
                    <a:pt x="1278776" y="0"/>
                  </a:lnTo>
                  <a:lnTo>
                    <a:pt x="1278776" y="123133"/>
                  </a:lnTo>
                  <a:lnTo>
                    <a:pt x="0" y="123133"/>
                  </a:ln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78776" cy="161233"/>
            </a:xfrm>
            <a:prstGeom prst="rect">
              <a:avLst/>
            </a:prstGeom>
            <a:grpFill/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r>
                <a:rPr lang="en-US" sz="2798">
                  <a:solidFill>
                    <a:srgbClr val="FFFFFF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METHODE 2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923625" y="5465425"/>
            <a:ext cx="19432351" cy="399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Texte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11512" y="9049149"/>
            <a:ext cx="9173087" cy="414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Texte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162947" y="9049149"/>
            <a:ext cx="9173087" cy="414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Texte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89123" y="12089606"/>
            <a:ext cx="20041290" cy="9660336"/>
            <a:chOff x="0" y="-47625"/>
            <a:chExt cx="812800" cy="282082"/>
          </a:xfrm>
        </p:grpSpPr>
        <p:sp>
          <p:nvSpPr>
            <p:cNvPr id="24" name="Freeform 24"/>
            <p:cNvSpPr/>
            <p:nvPr/>
          </p:nvSpPr>
          <p:spPr>
            <a:xfrm>
              <a:off x="0" y="-11587"/>
              <a:ext cx="812800" cy="240426"/>
            </a:xfrm>
            <a:custGeom>
              <a:avLst/>
              <a:gdLst/>
              <a:ahLst/>
              <a:cxnLst/>
              <a:rect l="l" t="t" r="r" b="b"/>
              <a:pathLst>
                <a:path w="812800" h="234457">
                  <a:moveTo>
                    <a:pt x="0" y="0"/>
                  </a:moveTo>
                  <a:lnTo>
                    <a:pt x="812800" y="0"/>
                  </a:lnTo>
                  <a:lnTo>
                    <a:pt x="812800" y="234457"/>
                  </a:lnTo>
                  <a:lnTo>
                    <a:pt x="0" y="2344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812800" cy="282082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6997"/>
                </a:lnSpc>
                <a:spcBef>
                  <a:spcPct val="0"/>
                </a:spcBef>
              </a:pPr>
              <a:endParaRPr sz="1018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72955" y="12198000"/>
            <a:ext cx="20021547" cy="551879"/>
            <a:chOff x="0" y="0"/>
            <a:chExt cx="2582379" cy="123133"/>
          </a:xfrm>
          <a:solidFill>
            <a:schemeClr val="tx2">
              <a:lumMod val="75000"/>
            </a:schemeClr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grpFill/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582379" cy="161233"/>
            </a:xfrm>
            <a:prstGeom prst="rect">
              <a:avLst/>
            </a:prstGeom>
            <a:grpFill/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r>
                <a:rPr lang="en-US" sz="2798" dirty="0">
                  <a:solidFill>
                    <a:srgbClr val="FFFFFF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RESULTATS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633412" y="23331672"/>
            <a:ext cx="20041290" cy="3468511"/>
            <a:chOff x="0" y="0"/>
            <a:chExt cx="812800" cy="11172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111728"/>
            </a:xfrm>
            <a:custGeom>
              <a:avLst/>
              <a:gdLst/>
              <a:ahLst/>
              <a:cxnLst/>
              <a:rect l="l" t="t" r="r" b="b"/>
              <a:pathLst>
                <a:path w="812800" h="111728">
                  <a:moveTo>
                    <a:pt x="0" y="0"/>
                  </a:moveTo>
                  <a:lnTo>
                    <a:pt x="812800" y="0"/>
                  </a:lnTo>
                  <a:lnTo>
                    <a:pt x="812800" y="111728"/>
                  </a:lnTo>
                  <a:lnTo>
                    <a:pt x="0" y="111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698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812800" cy="159353"/>
            </a:xfrm>
            <a:prstGeom prst="rect">
              <a:avLst/>
            </a:prstGeom>
          </p:spPr>
          <p:txBody>
            <a:bodyPr lIns="101585" tIns="101585" rIns="101585" bIns="101585" rtlCol="0" anchor="ctr"/>
            <a:lstStyle/>
            <a:p>
              <a:pPr algn="just">
                <a:lnSpc>
                  <a:spcPts val="6997"/>
                </a:lnSpc>
                <a:spcBef>
                  <a:spcPct val="0"/>
                </a:spcBef>
              </a:pPr>
              <a:endParaRPr sz="1018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645100" y="22257632"/>
            <a:ext cx="20077256" cy="551879"/>
            <a:chOff x="0" y="0"/>
            <a:chExt cx="2582379" cy="12313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solidFill>
              <a:srgbClr val="0C6980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2582379" cy="1612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r>
                <a:rPr lang="en-US" sz="2798" dirty="0">
                  <a:solidFill>
                    <a:srgbClr val="FFFFFF"/>
                  </a:solidFill>
                  <a:latin typeface="Times New Roman" panose="02020603050405020304" pitchFamily="18" charset="0"/>
                  <a:ea typeface="Varela Round"/>
                  <a:cs typeface="Times New Roman" panose="02020603050405020304" pitchFamily="18" charset="0"/>
                  <a:sym typeface="Varela Round"/>
                </a:rPr>
                <a:t>CONCLUSION &amp; PERSPECTIVES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1721628" y="28404082"/>
            <a:ext cx="8933332" cy="640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Lien : </a:t>
            </a:r>
          </a:p>
        </p:txBody>
      </p:sp>
      <p:sp>
        <p:nvSpPr>
          <p:cNvPr id="38" name="AutoShape 38"/>
          <p:cNvSpPr/>
          <p:nvPr/>
        </p:nvSpPr>
        <p:spPr>
          <a:xfrm flipV="1">
            <a:off x="10654049" y="28468584"/>
            <a:ext cx="0" cy="109858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49"/>
          <p:cNvSpPr txBox="1"/>
          <p:nvPr/>
        </p:nvSpPr>
        <p:spPr>
          <a:xfrm>
            <a:off x="846046" y="14440044"/>
            <a:ext cx="19378489" cy="702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rPr>
              <a:t>Texte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38902" y="24541684"/>
            <a:ext cx="19378489" cy="675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Texte</a:t>
            </a:r>
          </a:p>
        </p:txBody>
      </p:sp>
      <p:grpSp>
        <p:nvGrpSpPr>
          <p:cNvPr id="51" name="Group 14">
            <a:extLst>
              <a:ext uri="{FF2B5EF4-FFF2-40B4-BE49-F238E27FC236}">
                <a16:creationId xmlns:a16="http://schemas.microsoft.com/office/drawing/2014/main" id="{8FD96A19-122C-D468-C637-D04E8F313335}"/>
              </a:ext>
            </a:extLst>
          </p:cNvPr>
          <p:cNvGrpSpPr/>
          <p:nvPr/>
        </p:nvGrpSpPr>
        <p:grpSpPr>
          <a:xfrm>
            <a:off x="633413" y="27101006"/>
            <a:ext cx="20021547" cy="2385041"/>
            <a:chOff x="0" y="-26384"/>
            <a:chExt cx="2582379" cy="161233"/>
          </a:xfrm>
          <a:solidFill>
            <a:schemeClr val="tx2">
              <a:lumMod val="75000"/>
            </a:schemeClr>
          </a:solidFill>
        </p:grpSpPr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5911E7A9-1817-ABB8-1305-82A42860730C}"/>
                </a:ext>
              </a:extLst>
            </p:cNvPr>
            <p:cNvSpPr/>
            <p:nvPr/>
          </p:nvSpPr>
          <p:spPr>
            <a:xfrm>
              <a:off x="0" y="0"/>
              <a:ext cx="2582379" cy="123133"/>
            </a:xfrm>
            <a:custGeom>
              <a:avLst/>
              <a:gdLst/>
              <a:ahLst/>
              <a:cxnLst/>
              <a:rect l="l" t="t" r="r" b="b"/>
              <a:pathLst>
                <a:path w="2582379" h="123133">
                  <a:moveTo>
                    <a:pt x="0" y="0"/>
                  </a:moveTo>
                  <a:lnTo>
                    <a:pt x="2582379" y="0"/>
                  </a:lnTo>
                  <a:lnTo>
                    <a:pt x="2582379" y="123133"/>
                  </a:lnTo>
                  <a:lnTo>
                    <a:pt x="0" y="123133"/>
                  </a:lnTo>
                  <a:close/>
                </a:path>
              </a:pathLst>
            </a:custGeom>
            <a:grpFill/>
          </p:spPr>
        </p:sp>
        <p:sp>
          <p:nvSpPr>
            <p:cNvPr id="53" name="TextBox 16">
              <a:extLst>
                <a:ext uri="{FF2B5EF4-FFF2-40B4-BE49-F238E27FC236}">
                  <a16:creationId xmlns:a16="http://schemas.microsoft.com/office/drawing/2014/main" id="{7E44CA38-6C7B-0118-ED72-0832DFA3F202}"/>
                </a:ext>
              </a:extLst>
            </p:cNvPr>
            <p:cNvSpPr txBox="1"/>
            <p:nvPr/>
          </p:nvSpPr>
          <p:spPr>
            <a:xfrm>
              <a:off x="0" y="-26384"/>
              <a:ext cx="2582379" cy="161233"/>
            </a:xfrm>
            <a:prstGeom prst="rect">
              <a:avLst/>
            </a:prstGeom>
            <a:grpFill/>
          </p:spPr>
          <p:txBody>
            <a:bodyPr lIns="101585" tIns="101585" rIns="101585" bIns="101585" rtlCol="0" anchor="ctr"/>
            <a:lstStyle/>
            <a:p>
              <a:pPr algn="ctr">
                <a:lnSpc>
                  <a:spcPts val="3917"/>
                </a:lnSpc>
              </a:pPr>
              <a:endParaRPr lang="en-US" sz="2798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endParaRPr>
            </a:p>
          </p:txBody>
        </p:sp>
      </p:grpSp>
      <p:sp>
        <p:nvSpPr>
          <p:cNvPr id="56" name="TextBox 36">
            <a:extLst>
              <a:ext uri="{FF2B5EF4-FFF2-40B4-BE49-F238E27FC236}">
                <a16:creationId xmlns:a16="http://schemas.microsoft.com/office/drawing/2014/main" id="{B1F35529-B51B-9DAB-357E-762FCBDF771C}"/>
              </a:ext>
            </a:extLst>
          </p:cNvPr>
          <p:cNvSpPr txBox="1"/>
          <p:nvPr/>
        </p:nvSpPr>
        <p:spPr>
          <a:xfrm>
            <a:off x="869858" y="27253406"/>
            <a:ext cx="12741004" cy="2352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Journée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Scientifique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15/11/2025 , 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Université Sidi Mohamed Ben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Abdellah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,</a:t>
            </a:r>
          </a:p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Laboratoire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d’Ingénierie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,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Systèmes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et Applications, 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Ecole Nationale des Sciences Appliqués ,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Avenue My Abdallah Km 5, Route 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d’Imouzzer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, </a:t>
            </a:r>
            <a:r>
              <a:rPr lang="en-US" sz="2200" dirty="0" err="1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Fès</a:t>
            </a: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BP 72.</a:t>
            </a:r>
          </a:p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 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6BD1B5A-A817-41B2-E9C5-4F23BB714449}"/>
              </a:ext>
            </a:extLst>
          </p:cNvPr>
          <p:cNvCxnSpPr>
            <a:cxnSpLocks/>
          </p:cNvCxnSpPr>
          <p:nvPr/>
        </p:nvCxnSpPr>
        <p:spPr>
          <a:xfrm>
            <a:off x="10628146" y="28066815"/>
            <a:ext cx="0" cy="15182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6">
            <a:extLst>
              <a:ext uri="{FF2B5EF4-FFF2-40B4-BE49-F238E27FC236}">
                <a16:creationId xmlns:a16="http://schemas.microsoft.com/office/drawing/2014/main" id="{9A617911-411B-5F94-44CE-ABDA79DCFE4D}"/>
              </a:ext>
            </a:extLst>
          </p:cNvPr>
          <p:cNvSpPr txBox="1"/>
          <p:nvPr/>
        </p:nvSpPr>
        <p:spPr>
          <a:xfrm>
            <a:off x="11501167" y="28149143"/>
            <a:ext cx="6810643" cy="375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u="sng" dirty="0">
                <a:solidFill>
                  <a:srgbClr val="FFFFFF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https://lisamemorialday.github.io/scientific/</a:t>
            </a:r>
            <a:endParaRPr lang="en-US" sz="2200" u="sng" dirty="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" name="TextBox 44">
            <a:extLst>
              <a:ext uri="{FF2B5EF4-FFF2-40B4-BE49-F238E27FC236}">
                <a16:creationId xmlns:a16="http://schemas.microsoft.com/office/drawing/2014/main" id="{DC7728DD-A50B-427C-CA15-B44844F0050C}"/>
              </a:ext>
            </a:extLst>
          </p:cNvPr>
          <p:cNvSpPr txBox="1"/>
          <p:nvPr/>
        </p:nvSpPr>
        <p:spPr>
          <a:xfrm>
            <a:off x="7332996" y="907973"/>
            <a:ext cx="12807661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7"/>
              </a:lnSpc>
              <a:spcBef>
                <a:spcPct val="0"/>
              </a:spcBef>
            </a:pPr>
            <a:r>
              <a:rPr lang="en-US" sz="36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Titre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de travail</a:t>
            </a:r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50106E70-7F64-3B2E-06A1-033A69B19E77}"/>
              </a:ext>
            </a:extLst>
          </p:cNvPr>
          <p:cNvSpPr txBox="1"/>
          <p:nvPr/>
        </p:nvSpPr>
        <p:spPr>
          <a:xfrm>
            <a:off x="2094516" y="2685031"/>
            <a:ext cx="18136860" cy="4467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Auteur¹, auteur²		</a:t>
            </a:r>
          </a:p>
        </p:txBody>
      </p:sp>
      <p:sp>
        <p:nvSpPr>
          <p:cNvPr id="57" name="TextBox 46">
            <a:extLst>
              <a:ext uri="{FF2B5EF4-FFF2-40B4-BE49-F238E27FC236}">
                <a16:creationId xmlns:a16="http://schemas.microsoft.com/office/drawing/2014/main" id="{B3BED1B0-9FAF-ABED-03E4-E7651A69EA22}"/>
              </a:ext>
            </a:extLst>
          </p:cNvPr>
          <p:cNvSpPr txBox="1"/>
          <p:nvPr/>
        </p:nvSpPr>
        <p:spPr>
          <a:xfrm>
            <a:off x="1279474" y="3126974"/>
            <a:ext cx="20104151" cy="934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affiliation 1 : </a:t>
            </a:r>
          </a:p>
          <a:p>
            <a:pPr>
              <a:lnSpc>
                <a:spcPts val="308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affiliation 2 : </a:t>
            </a:r>
          </a:p>
        </p:txBody>
      </p:sp>
      <p:pic>
        <p:nvPicPr>
          <p:cNvPr id="1031" name="image1.png">
            <a:extLst>
              <a:ext uri="{FF2B5EF4-FFF2-40B4-BE49-F238E27FC236}">
                <a16:creationId xmlns:a16="http://schemas.microsoft.com/office/drawing/2014/main" id="{EF2586AC-649A-2C1C-26DC-38B092F69477}"/>
              </a:ext>
            </a:extLst>
          </p:cNvPr>
          <p:cNvPicPr>
            <a:picLocks noRot="1" noChangeAspect="1" noEditPoints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25" y="696673"/>
            <a:ext cx="7076687" cy="87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4AFAFC9-A51A-F6AA-1C87-62B688226DEA}"/>
              </a:ext>
            </a:extLst>
          </p:cNvPr>
          <p:cNvSpPr txBox="1"/>
          <p:nvPr/>
        </p:nvSpPr>
        <p:spPr>
          <a:xfrm>
            <a:off x="1241752" y="1673776"/>
            <a:ext cx="18136860" cy="370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80"/>
              </a:lnSpc>
              <a:spcBef>
                <a:spcPct val="0"/>
              </a:spcBef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Laboratoire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Ingénierie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Systèmes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 et Applications -LISA-</a:t>
            </a:r>
          </a:p>
        </p:txBody>
      </p:sp>
    </p:spTree>
    <p:extLst>
      <p:ext uri="{BB962C8B-B14F-4D97-AF65-F5344CB8AC3E}">
        <p14:creationId xmlns:p14="http://schemas.microsoft.com/office/powerpoint/2010/main" val="17012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Personnalisé</PresentationFormat>
  <Paragraphs>24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Times New Roman</vt:lpstr>
      <vt:lpstr>Aptos</vt:lpstr>
      <vt:lpstr>Varela Round</vt:lpstr>
      <vt:lpstr>Calibri</vt:lpstr>
      <vt:lpstr>Arial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A4 Fiche de poste employé Bleu Simple</dc:title>
  <dc:creator>zineb tadlaoui</dc:creator>
  <cp:lastModifiedBy>hp</cp:lastModifiedBy>
  <cp:revision>9</cp:revision>
  <dcterms:created xsi:type="dcterms:W3CDTF">2006-08-16T00:00:00Z</dcterms:created>
  <dcterms:modified xsi:type="dcterms:W3CDTF">2025-10-16T10:08:36Z</dcterms:modified>
  <dc:identifier>DAG01NhbsmY</dc:identifier>
</cp:coreProperties>
</file>