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73" r:id="rId4"/>
    <p:sldId id="258" r:id="rId5"/>
    <p:sldId id="272" r:id="rId6"/>
    <p:sldId id="261" r:id="rId7"/>
    <p:sldId id="264" r:id="rId8"/>
    <p:sldId id="263" r:id="rId9"/>
    <p:sldId id="271" r:id="rId10"/>
    <p:sldId id="274" r:id="rId11"/>
    <p:sldId id="265" r:id="rId12"/>
    <p:sldId id="269" r:id="rId13"/>
    <p:sldId id="268" r:id="rId14"/>
    <p:sldId id="270" r:id="rId15"/>
    <p:sldId id="275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13"/>
  </p:normalViewPr>
  <p:slideViewPr>
    <p:cSldViewPr snapToGrid="0" snapToObjects="1">
      <p:cViewPr>
        <p:scale>
          <a:sx n="112" d="100"/>
          <a:sy n="112" d="100"/>
        </p:scale>
        <p:origin x="3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013F979B-B364-3F48-9FB9-C998E2B55EF7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660A9490-DFF4-A84E-82BA-8DF2B553421F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60DD5132-449F-1049-97BD-B61842C125DC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BEE48C8D-FACB-A649-A6D1-811055443E78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BF860410-7D25-744A-B909-4A34654B74D9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26781558-D698-4D40-B54A-6AB8A496A79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21410C30-CC1E-D548-BB83-B203E843CE38}" type="presOf" srcId="{27E89522-710D-5A4A-BC80-B6D6B9B0CDAB}" destId="{60DD5132-449F-1049-97BD-B61842C125DC}" srcOrd="0" destOrd="0" presId="urn:microsoft.com/office/officeart/2008/layout/VerticalCurvedList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7B31D49E-1A4A-2A41-9AA9-2BA8AD64A847}" type="presOf" srcId="{ED75E409-1169-D044-9450-52FC97369883}" destId="{BF860410-7D25-744A-B909-4A34654B74D9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02D878EC-7470-E94C-8182-A10FFCA01D3C}" type="presOf" srcId="{E788EE91-94AC-8C46-9DD1-1F29B647EFFC}" destId="{013F979B-B364-3F48-9FB9-C998E2B55EF7}" srcOrd="0" destOrd="0" presId="urn:microsoft.com/office/officeart/2008/layout/VerticalCurvedList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F7E8B561-5084-8646-A20A-191E9B305CED}" type="presParOf" srcId="{0148C7CD-B352-4947-AD7E-A81548793ED4}" destId="{013F979B-B364-3F48-9FB9-C998E2B55EF7}" srcOrd="7" destOrd="0" presId="urn:microsoft.com/office/officeart/2008/layout/VerticalCurvedList"/>
    <dgm:cxn modelId="{2543351B-4672-4246-AEBC-8B440F7B2AB9}" type="presParOf" srcId="{0148C7CD-B352-4947-AD7E-A81548793ED4}" destId="{660A9490-DFF4-A84E-82BA-8DF2B553421F}" srcOrd="8" destOrd="0" presId="urn:microsoft.com/office/officeart/2008/layout/VerticalCurvedList"/>
    <dgm:cxn modelId="{BB1D3CFE-308C-9740-B71A-55152AD951F7}" type="presParOf" srcId="{660A9490-DFF4-A84E-82BA-8DF2B553421F}" destId="{EC920999-0F21-224E-903B-C2EECE6CAB75}" srcOrd="0" destOrd="0" presId="urn:microsoft.com/office/officeart/2008/layout/VerticalCurvedList"/>
    <dgm:cxn modelId="{62AA0BB3-5616-0F44-8674-85935B118245}" type="presParOf" srcId="{0148C7CD-B352-4947-AD7E-A81548793ED4}" destId="{60DD5132-449F-1049-97BD-B61842C125DC}" srcOrd="9" destOrd="0" presId="urn:microsoft.com/office/officeart/2008/layout/VerticalCurvedList"/>
    <dgm:cxn modelId="{0D8DB619-34BE-3F49-92EC-9430B10DEB0A}" type="presParOf" srcId="{0148C7CD-B352-4947-AD7E-A81548793ED4}" destId="{BEE48C8D-FACB-A649-A6D1-811055443E78}" srcOrd="10" destOrd="0" presId="urn:microsoft.com/office/officeart/2008/layout/VerticalCurvedList"/>
    <dgm:cxn modelId="{D77191BD-E3E9-E64F-96AA-82C71AE62D46}" type="presParOf" srcId="{BEE48C8D-FACB-A649-A6D1-811055443E78}" destId="{F247E3B3-8FC9-7B46-A4E1-4100FCCE21FC}" srcOrd="0" destOrd="0" presId="urn:microsoft.com/office/officeart/2008/layout/VerticalCurvedList"/>
    <dgm:cxn modelId="{ED5698ED-0014-3043-A6AA-1AE29121A66C}" type="presParOf" srcId="{0148C7CD-B352-4947-AD7E-A81548793ED4}" destId="{BF860410-7D25-744A-B909-4A34654B74D9}" srcOrd="11" destOrd="0" presId="urn:microsoft.com/office/officeart/2008/layout/VerticalCurvedList"/>
    <dgm:cxn modelId="{F374BF02-1F58-5C4A-91C7-B6B9FD96BFB1}" type="presParOf" srcId="{0148C7CD-B352-4947-AD7E-A81548793ED4}" destId="{26781558-D698-4D40-B54A-6AB8A496A793}" srcOrd="12" destOrd="0" presId="urn:microsoft.com/office/officeart/2008/layout/VerticalCurvedList"/>
    <dgm:cxn modelId="{641CB63E-8E57-A248-9533-D7A544C87F2F}" type="presParOf" srcId="{26781558-D698-4D40-B54A-6AB8A496A793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accent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accent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5372C416-3EC8-894A-B5FF-D4189D104930}" type="presOf" srcId="{CA63EE79-CBDD-7D4B-8F17-84CF3DC13483}" destId="{AE203C5B-2045-B44C-9569-19BA01E220B4}" srcOrd="0" destOrd="0" presId="urn:microsoft.com/office/officeart/2008/layout/VerticalCurvedList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9F1D8AE8-C7AD-E747-A3BB-14E05B78ED78}" type="presParOf" srcId="{C17CD1CA-4B75-0840-9262-C97D4ABA3632}" destId="{235AD21A-1B87-6347-9CF7-55B563B264C5}" srcOrd="0" destOrd="0" presId="urn:microsoft.com/office/officeart/2008/layout/VerticalCurvedList"/>
    <dgm:cxn modelId="{0E9F9C62-8FEA-5841-B308-7D70C2B33E05}" type="presParOf" srcId="{C17CD1CA-4B75-0840-9262-C97D4ABA3632}" destId="{AE203C5B-2045-B44C-9569-19BA01E220B4}" srcOrd="1" destOrd="0" presId="urn:microsoft.com/office/officeart/2008/layout/VerticalCurvedList"/>
    <dgm:cxn modelId="{FA33D1B0-95C3-444F-B090-237E1C3A375F}" type="presParOf" srcId="{C17CD1CA-4B75-0840-9262-C97D4ABA3632}" destId="{5CCC4E0D-F58A-3E40-9A08-1E816EE1466F}" srcOrd="2" destOrd="0" presId="urn:microsoft.com/office/officeart/2008/layout/VerticalCurvedList"/>
    <dgm:cxn modelId="{88478651-A157-3146-B0A7-D9D90ED9430A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58CD58A2-D529-B543-BB16-A6276A9D66AC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90AA7847-DAAC-9B4D-A3FB-5D48A6F49367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04DA4FF-D63F-7848-B87E-51CD9A55A58B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2394FDB5-A026-F54C-8095-2E800159AEEE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accent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683E0BE9-B6DB-8448-AAF4-D5A80C006A78}" type="presOf" srcId="{CA63EE79-CBDD-7D4B-8F17-84CF3DC13483}" destId="{AE203C5B-2045-B44C-9569-19BA01E220B4}" srcOrd="0" destOrd="0" presId="urn:microsoft.com/office/officeart/2008/layout/VerticalCurvedList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7695A02D-7EEC-9F47-8CED-FEF6814F9628}" type="presParOf" srcId="{C17CD1CA-4B75-0840-9262-C97D4ABA3632}" destId="{235AD21A-1B87-6347-9CF7-55B563B264C5}" srcOrd="0" destOrd="0" presId="urn:microsoft.com/office/officeart/2008/layout/VerticalCurvedList"/>
    <dgm:cxn modelId="{81FE7557-088F-E940-8495-30580B933426}" type="presParOf" srcId="{C17CD1CA-4B75-0840-9262-C97D4ABA3632}" destId="{AE203C5B-2045-B44C-9569-19BA01E220B4}" srcOrd="1" destOrd="0" presId="urn:microsoft.com/office/officeart/2008/layout/VerticalCurvedList"/>
    <dgm:cxn modelId="{CB53CB7A-3476-1A40-ABC1-5E6267E8978B}" type="presParOf" srcId="{C17CD1CA-4B75-0840-9262-C97D4ABA3632}" destId="{5CCC4E0D-F58A-3E40-9A08-1E816EE1466F}" srcOrd="2" destOrd="0" presId="urn:microsoft.com/office/officeart/2008/layout/VerticalCurvedList"/>
    <dgm:cxn modelId="{FA92E97E-8734-1943-A28F-58E889E8AA27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3642E35E-A505-D44B-AC5F-2290F7E7721E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563D8AC0-8E4D-FC4F-B8C1-1170633B8E3C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648C2F4F-0C86-4348-A630-CD7D368C92BD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F0D0239D-6344-064A-8AED-1DF7FFC92D8B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accent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7A60EABE-CDB5-C64F-83BA-D7E88A776F72}" type="presOf" srcId="{CA63EE79-CBDD-7D4B-8F17-84CF3DC13483}" destId="{AE203C5B-2045-B44C-9569-19BA01E220B4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D01FB339-78EB-6948-8EB4-6B4CDA5CC045}" type="presParOf" srcId="{C17CD1CA-4B75-0840-9262-C97D4ABA3632}" destId="{235AD21A-1B87-6347-9CF7-55B563B264C5}" srcOrd="0" destOrd="0" presId="urn:microsoft.com/office/officeart/2008/layout/VerticalCurvedList"/>
    <dgm:cxn modelId="{27101DC0-1A10-6948-BC33-E58762DEED7B}" type="presParOf" srcId="{C17CD1CA-4B75-0840-9262-C97D4ABA3632}" destId="{AE203C5B-2045-B44C-9569-19BA01E220B4}" srcOrd="1" destOrd="0" presId="urn:microsoft.com/office/officeart/2008/layout/VerticalCurvedList"/>
    <dgm:cxn modelId="{3B32588D-32D0-104A-B5AF-BE6D00678090}" type="presParOf" srcId="{C17CD1CA-4B75-0840-9262-C97D4ABA3632}" destId="{5CCC4E0D-F58A-3E40-9A08-1E816EE1466F}" srcOrd="2" destOrd="0" presId="urn:microsoft.com/office/officeart/2008/layout/VerticalCurvedList"/>
    <dgm:cxn modelId="{79840C80-1486-434B-9673-CC3716126DD8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674C8F86-AD5C-2E44-B3A6-600EBBFD4095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3CAED908-58C0-4748-9D6D-ADE45873FE39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0122F924-701D-D54E-AC4A-86E0C75460D6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0422D69C-DCFB-1C47-8450-CEC3ED2F1B6A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>
        <a:solidFill>
          <a:schemeClr val="accent1"/>
        </a:solidFill>
      </dgm:spPr>
    </dgm:pt>
    <dgm:pt modelId="{8E59B779-66E7-354C-855D-AB729614329C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09D60414-E256-374B-A319-37BC8D26448E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/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EB5B37AC-6523-BC43-8A16-36CF2DE1B8E8}" type="presOf" srcId="{ED75E409-1169-D044-9450-52FC97369883}" destId="{8E59B779-66E7-354C-855D-AB729614329C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53647A9C-5963-3047-A25B-700462B83329}" type="presParOf" srcId="{0148C7CD-B352-4947-AD7E-A81548793ED4}" destId="{8E59B779-66E7-354C-855D-AB729614329C}" srcOrd="11" destOrd="0" presId="urn:microsoft.com/office/officeart/2008/layout/VerticalCurvedList"/>
    <dgm:cxn modelId="{DD0DEF87-4591-6E44-8827-812BA04BD9D7}" type="presParOf" srcId="{0148C7CD-B352-4947-AD7E-A81548793ED4}" destId="{09D60414-E256-374B-A319-37BC8D26448E}" srcOrd="12" destOrd="0" presId="urn:microsoft.com/office/officeart/2008/layout/VerticalCurvedList"/>
    <dgm:cxn modelId="{1ACC9C20-6BF9-764B-8734-2614CE5E4C7D}" type="presParOf" srcId="{09D60414-E256-374B-A319-37BC8D26448E}" destId="{F3D418AA-B524-794F-9765-72838AFDC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A7C42-779E-E541-9BEA-CA61836FB200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E4D7D-7071-DF40-A1B1-9FE68A9E51C2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Architekturdiagramm</a:t>
          </a:r>
        </a:p>
      </dgm:t>
    </dgm:pt>
    <dgm:pt modelId="{0E1FC0ED-C041-8C42-BFAB-3BE069CE46F2}" type="parTrans" cxnId="{A2E1CECB-BDE0-1C46-821B-9C4DE7880784}">
      <dgm:prSet/>
      <dgm:spPr/>
      <dgm:t>
        <a:bodyPr/>
        <a:lstStyle/>
        <a:p>
          <a:endParaRPr lang="de-DE"/>
        </a:p>
      </dgm:t>
    </dgm:pt>
    <dgm:pt modelId="{CA63EE79-CBDD-7D4B-8F17-84CF3DC13483}" type="sibTrans" cxnId="{A2E1CECB-BDE0-1C46-821B-9C4DE7880784}">
      <dgm:prSet/>
      <dgm:spPr/>
      <dgm:t>
        <a:bodyPr/>
        <a:lstStyle/>
        <a:p>
          <a:endParaRPr lang="de-DE"/>
        </a:p>
      </dgm:t>
    </dgm:pt>
    <dgm:pt modelId="{ED75E409-1169-D044-9450-52FC97369883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&amp; Demo Automat</a:t>
          </a:r>
        </a:p>
      </dgm:t>
    </dgm:pt>
    <dgm:pt modelId="{4A7DFC1C-1776-C448-A9FA-045C41D8CB76}" type="parTrans" cxnId="{44982807-4DBF-B948-A8E4-7612D1227F49}">
      <dgm:prSet/>
      <dgm:spPr/>
      <dgm:t>
        <a:bodyPr/>
        <a:lstStyle/>
        <a:p>
          <a:endParaRPr lang="de-DE"/>
        </a:p>
      </dgm:t>
    </dgm:pt>
    <dgm:pt modelId="{962DDAF3-AC9D-1248-AB08-3AE8AA8AD59F}" type="sibTrans" cxnId="{44982807-4DBF-B948-A8E4-7612D1227F49}">
      <dgm:prSet/>
      <dgm:spPr/>
      <dgm:t>
        <a:bodyPr/>
        <a:lstStyle/>
        <a:p>
          <a:endParaRPr lang="de-DE"/>
        </a:p>
      </dgm:t>
    </dgm:pt>
    <dgm:pt modelId="{3DAD809E-DAAF-1B45-9A8C-8BDA39A83B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Model-View-Diagramm</a:t>
          </a:r>
        </a:p>
      </dgm:t>
    </dgm:pt>
    <dgm:pt modelId="{227E7CDF-D713-7542-A4FA-5FAAB6A225B5}" type="parTrans" cxnId="{FC641B3D-8084-324E-B9D7-E4AC8B51E9D6}">
      <dgm:prSet/>
      <dgm:spPr/>
      <dgm:t>
        <a:bodyPr/>
        <a:lstStyle/>
        <a:p>
          <a:endParaRPr lang="de-DE"/>
        </a:p>
      </dgm:t>
    </dgm:pt>
    <dgm:pt modelId="{D0C53264-7508-6D4D-8FE0-B1C34155785D}" type="sibTrans" cxnId="{FC641B3D-8084-324E-B9D7-E4AC8B51E9D6}">
      <dgm:prSet/>
      <dgm:spPr/>
      <dgm:t>
        <a:bodyPr/>
        <a:lstStyle/>
        <a:p>
          <a:endParaRPr lang="de-DE"/>
        </a:p>
      </dgm:t>
    </dgm:pt>
    <dgm:pt modelId="{BBDBD7EE-6769-E84F-9104-651F3F369723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Metzger</a:t>
          </a:r>
        </a:p>
      </dgm:t>
    </dgm:pt>
    <dgm:pt modelId="{F0C0DF2F-4110-384B-819D-E6B2C9C92072}" type="parTrans" cxnId="{6F2A86BF-9D3E-2345-8C38-5C118376B585}">
      <dgm:prSet/>
      <dgm:spPr/>
      <dgm:t>
        <a:bodyPr/>
        <a:lstStyle/>
        <a:p>
          <a:endParaRPr lang="de-DE"/>
        </a:p>
      </dgm:t>
    </dgm:pt>
    <dgm:pt modelId="{C96ABB6A-16DE-6B49-9C51-4A42C136A828}" type="sibTrans" cxnId="{6F2A86BF-9D3E-2345-8C38-5C118376B585}">
      <dgm:prSet/>
      <dgm:spPr/>
      <dgm:t>
        <a:bodyPr/>
        <a:lstStyle/>
        <a:p>
          <a:endParaRPr lang="de-DE"/>
        </a:p>
      </dgm:t>
    </dgm:pt>
    <dgm:pt modelId="{E788EE91-94AC-8C46-9DD1-1F29B647EFFC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Prototypen Demo Userinterface</a:t>
          </a:r>
        </a:p>
      </dgm:t>
    </dgm:pt>
    <dgm:pt modelId="{FB3D980E-9406-6348-BF24-094B8E338AFC}" type="parTrans" cxnId="{155BB092-A7B8-6842-96D8-478869C8AD4E}">
      <dgm:prSet/>
      <dgm:spPr/>
      <dgm:t>
        <a:bodyPr/>
        <a:lstStyle/>
        <a:p>
          <a:endParaRPr lang="de-DE"/>
        </a:p>
      </dgm:t>
    </dgm:pt>
    <dgm:pt modelId="{7AAC5787-8D71-D049-8B29-6B191ABE110C}" type="sibTrans" cxnId="{155BB092-A7B8-6842-96D8-478869C8AD4E}">
      <dgm:prSet/>
      <dgm:spPr/>
      <dgm:t>
        <a:bodyPr/>
        <a:lstStyle/>
        <a:p>
          <a:endParaRPr lang="de-DE"/>
        </a:p>
      </dgm:t>
    </dgm:pt>
    <dgm:pt modelId="{27E89522-710D-5A4A-BC80-B6D6B9B0CDA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de-DE" b="1" dirty="0">
              <a:solidFill>
                <a:schemeClr val="accent1"/>
              </a:solidFill>
            </a:rPr>
            <a:t>Persona Kunde</a:t>
          </a:r>
        </a:p>
      </dgm:t>
    </dgm:pt>
    <dgm:pt modelId="{32EC2523-6440-6F45-AAEA-75DA61AA8598}" type="parTrans" cxnId="{7245DE2D-68A9-854D-91A5-E58E967EA767}">
      <dgm:prSet/>
      <dgm:spPr/>
      <dgm:t>
        <a:bodyPr/>
        <a:lstStyle/>
        <a:p>
          <a:endParaRPr lang="de-DE"/>
        </a:p>
      </dgm:t>
    </dgm:pt>
    <dgm:pt modelId="{DCA5B02E-9E0B-4942-B029-28F0C0A86D37}" type="sibTrans" cxnId="{7245DE2D-68A9-854D-91A5-E58E967EA767}">
      <dgm:prSet/>
      <dgm:spPr/>
      <dgm:t>
        <a:bodyPr/>
        <a:lstStyle/>
        <a:p>
          <a:endParaRPr lang="de-DE"/>
        </a:p>
      </dgm:t>
    </dgm:pt>
    <dgm:pt modelId="{66D70B38-8FFF-7F44-B3E8-499D4FABC383}" type="pres">
      <dgm:prSet presAssocID="{48DA7C42-779E-E541-9BEA-CA61836FB200}" presName="Name0" presStyleCnt="0">
        <dgm:presLayoutVars>
          <dgm:chMax val="7"/>
          <dgm:chPref val="7"/>
          <dgm:dir/>
        </dgm:presLayoutVars>
      </dgm:prSet>
      <dgm:spPr/>
    </dgm:pt>
    <dgm:pt modelId="{0148C7CD-B352-4947-AD7E-A81548793ED4}" type="pres">
      <dgm:prSet presAssocID="{48DA7C42-779E-E541-9BEA-CA61836FB200}" presName="Name1" presStyleCnt="0"/>
      <dgm:spPr/>
    </dgm:pt>
    <dgm:pt modelId="{C17CD1CA-4B75-0840-9262-C97D4ABA3632}" type="pres">
      <dgm:prSet presAssocID="{48DA7C42-779E-E541-9BEA-CA61836FB200}" presName="cycle" presStyleCnt="0"/>
      <dgm:spPr/>
    </dgm:pt>
    <dgm:pt modelId="{235AD21A-1B87-6347-9CF7-55B563B264C5}" type="pres">
      <dgm:prSet presAssocID="{48DA7C42-779E-E541-9BEA-CA61836FB200}" presName="srcNode" presStyleLbl="node1" presStyleIdx="0" presStyleCnt="6"/>
      <dgm:spPr/>
    </dgm:pt>
    <dgm:pt modelId="{AE203C5B-2045-B44C-9569-19BA01E220B4}" type="pres">
      <dgm:prSet presAssocID="{48DA7C42-779E-E541-9BEA-CA61836FB200}" presName="conn" presStyleLbl="parChTrans1D2" presStyleIdx="0" presStyleCnt="1"/>
      <dgm:spPr/>
    </dgm:pt>
    <dgm:pt modelId="{5CCC4E0D-F58A-3E40-9A08-1E816EE1466F}" type="pres">
      <dgm:prSet presAssocID="{48DA7C42-779E-E541-9BEA-CA61836FB200}" presName="extraNode" presStyleLbl="node1" presStyleIdx="0" presStyleCnt="6"/>
      <dgm:spPr/>
    </dgm:pt>
    <dgm:pt modelId="{0C34BBA2-1EDA-C14A-AFFA-AB29C7E300E2}" type="pres">
      <dgm:prSet presAssocID="{48DA7C42-779E-E541-9BEA-CA61836FB200}" presName="dstNode" presStyleLbl="node1" presStyleIdx="0" presStyleCnt="6"/>
      <dgm:spPr/>
    </dgm:pt>
    <dgm:pt modelId="{F0B0BB61-BFAA-8447-A02D-0F7ED66F4CF8}" type="pres">
      <dgm:prSet presAssocID="{7EFE4D7D-7071-DF40-A1B1-9FE68A9E51C2}" presName="text_1" presStyleLbl="node1" presStyleIdx="0" presStyleCnt="6">
        <dgm:presLayoutVars>
          <dgm:bulletEnabled val="1"/>
        </dgm:presLayoutVars>
      </dgm:prSet>
      <dgm:spPr/>
    </dgm:pt>
    <dgm:pt modelId="{4F474A3A-CEF6-5D4A-B9DD-10588C25B6D2}" type="pres">
      <dgm:prSet presAssocID="{7EFE4D7D-7071-DF40-A1B1-9FE68A9E51C2}" presName="accent_1" presStyleCnt="0"/>
      <dgm:spPr/>
    </dgm:pt>
    <dgm:pt modelId="{460A7702-54FA-9449-9C81-8CF04AACCDDF}" type="pres">
      <dgm:prSet presAssocID="{7EFE4D7D-7071-DF40-A1B1-9FE68A9E51C2}" presName="accentRepeatNode" presStyleLbl="solidFgAcc1" presStyleIdx="0" presStyleCnt="6"/>
      <dgm:spPr>
        <a:solidFill>
          <a:schemeClr val="bg1"/>
        </a:solidFill>
      </dgm:spPr>
    </dgm:pt>
    <dgm:pt modelId="{788409FA-A5D7-4E40-9AA5-AA8B096FB870}" type="pres">
      <dgm:prSet presAssocID="{3DAD809E-DAAF-1B45-9A8C-8BDA39A83BB9}" presName="text_2" presStyleLbl="node1" presStyleIdx="1" presStyleCnt="6">
        <dgm:presLayoutVars>
          <dgm:bulletEnabled val="1"/>
        </dgm:presLayoutVars>
      </dgm:prSet>
      <dgm:spPr/>
    </dgm:pt>
    <dgm:pt modelId="{A4E52B89-5569-6A4D-9E3D-B64F894B67BA}" type="pres">
      <dgm:prSet presAssocID="{3DAD809E-DAAF-1B45-9A8C-8BDA39A83BB9}" presName="accent_2" presStyleCnt="0"/>
      <dgm:spPr/>
    </dgm:pt>
    <dgm:pt modelId="{0A10B2EA-6F06-1541-85FF-9C145BDCFA6F}" type="pres">
      <dgm:prSet presAssocID="{3DAD809E-DAAF-1B45-9A8C-8BDA39A83BB9}" presName="accentRepeatNode" presStyleLbl="solidFgAcc1" presStyleIdx="1" presStyleCnt="6"/>
      <dgm:spPr>
        <a:solidFill>
          <a:schemeClr val="bg1"/>
        </a:solidFill>
      </dgm:spPr>
    </dgm:pt>
    <dgm:pt modelId="{AA9E3355-7E65-694E-860A-1E5DDBA1141F}" type="pres">
      <dgm:prSet presAssocID="{BBDBD7EE-6769-E84F-9104-651F3F369723}" presName="text_3" presStyleLbl="node1" presStyleIdx="2" presStyleCnt="6">
        <dgm:presLayoutVars>
          <dgm:bulletEnabled val="1"/>
        </dgm:presLayoutVars>
      </dgm:prSet>
      <dgm:spPr/>
    </dgm:pt>
    <dgm:pt modelId="{1E8E01EA-9121-2241-A4C6-4693326F607F}" type="pres">
      <dgm:prSet presAssocID="{BBDBD7EE-6769-E84F-9104-651F3F369723}" presName="accent_3" presStyleCnt="0"/>
      <dgm:spPr/>
    </dgm:pt>
    <dgm:pt modelId="{6F1E13B4-7011-234C-89D5-F5335DA8F7DA}" type="pres">
      <dgm:prSet presAssocID="{BBDBD7EE-6769-E84F-9104-651F3F369723}" presName="accentRepeatNode" presStyleLbl="solidFgAcc1" presStyleIdx="2" presStyleCnt="6"/>
      <dgm:spPr>
        <a:solidFill>
          <a:schemeClr val="bg1"/>
        </a:solidFill>
      </dgm:spPr>
    </dgm:pt>
    <dgm:pt modelId="{14B395D1-F8F9-8344-983E-859AB2957BCC}" type="pres">
      <dgm:prSet presAssocID="{E788EE91-94AC-8C46-9DD1-1F29B647EFFC}" presName="text_4" presStyleLbl="node1" presStyleIdx="3" presStyleCnt="6">
        <dgm:presLayoutVars>
          <dgm:bulletEnabled val="1"/>
        </dgm:presLayoutVars>
      </dgm:prSet>
      <dgm:spPr/>
    </dgm:pt>
    <dgm:pt modelId="{47F5B24C-845D-614D-9B12-ACD3C4D21045}" type="pres">
      <dgm:prSet presAssocID="{E788EE91-94AC-8C46-9DD1-1F29B647EFFC}" presName="accent_4" presStyleCnt="0"/>
      <dgm:spPr/>
    </dgm:pt>
    <dgm:pt modelId="{EC920999-0F21-224E-903B-C2EECE6CAB75}" type="pres">
      <dgm:prSet presAssocID="{E788EE91-94AC-8C46-9DD1-1F29B647EFFC}" presName="accentRepeatNode" presStyleLbl="solidFgAcc1" presStyleIdx="3" presStyleCnt="6"/>
      <dgm:spPr>
        <a:solidFill>
          <a:schemeClr val="bg1"/>
        </a:solidFill>
      </dgm:spPr>
    </dgm:pt>
    <dgm:pt modelId="{E6353C5A-E091-4747-80B5-DB3BD62D87A6}" type="pres">
      <dgm:prSet presAssocID="{27E89522-710D-5A4A-BC80-B6D6B9B0CDAB}" presName="text_5" presStyleLbl="node1" presStyleIdx="4" presStyleCnt="6">
        <dgm:presLayoutVars>
          <dgm:bulletEnabled val="1"/>
        </dgm:presLayoutVars>
      </dgm:prSet>
      <dgm:spPr/>
    </dgm:pt>
    <dgm:pt modelId="{4FD9DD0E-586B-F549-8C08-9B024A69F493}" type="pres">
      <dgm:prSet presAssocID="{27E89522-710D-5A4A-BC80-B6D6B9B0CDAB}" presName="accent_5" presStyleCnt="0"/>
      <dgm:spPr/>
    </dgm:pt>
    <dgm:pt modelId="{F247E3B3-8FC9-7B46-A4E1-4100FCCE21FC}" type="pres">
      <dgm:prSet presAssocID="{27E89522-710D-5A4A-BC80-B6D6B9B0CDAB}" presName="accentRepeatNode" presStyleLbl="solidFgAcc1" presStyleIdx="4" presStyleCnt="6"/>
      <dgm:spPr/>
    </dgm:pt>
    <dgm:pt modelId="{F7872EDF-58D0-CD4E-ADAE-FEB008B1297A}" type="pres">
      <dgm:prSet presAssocID="{ED75E409-1169-D044-9450-52FC97369883}" presName="text_6" presStyleLbl="node1" presStyleIdx="5" presStyleCnt="6">
        <dgm:presLayoutVars>
          <dgm:bulletEnabled val="1"/>
        </dgm:presLayoutVars>
      </dgm:prSet>
      <dgm:spPr/>
    </dgm:pt>
    <dgm:pt modelId="{D3B26DDE-30F7-AC46-BD4B-394DFCE274D3}" type="pres">
      <dgm:prSet presAssocID="{ED75E409-1169-D044-9450-52FC97369883}" presName="accent_6" presStyleCnt="0"/>
      <dgm:spPr/>
    </dgm:pt>
    <dgm:pt modelId="{F3D418AA-B524-794F-9765-72838AFDCA98}" type="pres">
      <dgm:prSet presAssocID="{ED75E409-1169-D044-9450-52FC97369883}" presName="accentRepeatNode" presStyleLbl="solidFgAcc1" presStyleIdx="5" presStyleCnt="6"/>
      <dgm:spPr>
        <a:solidFill>
          <a:schemeClr val="accent1"/>
        </a:solidFill>
      </dgm:spPr>
    </dgm:pt>
  </dgm:ptLst>
  <dgm:cxnLst>
    <dgm:cxn modelId="{44982807-4DBF-B948-A8E4-7612D1227F49}" srcId="{48DA7C42-779E-E541-9BEA-CA61836FB200}" destId="{ED75E409-1169-D044-9450-52FC97369883}" srcOrd="5" destOrd="0" parTransId="{4A7DFC1C-1776-C448-A9FA-045C41D8CB76}" sibTransId="{962DDAF3-AC9D-1248-AB08-3AE8AA8AD59F}"/>
    <dgm:cxn modelId="{C8C8E529-30DD-4545-93C0-92D36BA4DF7F}" type="presOf" srcId="{BBDBD7EE-6769-E84F-9104-651F3F369723}" destId="{AA9E3355-7E65-694E-860A-1E5DDBA1141F}" srcOrd="0" destOrd="0" presId="urn:microsoft.com/office/officeart/2008/layout/VerticalCurvedList"/>
    <dgm:cxn modelId="{7245DE2D-68A9-854D-91A5-E58E967EA767}" srcId="{48DA7C42-779E-E541-9BEA-CA61836FB200}" destId="{27E89522-710D-5A4A-BC80-B6D6B9B0CDAB}" srcOrd="4" destOrd="0" parTransId="{32EC2523-6440-6F45-AAEA-75DA61AA8598}" sibTransId="{DCA5B02E-9E0B-4942-B029-28F0C0A86D37}"/>
    <dgm:cxn modelId="{FC641B3D-8084-324E-B9D7-E4AC8B51E9D6}" srcId="{48DA7C42-779E-E541-9BEA-CA61836FB200}" destId="{3DAD809E-DAAF-1B45-9A8C-8BDA39A83BB9}" srcOrd="1" destOrd="0" parTransId="{227E7CDF-D713-7542-A4FA-5FAAB6A225B5}" sibTransId="{D0C53264-7508-6D4D-8FE0-B1C34155785D}"/>
    <dgm:cxn modelId="{4F67D23F-8759-DE49-BCCF-4CA46974AA97}" type="presOf" srcId="{7EFE4D7D-7071-DF40-A1B1-9FE68A9E51C2}" destId="{F0B0BB61-BFAA-8447-A02D-0F7ED66F4CF8}" srcOrd="0" destOrd="0" presId="urn:microsoft.com/office/officeart/2008/layout/VerticalCurvedList"/>
    <dgm:cxn modelId="{65E91B44-57DA-B04C-BB58-68EF20FBB9DF}" type="presOf" srcId="{27E89522-710D-5A4A-BC80-B6D6B9B0CDAB}" destId="{E6353C5A-E091-4747-80B5-DB3BD62D87A6}" srcOrd="0" destOrd="0" presId="urn:microsoft.com/office/officeart/2008/layout/VerticalCurvedList"/>
    <dgm:cxn modelId="{9C6E7449-715C-1740-9C33-BF13104F5164}" type="presOf" srcId="{ED75E409-1169-D044-9450-52FC97369883}" destId="{F7872EDF-58D0-CD4E-ADAE-FEB008B1297A}" srcOrd="0" destOrd="0" presId="urn:microsoft.com/office/officeart/2008/layout/VerticalCurvedList"/>
    <dgm:cxn modelId="{146AA37E-D100-6448-961A-1170F95A6E1B}" type="presOf" srcId="{E788EE91-94AC-8C46-9DD1-1F29B647EFFC}" destId="{14B395D1-F8F9-8344-983E-859AB2957BCC}" srcOrd="0" destOrd="0" presId="urn:microsoft.com/office/officeart/2008/layout/VerticalCurvedList"/>
    <dgm:cxn modelId="{B482C390-3F30-0C48-A0DF-F7C3B2399F5A}" type="presOf" srcId="{CA63EE79-CBDD-7D4B-8F17-84CF3DC13483}" destId="{AE203C5B-2045-B44C-9569-19BA01E220B4}" srcOrd="0" destOrd="0" presId="urn:microsoft.com/office/officeart/2008/layout/VerticalCurvedList"/>
    <dgm:cxn modelId="{155BB092-A7B8-6842-96D8-478869C8AD4E}" srcId="{48DA7C42-779E-E541-9BEA-CA61836FB200}" destId="{E788EE91-94AC-8C46-9DD1-1F29B647EFFC}" srcOrd="3" destOrd="0" parTransId="{FB3D980E-9406-6348-BF24-094B8E338AFC}" sibTransId="{7AAC5787-8D71-D049-8B29-6B191ABE110C}"/>
    <dgm:cxn modelId="{E3F5BA97-7E20-9C4D-9460-A67BD6663AD5}" type="presOf" srcId="{3DAD809E-DAAF-1B45-9A8C-8BDA39A83BB9}" destId="{788409FA-A5D7-4E40-9AA5-AA8B096FB870}" srcOrd="0" destOrd="0" presId="urn:microsoft.com/office/officeart/2008/layout/VerticalCurvedList"/>
    <dgm:cxn modelId="{7BAA0A9E-0127-C044-BB97-074FA83D5FA2}" type="presOf" srcId="{48DA7C42-779E-E541-9BEA-CA61836FB200}" destId="{66D70B38-8FFF-7F44-B3E8-499D4FABC383}" srcOrd="0" destOrd="0" presId="urn:microsoft.com/office/officeart/2008/layout/VerticalCurvedList"/>
    <dgm:cxn modelId="{6F2A86BF-9D3E-2345-8C38-5C118376B585}" srcId="{48DA7C42-779E-E541-9BEA-CA61836FB200}" destId="{BBDBD7EE-6769-E84F-9104-651F3F369723}" srcOrd="2" destOrd="0" parTransId="{F0C0DF2F-4110-384B-819D-E6B2C9C92072}" sibTransId="{C96ABB6A-16DE-6B49-9C51-4A42C136A828}"/>
    <dgm:cxn modelId="{A2E1CECB-BDE0-1C46-821B-9C4DE7880784}" srcId="{48DA7C42-779E-E541-9BEA-CA61836FB200}" destId="{7EFE4D7D-7071-DF40-A1B1-9FE68A9E51C2}" srcOrd="0" destOrd="0" parTransId="{0E1FC0ED-C041-8C42-BFAB-3BE069CE46F2}" sibTransId="{CA63EE79-CBDD-7D4B-8F17-84CF3DC13483}"/>
    <dgm:cxn modelId="{D0BE7935-3FDC-E24C-835E-7C465D885888}" type="presParOf" srcId="{66D70B38-8FFF-7F44-B3E8-499D4FABC383}" destId="{0148C7CD-B352-4947-AD7E-A81548793ED4}" srcOrd="0" destOrd="0" presId="urn:microsoft.com/office/officeart/2008/layout/VerticalCurvedList"/>
    <dgm:cxn modelId="{B0196BDE-8B72-2748-A699-864FD245E5AB}" type="presParOf" srcId="{0148C7CD-B352-4947-AD7E-A81548793ED4}" destId="{C17CD1CA-4B75-0840-9262-C97D4ABA3632}" srcOrd="0" destOrd="0" presId="urn:microsoft.com/office/officeart/2008/layout/VerticalCurvedList"/>
    <dgm:cxn modelId="{B4CE8886-89C0-124F-B299-2B9D55DFDEC8}" type="presParOf" srcId="{C17CD1CA-4B75-0840-9262-C97D4ABA3632}" destId="{235AD21A-1B87-6347-9CF7-55B563B264C5}" srcOrd="0" destOrd="0" presId="urn:microsoft.com/office/officeart/2008/layout/VerticalCurvedList"/>
    <dgm:cxn modelId="{64A0C3E3-48BE-004C-B00D-2FF791A5041E}" type="presParOf" srcId="{C17CD1CA-4B75-0840-9262-C97D4ABA3632}" destId="{AE203C5B-2045-B44C-9569-19BA01E220B4}" srcOrd="1" destOrd="0" presId="urn:microsoft.com/office/officeart/2008/layout/VerticalCurvedList"/>
    <dgm:cxn modelId="{37FA5BDA-6C41-E944-BCA2-549E20E0B2AD}" type="presParOf" srcId="{C17CD1CA-4B75-0840-9262-C97D4ABA3632}" destId="{5CCC4E0D-F58A-3E40-9A08-1E816EE1466F}" srcOrd="2" destOrd="0" presId="urn:microsoft.com/office/officeart/2008/layout/VerticalCurvedList"/>
    <dgm:cxn modelId="{459E45E4-3633-BB45-8F22-AFA7CAE09FAD}" type="presParOf" srcId="{C17CD1CA-4B75-0840-9262-C97D4ABA3632}" destId="{0C34BBA2-1EDA-C14A-AFFA-AB29C7E300E2}" srcOrd="3" destOrd="0" presId="urn:microsoft.com/office/officeart/2008/layout/VerticalCurvedList"/>
    <dgm:cxn modelId="{4823369B-5240-8C48-8EA1-698057816D0F}" type="presParOf" srcId="{0148C7CD-B352-4947-AD7E-A81548793ED4}" destId="{F0B0BB61-BFAA-8447-A02D-0F7ED66F4CF8}" srcOrd="1" destOrd="0" presId="urn:microsoft.com/office/officeart/2008/layout/VerticalCurvedList"/>
    <dgm:cxn modelId="{B636AC1F-D253-FF45-8D28-89E887C0BBB4}" type="presParOf" srcId="{0148C7CD-B352-4947-AD7E-A81548793ED4}" destId="{4F474A3A-CEF6-5D4A-B9DD-10588C25B6D2}" srcOrd="2" destOrd="0" presId="urn:microsoft.com/office/officeart/2008/layout/VerticalCurvedList"/>
    <dgm:cxn modelId="{A2EAAE0B-49FB-3648-8927-0F408A124389}" type="presParOf" srcId="{4F474A3A-CEF6-5D4A-B9DD-10588C25B6D2}" destId="{460A7702-54FA-9449-9C81-8CF04AACCDDF}" srcOrd="0" destOrd="0" presId="urn:microsoft.com/office/officeart/2008/layout/VerticalCurvedList"/>
    <dgm:cxn modelId="{F1D9450F-8AB9-8D41-AD61-C30B2765DD29}" type="presParOf" srcId="{0148C7CD-B352-4947-AD7E-A81548793ED4}" destId="{788409FA-A5D7-4E40-9AA5-AA8B096FB870}" srcOrd="3" destOrd="0" presId="urn:microsoft.com/office/officeart/2008/layout/VerticalCurvedList"/>
    <dgm:cxn modelId="{5A0FD374-9811-0E49-B5F8-CC6B268B8C33}" type="presParOf" srcId="{0148C7CD-B352-4947-AD7E-A81548793ED4}" destId="{A4E52B89-5569-6A4D-9E3D-B64F894B67BA}" srcOrd="4" destOrd="0" presId="urn:microsoft.com/office/officeart/2008/layout/VerticalCurvedList"/>
    <dgm:cxn modelId="{16318CD9-4973-9041-A941-B2031F1A986B}" type="presParOf" srcId="{A4E52B89-5569-6A4D-9E3D-B64F894B67BA}" destId="{0A10B2EA-6F06-1541-85FF-9C145BDCFA6F}" srcOrd="0" destOrd="0" presId="urn:microsoft.com/office/officeart/2008/layout/VerticalCurvedList"/>
    <dgm:cxn modelId="{E56E59C6-FD33-7D4F-BCA4-64C359AEA494}" type="presParOf" srcId="{0148C7CD-B352-4947-AD7E-A81548793ED4}" destId="{AA9E3355-7E65-694E-860A-1E5DDBA1141F}" srcOrd="5" destOrd="0" presId="urn:microsoft.com/office/officeart/2008/layout/VerticalCurvedList"/>
    <dgm:cxn modelId="{41C04905-3BE2-D547-B94B-5C103746BED4}" type="presParOf" srcId="{0148C7CD-B352-4947-AD7E-A81548793ED4}" destId="{1E8E01EA-9121-2241-A4C6-4693326F607F}" srcOrd="6" destOrd="0" presId="urn:microsoft.com/office/officeart/2008/layout/VerticalCurvedList"/>
    <dgm:cxn modelId="{CB4076D1-420E-4142-8F39-C865A9909390}" type="presParOf" srcId="{1E8E01EA-9121-2241-A4C6-4693326F607F}" destId="{6F1E13B4-7011-234C-89D5-F5335DA8F7DA}" srcOrd="0" destOrd="0" presId="urn:microsoft.com/office/officeart/2008/layout/VerticalCurvedList"/>
    <dgm:cxn modelId="{4AFDD8E1-D01B-AC41-9521-35E8D2D0E59B}" type="presParOf" srcId="{0148C7CD-B352-4947-AD7E-A81548793ED4}" destId="{14B395D1-F8F9-8344-983E-859AB2957BCC}" srcOrd="7" destOrd="0" presId="urn:microsoft.com/office/officeart/2008/layout/VerticalCurvedList"/>
    <dgm:cxn modelId="{B92C8A92-2F23-4941-8104-3C0E513376CE}" type="presParOf" srcId="{0148C7CD-B352-4947-AD7E-A81548793ED4}" destId="{47F5B24C-845D-614D-9B12-ACD3C4D21045}" srcOrd="8" destOrd="0" presId="urn:microsoft.com/office/officeart/2008/layout/VerticalCurvedList"/>
    <dgm:cxn modelId="{8A77B208-4C70-9D46-8F7C-2CC1FDA74BF7}" type="presParOf" srcId="{47F5B24C-845D-614D-9B12-ACD3C4D21045}" destId="{EC920999-0F21-224E-903B-C2EECE6CAB75}" srcOrd="0" destOrd="0" presId="urn:microsoft.com/office/officeart/2008/layout/VerticalCurvedList"/>
    <dgm:cxn modelId="{FE3A5F7E-AD45-1F43-946F-7FEC9B6D6F59}" type="presParOf" srcId="{0148C7CD-B352-4947-AD7E-A81548793ED4}" destId="{E6353C5A-E091-4747-80B5-DB3BD62D87A6}" srcOrd="9" destOrd="0" presId="urn:microsoft.com/office/officeart/2008/layout/VerticalCurvedList"/>
    <dgm:cxn modelId="{1DD345EF-3AC8-3748-9E28-522DE6A6D3F8}" type="presParOf" srcId="{0148C7CD-B352-4947-AD7E-A81548793ED4}" destId="{4FD9DD0E-586B-F549-8C08-9B024A69F493}" srcOrd="10" destOrd="0" presId="urn:microsoft.com/office/officeart/2008/layout/VerticalCurvedList"/>
    <dgm:cxn modelId="{7169F413-8E92-DE48-BF05-CCF7A0DF23DE}" type="presParOf" srcId="{4FD9DD0E-586B-F549-8C08-9B024A69F493}" destId="{F247E3B3-8FC9-7B46-A4E1-4100FCCE21FC}" srcOrd="0" destOrd="0" presId="urn:microsoft.com/office/officeart/2008/layout/VerticalCurvedList"/>
    <dgm:cxn modelId="{2FA790C2-96E6-F740-803C-E1EC7D71B97F}" type="presParOf" srcId="{0148C7CD-B352-4947-AD7E-A81548793ED4}" destId="{F7872EDF-58D0-CD4E-ADAE-FEB008B1297A}" srcOrd="11" destOrd="0" presId="urn:microsoft.com/office/officeart/2008/layout/VerticalCurvedList"/>
    <dgm:cxn modelId="{03E98396-9E95-DD4A-9225-87B1A346CC8E}" type="presParOf" srcId="{0148C7CD-B352-4947-AD7E-A81548793ED4}" destId="{D3B26DDE-30F7-AC46-BD4B-394DFCE274D3}" srcOrd="12" destOrd="0" presId="urn:microsoft.com/office/officeart/2008/layout/VerticalCurvedList"/>
    <dgm:cxn modelId="{B8221B39-7B0F-324C-A1D5-5331D5D7AFFE}" type="presParOf" srcId="{D3B26DDE-30F7-AC46-BD4B-394DFCE274D3}" destId="{F3D418AA-B524-794F-9765-72838AFDCA98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5444953" y="-833724"/>
          <a:ext cx="6483288" cy="6483288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87072" y="253602"/>
          <a:ext cx="6708666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87072" y="253602"/>
        <a:ext cx="6708666" cy="507011"/>
      </dsp:txXfrm>
    </dsp:sp>
    <dsp:sp modelId="{460A7702-54FA-9449-9C81-8CF04AACCDDF}">
      <dsp:nvSpPr>
        <dsp:cNvPr id="0" name=""/>
        <dsp:cNvSpPr/>
      </dsp:nvSpPr>
      <dsp:spPr>
        <a:xfrm>
          <a:off x="70190" y="190225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804124" y="1014023"/>
          <a:ext cx="6291614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804124" y="1014023"/>
        <a:ext cx="6291614" cy="507011"/>
      </dsp:txXfrm>
    </dsp:sp>
    <dsp:sp modelId="{0A10B2EA-6F06-1541-85FF-9C145BDCFA6F}">
      <dsp:nvSpPr>
        <dsp:cNvPr id="0" name=""/>
        <dsp:cNvSpPr/>
      </dsp:nvSpPr>
      <dsp:spPr>
        <a:xfrm>
          <a:off x="487242" y="950646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994831" y="1774444"/>
          <a:ext cx="6100907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994831" y="1774444"/>
        <a:ext cx="6100907" cy="507011"/>
      </dsp:txXfrm>
    </dsp:sp>
    <dsp:sp modelId="{6F1E13B4-7011-234C-89D5-F5335DA8F7DA}">
      <dsp:nvSpPr>
        <dsp:cNvPr id="0" name=""/>
        <dsp:cNvSpPr/>
      </dsp:nvSpPr>
      <dsp:spPr>
        <a:xfrm>
          <a:off x="677949" y="1711067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F979B-B364-3F48-9FB9-C998E2B55EF7}">
      <dsp:nvSpPr>
        <dsp:cNvPr id="0" name=""/>
        <dsp:cNvSpPr/>
      </dsp:nvSpPr>
      <dsp:spPr>
        <a:xfrm>
          <a:off x="994831" y="2534383"/>
          <a:ext cx="6100907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994831" y="2534383"/>
        <a:ext cx="6100907" cy="507011"/>
      </dsp:txXfrm>
    </dsp:sp>
    <dsp:sp modelId="{EC920999-0F21-224E-903B-C2EECE6CAB75}">
      <dsp:nvSpPr>
        <dsp:cNvPr id="0" name=""/>
        <dsp:cNvSpPr/>
      </dsp:nvSpPr>
      <dsp:spPr>
        <a:xfrm>
          <a:off x="677949" y="2471007"/>
          <a:ext cx="633764" cy="63376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D5132-449F-1049-97BD-B61842C125DC}">
      <dsp:nvSpPr>
        <dsp:cNvPr id="0" name=""/>
        <dsp:cNvSpPr/>
      </dsp:nvSpPr>
      <dsp:spPr>
        <a:xfrm>
          <a:off x="804124" y="3294805"/>
          <a:ext cx="6291614" cy="50701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804124" y="3294805"/>
        <a:ext cx="6291614" cy="507011"/>
      </dsp:txXfrm>
    </dsp:sp>
    <dsp:sp modelId="{F247E3B3-8FC9-7B46-A4E1-4100FCCE21FC}">
      <dsp:nvSpPr>
        <dsp:cNvPr id="0" name=""/>
        <dsp:cNvSpPr/>
      </dsp:nvSpPr>
      <dsp:spPr>
        <a:xfrm>
          <a:off x="487242" y="3231428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0410-7D25-744A-B909-4A34654B74D9}">
      <dsp:nvSpPr>
        <dsp:cNvPr id="0" name=""/>
        <dsp:cNvSpPr/>
      </dsp:nvSpPr>
      <dsp:spPr>
        <a:xfrm>
          <a:off x="387072" y="4055226"/>
          <a:ext cx="6708666" cy="507011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87072" y="4055226"/>
        <a:ext cx="6708666" cy="507011"/>
      </dsp:txXfrm>
    </dsp:sp>
    <dsp:sp modelId="{F3D418AA-B524-794F-9765-72838AFDCA98}">
      <dsp:nvSpPr>
        <dsp:cNvPr id="0" name=""/>
        <dsp:cNvSpPr/>
      </dsp:nvSpPr>
      <dsp:spPr>
        <a:xfrm>
          <a:off x="70190" y="3991849"/>
          <a:ext cx="633764" cy="6337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9B779-66E7-354C-855D-AB729614329C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3C5B-2045-B44C-9569-19BA01E220B4}">
      <dsp:nvSpPr>
        <dsp:cNvPr id="0" name=""/>
        <dsp:cNvSpPr/>
      </dsp:nvSpPr>
      <dsp:spPr>
        <a:xfrm>
          <a:off x="-4703714" y="-721036"/>
          <a:ext cx="5602749" cy="5602749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BB61-BFAA-8447-A02D-0F7ED66F4CF8}">
      <dsp:nvSpPr>
        <dsp:cNvPr id="0" name=""/>
        <dsp:cNvSpPr/>
      </dsp:nvSpPr>
      <dsp:spPr>
        <a:xfrm>
          <a:off x="335638" y="219101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Architekturdiagramm</a:t>
          </a:r>
        </a:p>
      </dsp:txBody>
      <dsp:txXfrm>
        <a:off x="335638" y="219101"/>
        <a:ext cx="6818295" cy="438036"/>
      </dsp:txXfrm>
    </dsp:sp>
    <dsp:sp modelId="{460A7702-54FA-9449-9C81-8CF04AACCDDF}">
      <dsp:nvSpPr>
        <dsp:cNvPr id="0" name=""/>
        <dsp:cNvSpPr/>
      </dsp:nvSpPr>
      <dsp:spPr>
        <a:xfrm>
          <a:off x="61865" y="164346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09FA-A5D7-4E40-9AA5-AA8B096FB870}">
      <dsp:nvSpPr>
        <dsp:cNvPr id="0" name=""/>
        <dsp:cNvSpPr/>
      </dsp:nvSpPr>
      <dsp:spPr>
        <a:xfrm>
          <a:off x="695952" y="876072"/>
          <a:ext cx="6457980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Model-View-Diagramm</a:t>
          </a:r>
        </a:p>
      </dsp:txBody>
      <dsp:txXfrm>
        <a:off x="695952" y="876072"/>
        <a:ext cx="6457980" cy="438036"/>
      </dsp:txXfrm>
    </dsp:sp>
    <dsp:sp modelId="{0A10B2EA-6F06-1541-85FF-9C145BDCFA6F}">
      <dsp:nvSpPr>
        <dsp:cNvPr id="0" name=""/>
        <dsp:cNvSpPr/>
      </dsp:nvSpPr>
      <dsp:spPr>
        <a:xfrm>
          <a:off x="422180" y="821317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3355-7E65-694E-860A-1E5DDBA1141F}">
      <dsp:nvSpPr>
        <dsp:cNvPr id="0" name=""/>
        <dsp:cNvSpPr/>
      </dsp:nvSpPr>
      <dsp:spPr>
        <a:xfrm>
          <a:off x="860715" y="1533043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Metzger</a:t>
          </a:r>
        </a:p>
      </dsp:txBody>
      <dsp:txXfrm>
        <a:off x="860715" y="1533043"/>
        <a:ext cx="6293217" cy="438036"/>
      </dsp:txXfrm>
    </dsp:sp>
    <dsp:sp modelId="{6F1E13B4-7011-234C-89D5-F5335DA8F7DA}">
      <dsp:nvSpPr>
        <dsp:cNvPr id="0" name=""/>
        <dsp:cNvSpPr/>
      </dsp:nvSpPr>
      <dsp:spPr>
        <a:xfrm>
          <a:off x="586943" y="1478288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395D1-F8F9-8344-983E-859AB2957BCC}">
      <dsp:nvSpPr>
        <dsp:cNvPr id="0" name=""/>
        <dsp:cNvSpPr/>
      </dsp:nvSpPr>
      <dsp:spPr>
        <a:xfrm>
          <a:off x="860715" y="2189597"/>
          <a:ext cx="6293217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Demo Userinterface</a:t>
          </a:r>
        </a:p>
      </dsp:txBody>
      <dsp:txXfrm>
        <a:off x="860715" y="2189597"/>
        <a:ext cx="6293217" cy="438036"/>
      </dsp:txXfrm>
    </dsp:sp>
    <dsp:sp modelId="{EC920999-0F21-224E-903B-C2EECE6CAB75}">
      <dsp:nvSpPr>
        <dsp:cNvPr id="0" name=""/>
        <dsp:cNvSpPr/>
      </dsp:nvSpPr>
      <dsp:spPr>
        <a:xfrm>
          <a:off x="586943" y="2134843"/>
          <a:ext cx="547545" cy="547545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3C5A-E091-4747-80B5-DB3BD62D87A6}">
      <dsp:nvSpPr>
        <dsp:cNvPr id="0" name=""/>
        <dsp:cNvSpPr/>
      </dsp:nvSpPr>
      <dsp:spPr>
        <a:xfrm>
          <a:off x="695952" y="2846568"/>
          <a:ext cx="6457980" cy="43803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Persona Kunde</a:t>
          </a:r>
        </a:p>
      </dsp:txBody>
      <dsp:txXfrm>
        <a:off x="695952" y="2846568"/>
        <a:ext cx="6457980" cy="438036"/>
      </dsp:txXfrm>
    </dsp:sp>
    <dsp:sp modelId="{F247E3B3-8FC9-7B46-A4E1-4100FCCE21FC}">
      <dsp:nvSpPr>
        <dsp:cNvPr id="0" name=""/>
        <dsp:cNvSpPr/>
      </dsp:nvSpPr>
      <dsp:spPr>
        <a:xfrm>
          <a:off x="422180" y="2791814"/>
          <a:ext cx="547545" cy="547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72EDF-58D0-CD4E-ADAE-FEB008B1297A}">
      <dsp:nvSpPr>
        <dsp:cNvPr id="0" name=""/>
        <dsp:cNvSpPr/>
      </dsp:nvSpPr>
      <dsp:spPr>
        <a:xfrm>
          <a:off x="335638" y="3503539"/>
          <a:ext cx="6818295" cy="438036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7691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>
              <a:solidFill>
                <a:schemeClr val="accent1"/>
              </a:solidFill>
            </a:rPr>
            <a:t>Prototypen &amp; Demo Automat</a:t>
          </a:r>
        </a:p>
      </dsp:txBody>
      <dsp:txXfrm>
        <a:off x="335638" y="3503539"/>
        <a:ext cx="6818295" cy="438036"/>
      </dsp:txXfrm>
    </dsp:sp>
    <dsp:sp modelId="{F3D418AA-B524-794F-9765-72838AFDCA98}">
      <dsp:nvSpPr>
        <dsp:cNvPr id="0" name=""/>
        <dsp:cNvSpPr/>
      </dsp:nvSpPr>
      <dsp:spPr>
        <a:xfrm>
          <a:off x="61865" y="3448785"/>
          <a:ext cx="547545" cy="54754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3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989FE-50C5-4041-B15E-1875DE5E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8200" b="1" dirty="0">
                <a:latin typeface="The Hand" panose="03070502030502020204" pitchFamily="66" charset="0"/>
              </a:rPr>
              <a:t>Aktuelle Themen der IT Gruppe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907C37-89D4-974D-AC68-882A5E20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 dirty="0"/>
              <a:t>Metzgerei Herbert Fleischer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A760"/>
          </a:solidFill>
          <a:ln w="38100" cap="rnd">
            <a:solidFill>
              <a:srgbClr val="DAA7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Essen, Person, drinnen, Tisch enthält.&#10;&#10;Automatisch generierte Beschreibung">
            <a:extLst>
              <a:ext uri="{FF2B5EF4-FFF2-40B4-BE49-F238E27FC236}">
                <a16:creationId xmlns:a16="http://schemas.microsoft.com/office/drawing/2014/main" id="{4922615D-6616-E64B-847D-1A1A03DDA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397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2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Prototyp Metzger Perspektive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F5CB9A-EF02-C44B-8BFE-E326362313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5071"/>
            <a:ext cx="5067300" cy="32702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CF789E-6C6E-8B45-9ED4-EA5379439656}"/>
              </a:ext>
            </a:extLst>
          </p:cNvPr>
          <p:cNvSpPr txBox="1"/>
          <p:nvPr/>
        </p:nvSpPr>
        <p:spPr>
          <a:xfrm>
            <a:off x="6286502" y="3429000"/>
            <a:ext cx="4491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ButcherCockpit</a:t>
            </a:r>
            <a:r>
              <a:rPr lang="de-DE" sz="2000" dirty="0"/>
              <a:t>" gefüllt mit Kacheln, die sämtliche vom Metzger benötigten Informationen anzeigen sollen </a:t>
            </a:r>
          </a:p>
        </p:txBody>
      </p:sp>
    </p:spTree>
    <p:extLst>
      <p:ext uri="{BB962C8B-B14F-4D97-AF65-F5344CB8AC3E}">
        <p14:creationId xmlns:p14="http://schemas.microsoft.com/office/powerpoint/2010/main" val="137381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DA547-7634-D64D-8939-E4EABF7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Userinterface</a:t>
            </a:r>
          </a:p>
        </p:txBody>
      </p:sp>
      <p:pic>
        <p:nvPicPr>
          <p:cNvPr id="5" name="Inhaltsplatzhalter 4" descr="UI UX">
            <a:extLst>
              <a:ext uri="{FF2B5EF4-FFF2-40B4-BE49-F238E27FC236}">
                <a16:creationId xmlns:a16="http://schemas.microsoft.com/office/drawing/2014/main" id="{F77058C1-BB54-5144-B229-14142E1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6560" y="2480469"/>
            <a:ext cx="3738880" cy="3738880"/>
          </a:xfrm>
        </p:spPr>
      </p:pic>
    </p:spTree>
    <p:extLst>
      <p:ext uri="{BB962C8B-B14F-4D97-AF65-F5344CB8AC3E}">
        <p14:creationId xmlns:p14="http://schemas.microsoft.com/office/powerpoint/2010/main" val="408180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59954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latin typeface="+mn-lt"/>
              </a:rPr>
              <a:t>Persona</a:t>
            </a:r>
            <a:endParaRPr lang="de-DE" b="1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02E61F-8EE1-C94B-8DCD-E1C4A1619269}"/>
              </a:ext>
            </a:extLst>
          </p:cNvPr>
          <p:cNvSpPr txBox="1"/>
          <p:nvPr/>
        </p:nvSpPr>
        <p:spPr>
          <a:xfrm>
            <a:off x="838200" y="2484376"/>
            <a:ext cx="33172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Kunde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außen, Kleidung, Frau enthält.&#10;&#10;Automatisch generierte Beschreibung">
            <a:extLst>
              <a:ext uri="{FF2B5EF4-FFF2-40B4-BE49-F238E27FC236}">
                <a16:creationId xmlns:a16="http://schemas.microsoft.com/office/drawing/2014/main" id="{D9D3608A-F687-814A-B206-A611B16D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36" y="2104219"/>
            <a:ext cx="4207412" cy="420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14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660322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35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Prototyp Kundenperspektive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E3C22519-581C-9C48-98DB-F58AFADCB5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644"/>
            <a:ext cx="5161156" cy="3484014"/>
          </a:xfrm>
          <a:prstGeom prst="rect">
            <a:avLst/>
          </a:prstGeom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48DFA5BA-D37C-6E48-9C41-CBC9501B0D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0" y="2675641"/>
            <a:ext cx="3391923" cy="33460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C311633-614D-7947-9248-3748AF24A566}"/>
              </a:ext>
            </a:extLst>
          </p:cNvPr>
          <p:cNvSpPr txBox="1"/>
          <p:nvPr/>
        </p:nvSpPr>
        <p:spPr>
          <a:xfrm>
            <a:off x="2035096" y="2168312"/>
            <a:ext cx="13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Prototyp - Website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0402782-FCEA-A949-9D9F-8410372C562D}"/>
              </a:ext>
            </a:extLst>
          </p:cNvPr>
          <p:cNvSpPr txBox="1"/>
          <p:nvPr/>
        </p:nvSpPr>
        <p:spPr>
          <a:xfrm>
            <a:off x="8710961" y="2168312"/>
            <a:ext cx="13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Prototyp - Automat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2B28BC3-0DD8-924E-8493-0CFFCF3A7F9A}"/>
              </a:ext>
            </a:extLst>
          </p:cNvPr>
          <p:cNvCxnSpPr/>
          <p:nvPr/>
        </p:nvCxnSpPr>
        <p:spPr>
          <a:xfrm>
            <a:off x="6735337" y="2168312"/>
            <a:ext cx="0" cy="426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2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154F-CD7D-1248-BE45-6D9AA3B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Demo Automat</a:t>
            </a:r>
          </a:p>
        </p:txBody>
      </p:sp>
      <p:pic>
        <p:nvPicPr>
          <p:cNvPr id="5" name="Inhaltsplatzhalter 4" descr="Smartphone">
            <a:extLst>
              <a:ext uri="{FF2B5EF4-FFF2-40B4-BE49-F238E27FC236}">
                <a16:creationId xmlns:a16="http://schemas.microsoft.com/office/drawing/2014/main" id="{7B64DFE1-F2F9-444B-BDE5-3E599584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40" y="2033429"/>
            <a:ext cx="4287520" cy="4287520"/>
          </a:xfr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C52624E-045E-3948-B760-30AA95057BDB}"/>
              </a:ext>
            </a:extLst>
          </p:cNvPr>
          <p:cNvCxnSpPr>
            <a:cxnSpLocks/>
          </p:cNvCxnSpPr>
          <p:nvPr/>
        </p:nvCxnSpPr>
        <p:spPr>
          <a:xfrm>
            <a:off x="5273040" y="30886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9BF3C02-7C25-3549-8032-CC0DC057C697}"/>
              </a:ext>
            </a:extLst>
          </p:cNvPr>
          <p:cNvCxnSpPr>
            <a:cxnSpLocks/>
          </p:cNvCxnSpPr>
          <p:nvPr/>
        </p:nvCxnSpPr>
        <p:spPr>
          <a:xfrm>
            <a:off x="5273040" y="35458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492936D8-8295-B442-A457-80DE33E8D414}"/>
              </a:ext>
            </a:extLst>
          </p:cNvPr>
          <p:cNvCxnSpPr>
            <a:cxnSpLocks/>
          </p:cNvCxnSpPr>
          <p:nvPr/>
        </p:nvCxnSpPr>
        <p:spPr>
          <a:xfrm>
            <a:off x="5273040" y="398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7239C8-15E2-9E49-B5B8-0424F594A342}"/>
              </a:ext>
            </a:extLst>
          </p:cNvPr>
          <p:cNvCxnSpPr>
            <a:cxnSpLocks/>
          </p:cNvCxnSpPr>
          <p:nvPr/>
        </p:nvCxnSpPr>
        <p:spPr>
          <a:xfrm>
            <a:off x="5273040" y="440944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1EE06A6-58AE-734D-AE53-5CDDD432D081}"/>
              </a:ext>
            </a:extLst>
          </p:cNvPr>
          <p:cNvCxnSpPr>
            <a:cxnSpLocks/>
          </p:cNvCxnSpPr>
          <p:nvPr/>
        </p:nvCxnSpPr>
        <p:spPr>
          <a:xfrm>
            <a:off x="5273040" y="478536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B9C86BB-160E-B848-84CA-751480B553D2}"/>
              </a:ext>
            </a:extLst>
          </p:cNvPr>
          <p:cNvCxnSpPr>
            <a:cxnSpLocks/>
          </p:cNvCxnSpPr>
          <p:nvPr/>
        </p:nvCxnSpPr>
        <p:spPr>
          <a:xfrm>
            <a:off x="5273040" y="5252720"/>
            <a:ext cx="163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4B2A68E-8214-D541-8156-96ADFC7245F3}"/>
              </a:ext>
            </a:extLst>
          </p:cNvPr>
          <p:cNvSpPr/>
          <p:nvPr/>
        </p:nvSpPr>
        <p:spPr>
          <a:xfrm>
            <a:off x="5651500" y="5727703"/>
            <a:ext cx="889000" cy="2590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DAC53A8-CE9B-9441-BDF5-1CEB5A17BAE9}"/>
              </a:ext>
            </a:extLst>
          </p:cNvPr>
          <p:cNvSpPr/>
          <p:nvPr/>
        </p:nvSpPr>
        <p:spPr>
          <a:xfrm>
            <a:off x="6813550" y="5727703"/>
            <a:ext cx="190500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9AE4403-3BB1-6C48-A8A7-361B0FBDD851}"/>
              </a:ext>
            </a:extLst>
          </p:cNvPr>
          <p:cNvSpPr/>
          <p:nvPr/>
        </p:nvSpPr>
        <p:spPr>
          <a:xfrm>
            <a:off x="5746750" y="2354264"/>
            <a:ext cx="887730" cy="237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6FEE38-4068-1144-974B-428C8F37938B}"/>
              </a:ext>
            </a:extLst>
          </p:cNvPr>
          <p:cNvSpPr/>
          <p:nvPr/>
        </p:nvSpPr>
        <p:spPr>
          <a:xfrm>
            <a:off x="7030085" y="3375663"/>
            <a:ext cx="45719" cy="1066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C238F8C-5072-7647-8A06-A5FDB7113642}"/>
              </a:ext>
            </a:extLst>
          </p:cNvPr>
          <p:cNvSpPr/>
          <p:nvPr/>
        </p:nvSpPr>
        <p:spPr>
          <a:xfrm>
            <a:off x="6957694" y="3522980"/>
            <a:ext cx="190500" cy="457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9FCEA0-0314-8C40-85E1-CD462B52F335}"/>
              </a:ext>
            </a:extLst>
          </p:cNvPr>
          <p:cNvSpPr/>
          <p:nvPr/>
        </p:nvSpPr>
        <p:spPr>
          <a:xfrm>
            <a:off x="6918959" y="3744284"/>
            <a:ext cx="229235" cy="4768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7FE9054-B5DF-114B-B53F-DA7C8CAE968C}"/>
              </a:ext>
            </a:extLst>
          </p:cNvPr>
          <p:cNvCxnSpPr>
            <a:cxnSpLocks/>
          </p:cNvCxnSpPr>
          <p:nvPr/>
        </p:nvCxnSpPr>
        <p:spPr>
          <a:xfrm>
            <a:off x="6918959" y="3812540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2910774-74E7-5A4C-ADB5-A4FD82D5F3A4}"/>
              </a:ext>
            </a:extLst>
          </p:cNvPr>
          <p:cNvCxnSpPr>
            <a:cxnSpLocks/>
          </p:cNvCxnSpPr>
          <p:nvPr/>
        </p:nvCxnSpPr>
        <p:spPr>
          <a:xfrm>
            <a:off x="6923404" y="386778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954C21E-D4FD-4345-98FE-842FE3E44444}"/>
              </a:ext>
            </a:extLst>
          </p:cNvPr>
          <p:cNvCxnSpPr>
            <a:cxnSpLocks/>
          </p:cNvCxnSpPr>
          <p:nvPr/>
        </p:nvCxnSpPr>
        <p:spPr>
          <a:xfrm>
            <a:off x="6922133" y="3928745"/>
            <a:ext cx="229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7904AFA-5411-4444-A1C8-88AEB2A599EB}"/>
              </a:ext>
            </a:extLst>
          </p:cNvPr>
          <p:cNvSpPr/>
          <p:nvPr/>
        </p:nvSpPr>
        <p:spPr>
          <a:xfrm>
            <a:off x="6948170" y="4149809"/>
            <a:ext cx="163830" cy="457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AA1-E19C-EB4B-A2B2-B677A90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424AC-5A5F-0541-8DF5-0C151203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333333"/>
              </p:ext>
            </p:extLst>
          </p:nvPr>
        </p:nvGraphicFramePr>
        <p:xfrm>
          <a:off x="838200" y="1920241"/>
          <a:ext cx="7162800" cy="481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2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67784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7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3D934-4225-244C-89A8-9F6E215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Hand" panose="03070502030502020204" pitchFamily="66" charset="0"/>
              </a:rPr>
              <a:t>Architekturdiagramm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3AE3E5-205E-0942-BE3E-9722D7E9A81C}"/>
              </a:ext>
            </a:extLst>
          </p:cNvPr>
          <p:cNvSpPr/>
          <p:nvPr/>
        </p:nvSpPr>
        <p:spPr>
          <a:xfrm>
            <a:off x="3649137" y="3614222"/>
            <a:ext cx="3872866" cy="2718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5" name="Grafik 4" descr="Schweißer">
            <a:extLst>
              <a:ext uri="{FF2B5EF4-FFF2-40B4-BE49-F238E27FC236}">
                <a16:creationId xmlns:a16="http://schemas.microsoft.com/office/drawing/2014/main" id="{8FCB051F-F4DA-D241-9CC0-A0D336105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018" y="3801229"/>
            <a:ext cx="612775" cy="612775"/>
          </a:xfrm>
          <a:prstGeom prst="rect">
            <a:avLst/>
          </a:prstGeom>
        </p:spPr>
      </p:pic>
      <p:pic>
        <p:nvPicPr>
          <p:cNvPr id="6" name="Grafik 5" descr="Tablet">
            <a:extLst>
              <a:ext uri="{FF2B5EF4-FFF2-40B4-BE49-F238E27FC236}">
                <a16:creationId xmlns:a16="http://schemas.microsoft.com/office/drawing/2014/main" id="{0C9CA228-4C17-134F-8F02-283F0944DB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698" y="4403844"/>
            <a:ext cx="692785" cy="692785"/>
          </a:xfrm>
          <a:prstGeom prst="rect">
            <a:avLst/>
          </a:prstGeom>
        </p:spPr>
      </p:pic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8C236B94-AE24-414F-A6C3-9C62CC9D7D3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78" y="3948549"/>
            <a:ext cx="914400" cy="914400"/>
          </a:xfrm>
          <a:prstGeom prst="rect">
            <a:avLst/>
          </a:prstGeom>
        </p:spPr>
      </p:pic>
      <p:pic>
        <p:nvPicPr>
          <p:cNvPr id="8" name="Grafik 7" descr="Datenbank">
            <a:extLst>
              <a:ext uri="{FF2B5EF4-FFF2-40B4-BE49-F238E27FC236}">
                <a16:creationId xmlns:a16="http://schemas.microsoft.com/office/drawing/2014/main" id="{4339ACED-B89B-E148-A2E4-5BC4FFECE95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7188" y="5093454"/>
            <a:ext cx="914400" cy="914400"/>
          </a:xfrm>
          <a:prstGeom prst="rect">
            <a:avLst/>
          </a:prstGeom>
        </p:spPr>
      </p:pic>
      <p:pic>
        <p:nvPicPr>
          <p:cNvPr id="9" name="Grafik 8" descr="Laptop">
            <a:extLst>
              <a:ext uri="{FF2B5EF4-FFF2-40B4-BE49-F238E27FC236}">
                <a16:creationId xmlns:a16="http://schemas.microsoft.com/office/drawing/2014/main" id="{910A07E5-1169-FE40-84B8-AD129C97955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2863" y="2179439"/>
            <a:ext cx="563880" cy="563880"/>
          </a:xfrm>
          <a:prstGeom prst="rect">
            <a:avLst/>
          </a:prstGeom>
        </p:spPr>
      </p:pic>
      <p:pic>
        <p:nvPicPr>
          <p:cNvPr id="10" name="Grafik 9" descr="Mann">
            <a:extLst>
              <a:ext uri="{FF2B5EF4-FFF2-40B4-BE49-F238E27FC236}">
                <a16:creationId xmlns:a16="http://schemas.microsoft.com/office/drawing/2014/main" id="{D926058D-C097-B54E-8B97-DE7C47718E7F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9138" y="2286119"/>
            <a:ext cx="583565" cy="583565"/>
          </a:xfrm>
          <a:prstGeom prst="rect">
            <a:avLst/>
          </a:prstGeom>
        </p:spPr>
      </p:pic>
      <p:pic>
        <p:nvPicPr>
          <p:cNvPr id="11" name="Grafik 10" descr="Kasse">
            <a:extLst>
              <a:ext uri="{FF2B5EF4-FFF2-40B4-BE49-F238E27FC236}">
                <a16:creationId xmlns:a16="http://schemas.microsoft.com/office/drawing/2014/main" id="{43DF1109-6E6B-204C-AFBE-3FDDADD82030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60868" y="2218174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4D274CC7-E57F-0845-A6AE-893CBFFA6AC2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7303" y="3744079"/>
            <a:ext cx="1118235" cy="11182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0885D4-8663-4D45-8C15-0322117F9243}"/>
              </a:ext>
            </a:extLst>
          </p:cNvPr>
          <p:cNvCxnSpPr/>
          <p:nvPr/>
        </p:nvCxnSpPr>
        <p:spPr>
          <a:xfrm>
            <a:off x="2960798" y="4410829"/>
            <a:ext cx="10439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C018EE-784B-7B47-BBCA-E7400B446A49}"/>
              </a:ext>
            </a:extLst>
          </p:cNvPr>
          <p:cNvCxnSpPr/>
          <p:nvPr/>
        </p:nvCxnSpPr>
        <p:spPr>
          <a:xfrm>
            <a:off x="4495593" y="2742684"/>
            <a:ext cx="0" cy="120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75EA0C65-8D23-5F48-9AB8-07E0C2BB2C35}"/>
              </a:ext>
            </a:extLst>
          </p:cNvPr>
          <p:cNvCxnSpPr/>
          <p:nvPr/>
        </p:nvCxnSpPr>
        <p:spPr>
          <a:xfrm flipH="1" flipV="1">
            <a:off x="4931838" y="4676894"/>
            <a:ext cx="1013460" cy="1012825"/>
          </a:xfrm>
          <a:prstGeom prst="bentConnector3">
            <a:avLst>
              <a:gd name="adj1" fmla="val 52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F43EFB35-2DC4-3146-A537-6F44C8716D6B}"/>
              </a:ext>
            </a:extLst>
          </p:cNvPr>
          <p:cNvCxnSpPr/>
          <p:nvPr/>
        </p:nvCxnSpPr>
        <p:spPr>
          <a:xfrm flipH="1">
            <a:off x="4929298" y="2604889"/>
            <a:ext cx="1078230" cy="1595755"/>
          </a:xfrm>
          <a:prstGeom prst="bentConnector3">
            <a:avLst>
              <a:gd name="adj1" fmla="val 56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C2AA76A-1376-4848-A727-1E11D38EED5D}"/>
              </a:ext>
            </a:extLst>
          </p:cNvPr>
          <p:cNvCxnSpPr/>
          <p:nvPr/>
        </p:nvCxnSpPr>
        <p:spPr>
          <a:xfrm flipH="1">
            <a:off x="4930568" y="4406384"/>
            <a:ext cx="3299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5">
            <a:extLst>
              <a:ext uri="{FF2B5EF4-FFF2-40B4-BE49-F238E27FC236}">
                <a16:creationId xmlns:a16="http://schemas.microsoft.com/office/drawing/2014/main" id="{9262D4CD-DC12-A84F-963B-6ECDC696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98" y="26902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BC5C6814-757E-674C-A118-9F1443BA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23" y="19457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Lagereingang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feld 18">
            <a:extLst>
              <a:ext uri="{FF2B5EF4-FFF2-40B4-BE49-F238E27FC236}">
                <a16:creationId xmlns:a16="http://schemas.microsoft.com/office/drawing/2014/main" id="{DF656B19-BF62-EF42-B779-24232028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173" y="4507984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Kühlautomat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86EC238E-F5BA-454F-8C9A-7AB579FF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11" y="556525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Datenbank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D14C8A70-9CDA-5646-AB7A-7B641471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111" y="4417497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Grafik 22" descr="Waage der Justitia">
            <a:extLst>
              <a:ext uri="{FF2B5EF4-FFF2-40B4-BE49-F238E27FC236}">
                <a16:creationId xmlns:a16="http://schemas.microsoft.com/office/drawing/2014/main" id="{F24ACBDB-CBC4-654B-9A5C-F13A57747E1C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22003" y="2195314"/>
            <a:ext cx="914400" cy="914400"/>
          </a:xfrm>
          <a:prstGeom prst="rect">
            <a:avLst/>
          </a:prstGeom>
        </p:spPr>
      </p:pic>
      <p:sp>
        <p:nvSpPr>
          <p:cNvPr id="24" name="Textfeld 22">
            <a:extLst>
              <a:ext uri="{FF2B5EF4-FFF2-40B4-BE49-F238E27FC236}">
                <a16:creationId xmlns:a16="http://schemas.microsoft.com/office/drawing/2014/main" id="{AC30B634-CD8E-E548-BD4E-B0B23968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611" y="2688709"/>
            <a:ext cx="1089025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Waage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D487C4D-1EE2-9B4F-A364-538FEFF7C9AC}"/>
              </a:ext>
            </a:extLst>
          </p:cNvPr>
          <p:cNvCxnSpPr/>
          <p:nvPr/>
        </p:nvCxnSpPr>
        <p:spPr>
          <a:xfrm flipH="1">
            <a:off x="6971458" y="2625844"/>
            <a:ext cx="550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AB37C1B7-716B-654D-A033-EA8E9610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488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712235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7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20371-51AC-0A41-AFEA-7974F085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Model View Diagramm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EDE314-17BB-C841-BEC5-9233124A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8039" y="1996154"/>
            <a:ext cx="5895922" cy="4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99027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35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AA59-7748-FA40-9A0B-023A25D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Persona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5D2F30-8AA0-7E44-B2C5-30079BDD779A}"/>
              </a:ext>
            </a:extLst>
          </p:cNvPr>
          <p:cNvSpPr txBox="1"/>
          <p:nvPr/>
        </p:nvSpPr>
        <p:spPr>
          <a:xfrm>
            <a:off x="838200" y="2197296"/>
            <a:ext cx="33172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Metzger :</a:t>
            </a:r>
          </a:p>
          <a:p>
            <a:endParaRPr lang="de-DE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Demographie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Hintergrund zur Person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Identifikation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Tägliche Aufgaben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Erwartungen, Ziele &amp; Strategie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Herausforderung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2800" dirty="0"/>
              <a:t>Ideale Lösung</a:t>
            </a:r>
          </a:p>
        </p:txBody>
      </p:sp>
      <p:pic>
        <p:nvPicPr>
          <p:cNvPr id="4" name="Grafik 3" descr="Ein Bild, das Person, drinnen, Tisch, Essen enthält.&#10;&#10;Automatisch generierte Beschreibung">
            <a:extLst>
              <a:ext uri="{FF2B5EF4-FFF2-40B4-BE49-F238E27FC236}">
                <a16:creationId xmlns:a16="http://schemas.microsoft.com/office/drawing/2014/main" id="{222A2DA2-2961-E34E-91B0-94528FFD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326539"/>
            <a:ext cx="5842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0E7042-CBFF-5643-8048-02D350F6F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982503"/>
              </p:ext>
            </p:extLst>
          </p:nvPr>
        </p:nvGraphicFramePr>
        <p:xfrm>
          <a:off x="487326" y="1348661"/>
          <a:ext cx="7210647" cy="416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7779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Macintosh PowerPoint</Application>
  <PresentationFormat>Breitbild</PresentationFormat>
  <Paragraphs>79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Modern Love</vt:lpstr>
      <vt:lpstr>The Hand</vt:lpstr>
      <vt:lpstr>Wingdings</vt:lpstr>
      <vt:lpstr>SketchyVTI</vt:lpstr>
      <vt:lpstr>Aktuelle Themen der IT Gruppe 4</vt:lpstr>
      <vt:lpstr>Gliederung</vt:lpstr>
      <vt:lpstr>PowerPoint-Präsentation</vt:lpstr>
      <vt:lpstr>Architekturdiagramm</vt:lpstr>
      <vt:lpstr>PowerPoint-Präsentation</vt:lpstr>
      <vt:lpstr>Model View Diagramm</vt:lpstr>
      <vt:lpstr>PowerPoint-Präsentation</vt:lpstr>
      <vt:lpstr>Persona</vt:lpstr>
      <vt:lpstr>PowerPoint-Präsentation</vt:lpstr>
      <vt:lpstr>Prototyp Metzger Perspektive</vt:lpstr>
      <vt:lpstr>Demo Userinterface</vt:lpstr>
      <vt:lpstr>PowerPoint-Präsentation</vt:lpstr>
      <vt:lpstr>Persona</vt:lpstr>
      <vt:lpstr>PowerPoint-Präsentation</vt:lpstr>
      <vt:lpstr>Prototyp Kundenperspektive</vt:lpstr>
      <vt:lpstr>Demo Automat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 Gruppe 4</dc:title>
  <dc:creator>Marcel Sielaff</dc:creator>
  <cp:lastModifiedBy>Marcel Sielaff</cp:lastModifiedBy>
  <cp:revision>15</cp:revision>
  <dcterms:created xsi:type="dcterms:W3CDTF">2020-09-07T12:20:25Z</dcterms:created>
  <dcterms:modified xsi:type="dcterms:W3CDTF">2020-09-12T20:50:13Z</dcterms:modified>
</cp:coreProperties>
</file>