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A5C1-42C5-426C-B1B0-7B31162D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74FD-363D-46EC-9041-FF154785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82590-4F7C-4249-A127-ED17CF74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DD614-C6F0-4851-B76E-0DF7FF28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180C9-C200-4A7F-A7CA-6D9EC688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15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BA1FD-2F44-4395-9FE4-14F7CCD2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383018-F11D-45F5-A2A2-736687F9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F688C-16F4-4DD0-88C4-8A3E448B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833823-2CC7-4251-B77D-735E341A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58A58-A137-4899-9DC5-1C4376AF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E5936D-825C-40E3-B215-0FE8B223B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23521F-28BC-4957-A20F-500CAB4F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69D96-C687-4A62-82CD-E80812BF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316E9-46F6-4263-8FA9-B11E301D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CE329-0E0E-4982-9552-5C44F05C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72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35E5-3D7F-4EA0-8EA7-EDA2AD7D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BB38-AE49-47F1-BF22-8E6F5DA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C7A48-46F3-43A3-9741-27C2E0C4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244EF-1833-400E-81F7-56B8A67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DF7C8-079A-4C6E-BA6D-C1EB7A08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03A20-B830-4588-B65D-E33DADB6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A521E-AC5B-4D25-8CCF-142FCDA4D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C1594-4FB5-462F-95D9-DF42E187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F97C2-63D4-4152-AC7F-ABA8E155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6C154-A532-4C9D-8F6C-81BF51FE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9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067B-75C2-4CA1-BE22-50E03B70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D8056-C3F6-4AF3-85F3-7B528AA89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68436F-240B-4F8F-AC64-B086C6A54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1A3101-33B9-4E70-95FF-32A5FBC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BB8325-A0FF-4058-8838-62AE3FC7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2C069B-68FF-4BE1-9817-9C012ABE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1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C4060-CC2F-4C10-BD0F-0571671D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00F1C-AD77-4148-8E84-0DA38848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DBE110-371D-4330-A958-91AD43FC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D1E332-B56F-49FA-8C42-6391AC758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03D0ED-CAEC-4437-876C-24CB70EE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16524E-5E25-4CEB-95F0-C2ABD4D2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66688F-8178-4035-A8A2-9DD463CA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6AEBDB-77B6-422C-BA55-F9DAA3F2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FAD86-D7EA-4345-B7C7-CCBC16A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E0FD59-D9E4-480C-89C3-39FED020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D8251E-7392-457D-9ED1-69DDE86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44CF2-E18E-4A2F-9126-F5B35876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20A417-DA2C-4542-8A69-ABBAA7BE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6AF2FA-EF75-477C-B01B-B2628A2D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D233A4-61CB-46C2-83CA-1025C075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0DD4-49E6-401F-982D-B98AE00E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65C1-C8FC-4DF9-A51B-89D4D3BB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C80EC5-4288-4618-A981-FCA1B4ED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471BEE-B362-4C8D-A278-9549E586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CEE95D-208E-43A8-8ED8-606F851B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818655-6E17-4B1F-9D40-561E5DA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25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DD156-2EAB-4609-ACFD-6D021EFB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30171F-DD03-4FD8-95FF-128808D48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B34D91-2C12-4560-94B9-65F98FB0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77D767-CB5E-4A86-AA6C-9B1FAC0F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534302-DC5F-4C71-907A-B0A62BE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34A40-71FA-47F1-865A-1FC474A8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FD6573-1CBD-44E9-96CB-14B3D42E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36A4E-7AAC-474E-BDF0-8FF047C2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F38F9A-A712-4725-8072-3402D66B3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B842-057F-4E9E-8D2D-6A76404FB8D0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79484-35CA-4F68-925A-27D9D5859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91362-AB78-453B-B1A9-3C383484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F03A-DC10-4834-8C1C-9564BE40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FBA15-75CA-4479-9108-EDA91FD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6D91-AC1E-4FDA-B969-F298FD86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Software zur Beratung und Verkauf an Kunden:</a:t>
            </a:r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 -	ausgestattet mit </a:t>
            </a:r>
            <a:r>
              <a:rPr lang="de-DE" dirty="0" err="1">
                <a:highlight>
                  <a:srgbClr val="FFFF00"/>
                </a:highlight>
              </a:rPr>
              <a:t>verscheidenen</a:t>
            </a:r>
            <a:r>
              <a:rPr lang="de-DE" dirty="0">
                <a:highlight>
                  <a:srgbClr val="FFFF00"/>
                </a:highlight>
              </a:rPr>
              <a:t> Funktionen, berät Kunden falls gewünscht 	oder ruft Metzger bei Problemen, nimmt Bestellung entgegen, 	berechnet Preis und wickelt Zahlung ab </a:t>
            </a:r>
          </a:p>
          <a:p>
            <a:pPr marL="0" indent="0">
              <a:buNone/>
            </a:pPr>
            <a:r>
              <a:rPr lang="de-DE" dirty="0">
                <a:highlight>
                  <a:srgbClr val="FFFF00"/>
                </a:highlight>
              </a:rPr>
              <a:t>	-&gt; Personal im Verkauf wird eingespart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63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351E-3D48-4DD1-AE55-9A06130B2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EE6969-6C71-40B3-8765-6AC646500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F3CB45-F9BF-4547-B598-B84FF634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1449"/>
            <a:ext cx="10563225" cy="59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Ann-Sophie Schmidt</dc:creator>
  <cp:lastModifiedBy>Ann-Sophie Schmidt</cp:lastModifiedBy>
  <cp:revision>1</cp:revision>
  <dcterms:created xsi:type="dcterms:W3CDTF">2020-04-01T10:35:20Z</dcterms:created>
  <dcterms:modified xsi:type="dcterms:W3CDTF">2020-04-01T10:35:58Z</dcterms:modified>
</cp:coreProperties>
</file>