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1"/>
  </p:notesMasterIdLst>
  <p:sldIdLst>
    <p:sldId id="256" r:id="rId5"/>
    <p:sldId id="257" r:id="rId6"/>
    <p:sldId id="290" r:id="rId7"/>
    <p:sldId id="291" r:id="rId8"/>
    <p:sldId id="289" r:id="rId9"/>
    <p:sldId id="273" r:id="rId10"/>
    <p:sldId id="258" r:id="rId11"/>
    <p:sldId id="272" r:id="rId12"/>
    <p:sldId id="263" r:id="rId13"/>
    <p:sldId id="271" r:id="rId14"/>
    <p:sldId id="274" r:id="rId15"/>
    <p:sldId id="277" r:id="rId16"/>
    <p:sldId id="265" r:id="rId17"/>
    <p:sldId id="269" r:id="rId18"/>
    <p:sldId id="268" r:id="rId19"/>
    <p:sldId id="270" r:id="rId20"/>
    <p:sldId id="275" r:id="rId21"/>
    <p:sldId id="279" r:id="rId22"/>
    <p:sldId id="267" r:id="rId23"/>
    <p:sldId id="261" r:id="rId24"/>
    <p:sldId id="283" r:id="rId25"/>
    <p:sldId id="278" r:id="rId26"/>
    <p:sldId id="286" r:id="rId27"/>
    <p:sldId id="287" r:id="rId28"/>
    <p:sldId id="288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n-Sophie" id="{2BE511C5-A17A-40BA-8831-6515F58F5C73}">
          <p14:sldIdLst>
            <p14:sldId id="256"/>
            <p14:sldId id="257"/>
            <p14:sldId id="290"/>
            <p14:sldId id="291"/>
            <p14:sldId id="289"/>
            <p14:sldId id="273"/>
            <p14:sldId id="258"/>
            <p14:sldId id="272"/>
          </p14:sldIdLst>
        </p14:section>
        <p14:section name="Julia" id="{244B2F5C-EB9D-4207-8D48-F7403BAAB324}">
          <p14:sldIdLst>
            <p14:sldId id="263"/>
            <p14:sldId id="271"/>
            <p14:sldId id="274"/>
          </p14:sldIdLst>
        </p14:section>
        <p14:section name="Rebecca" id="{DA063CAE-CC43-46DC-BB33-E28D9FF6B06F}">
          <p14:sldIdLst>
            <p14:sldId id="277"/>
            <p14:sldId id="265"/>
          </p14:sldIdLst>
        </p14:section>
        <p14:section name="Marcel" id="{EF32D696-B14D-4391-9842-4A8B1FC33992}">
          <p14:sldIdLst>
            <p14:sldId id="269"/>
            <p14:sldId id="268"/>
            <p14:sldId id="270"/>
            <p14:sldId id="275"/>
          </p14:sldIdLst>
        </p14:section>
        <p14:section name="Rebecca" id="{0859EF5E-C277-4F16-B56D-3D32FCDF4683}">
          <p14:sldIdLst>
            <p14:sldId id="279"/>
            <p14:sldId id="267"/>
          </p14:sldIdLst>
        </p14:section>
        <p14:section name="Lisa" id="{615F96EA-834E-498C-A53C-757AF58CA82F}">
          <p14:sldIdLst>
            <p14:sldId id="261"/>
            <p14:sldId id="283"/>
            <p14:sldId id="278"/>
            <p14:sldId id="286"/>
            <p14:sldId id="287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91"/>
    <a:srgbClr val="F57F11"/>
    <a:srgbClr val="800000"/>
    <a:srgbClr val="A94B0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558F8FF9-2B84-406D-AFC2-F07450DA6B4F}">
      <dgm:prSet phldr="0"/>
      <dgm:spPr/>
      <dgm:t>
        <a:bodyPr/>
        <a:lstStyle/>
        <a:p>
          <a:r>
            <a:rPr lang="de-DE" b="1" dirty="0">
              <a:latin typeface="The Hand"/>
              <a:cs typeface="Calibri"/>
            </a:rPr>
            <a:t>Entwurf</a:t>
          </a:r>
        </a:p>
      </dgm:t>
    </dgm:pt>
    <dgm:pt modelId="{260C7AF5-97B4-47ED-A5FF-47EEBCD070E4}" type="parTrans" cxnId="{5E64D97C-A752-4ED8-A519-56AF4DE65876}">
      <dgm:prSet/>
      <dgm:spPr/>
      <dgm:t>
        <a:bodyPr/>
        <a:lstStyle/>
        <a:p>
          <a:endParaRPr lang="de-DE"/>
        </a:p>
      </dgm:t>
    </dgm:pt>
    <dgm:pt modelId="{07838DD2-02D3-40E2-A7F0-E98238221467}" type="sibTrans" cxnId="{5E64D97C-A752-4ED8-A519-56AF4DE65876}">
      <dgm:prSet/>
      <dgm:spPr/>
      <dgm:t>
        <a:bodyPr/>
        <a:lstStyle/>
        <a:p>
          <a:endParaRPr lang="de-DE"/>
        </a:p>
      </dgm:t>
    </dgm:pt>
    <dgm:pt modelId="{B2182B28-543D-E34C-A5D8-65344E74F905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83637BDA-FEE3-8A49-AA4F-D7CBA5705020}" type="parTrans" cxnId="{1C26093B-25CB-BD4E-9B4B-CBED0C9A9AFB}">
      <dgm:prSet/>
      <dgm:spPr/>
      <dgm:t>
        <a:bodyPr/>
        <a:lstStyle/>
        <a:p>
          <a:endParaRPr lang="de-DE"/>
        </a:p>
      </dgm:t>
    </dgm:pt>
    <dgm:pt modelId="{EA1539A4-1C53-A04A-81BC-7A1AFDD7E958}" type="sibTrans" cxnId="{1C26093B-25CB-BD4E-9B4B-CBED0C9A9AFB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969F6AF4-8395-4048-A136-D4A7ABF6EC18}" type="pres">
      <dgm:prSet presAssocID="{B2182B28-543D-E34C-A5D8-65344E74F905}" presName="text_2" presStyleLbl="node1" presStyleIdx="1" presStyleCnt="7">
        <dgm:presLayoutVars>
          <dgm:bulletEnabled val="1"/>
        </dgm:presLayoutVars>
      </dgm:prSet>
      <dgm:spPr/>
    </dgm:pt>
    <dgm:pt modelId="{F3D3F191-DFD9-474E-B480-1ADA81C3771F}" type="pres">
      <dgm:prSet presAssocID="{B2182B28-543D-E34C-A5D8-65344E74F905}" presName="accent_2" presStyleCnt="0"/>
      <dgm:spPr/>
    </dgm:pt>
    <dgm:pt modelId="{C9F93C86-DEC1-A940-8639-CCCE288B2D55}" type="pres">
      <dgm:prSet presAssocID="{B2182B28-543D-E34C-A5D8-65344E74F905}" presName="accentRepeatNode" presStyleLbl="solidFgAcc1" presStyleIdx="1" presStyleCnt="7"/>
      <dgm:spPr/>
    </dgm:pt>
    <dgm:pt modelId="{60DBF69B-DC83-2748-8645-366198E47582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232CBC98-A230-3F48-8D56-925A8C78932D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/>
    </dgm:pt>
    <dgm:pt modelId="{322D3FD3-3F5B-9B42-AB58-332287FAF915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4E5D3259-6453-4F4B-897A-9609E96D403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3FE02EBE-5D9B-E64F-8B50-CCF956023198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8F4B41FB-A4B5-6745-931D-BBC2FF5B3D17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94DADE41-6681-2A42-8025-06375E4E2044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03D191B5-18CF-2046-ABC5-0442C862A069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68C4DBDF-ED78-9A45-9D3E-873C9AB1949A}" type="pres">
      <dgm:prSet presAssocID="{558F8FF9-2B84-406D-AFC2-F07450DA6B4F}" presName="text_7" presStyleLbl="node1" presStyleIdx="6" presStyleCnt="7">
        <dgm:presLayoutVars>
          <dgm:bulletEnabled val="1"/>
        </dgm:presLayoutVars>
      </dgm:prSet>
      <dgm:spPr/>
    </dgm:pt>
    <dgm:pt modelId="{262382DF-FCCC-F04E-8EA2-96A7B7A3CA01}" type="pres">
      <dgm:prSet presAssocID="{558F8FF9-2B84-406D-AFC2-F07450DA6B4F}" presName="accent_7" presStyleCnt="0"/>
      <dgm:spPr/>
    </dgm:pt>
    <dgm:pt modelId="{B74C469E-2B9D-445F-B1F7-CED82093E008}" type="pres">
      <dgm:prSet presAssocID="{558F8FF9-2B84-406D-AFC2-F07450DA6B4F}" presName="accentRepeatNode" presStyleLbl="solidFgAcc1" presStyleIdx="6" presStyleCnt="7"/>
      <dgm:spPr/>
    </dgm:pt>
  </dgm:ptLst>
  <dgm:cxnLst>
    <dgm:cxn modelId="{EE50D306-23E1-7B48-A026-388454022DAB}" type="presOf" srcId="{E788EE91-94AC-8C46-9DD1-1F29B647EFFC}" destId="{322D3FD3-3F5B-9B42-AB58-332287FAF915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4C785D2D-F201-4040-8BC9-8FCDB932346F}" type="presOf" srcId="{27E89522-710D-5A4A-BC80-B6D6B9B0CDAB}" destId="{3FE02EBE-5D9B-E64F-8B50-CCF956023198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9F717B2E-3AEC-4DC1-876D-5B7DB19D681A}" type="presOf" srcId="{CA63EE79-CBDD-7D4B-8F17-84CF3DC13483}" destId="{AE203C5B-2045-B44C-9569-19BA01E220B4}" srcOrd="0" destOrd="0" presId="urn:microsoft.com/office/officeart/2008/layout/VerticalCurvedList"/>
    <dgm:cxn modelId="{5DD47233-9BEB-F349-B942-1D799E6C3007}" type="presOf" srcId="{BBDBD7EE-6769-E84F-9104-651F3F369723}" destId="{60DBF69B-DC83-2748-8645-366198E47582}" srcOrd="0" destOrd="0" presId="urn:microsoft.com/office/officeart/2008/layout/VerticalCurvedList"/>
    <dgm:cxn modelId="{1C26093B-25CB-BD4E-9B4B-CBED0C9A9AFB}" srcId="{48DA7C42-779E-E541-9BEA-CA61836FB200}" destId="{B2182B28-543D-E34C-A5D8-65344E74F905}" srcOrd="1" destOrd="0" parTransId="{83637BDA-FEE3-8A49-AA4F-D7CBA5705020}" sibTransId="{EA1539A4-1C53-A04A-81BC-7A1AFDD7E958}"/>
    <dgm:cxn modelId="{19E5BA46-78C7-4493-8E65-CDC594A4A74F}" type="presOf" srcId="{7EFE4D7D-7071-DF40-A1B1-9FE68A9E51C2}" destId="{F0B0BB61-BFAA-8447-A02D-0F7ED66F4CF8}" srcOrd="0" destOrd="0" presId="urn:microsoft.com/office/officeart/2008/layout/VerticalCurvedList"/>
    <dgm:cxn modelId="{7DC46269-4630-8E48-8D1A-A041E2192537}" type="presOf" srcId="{ED75E409-1169-D044-9450-52FC97369883}" destId="{94DADE41-6681-2A42-8025-06375E4E2044}" srcOrd="0" destOrd="0" presId="urn:microsoft.com/office/officeart/2008/layout/VerticalCurvedList"/>
    <dgm:cxn modelId="{5E64D97C-A752-4ED8-A519-56AF4DE65876}" srcId="{48DA7C42-779E-E541-9BEA-CA61836FB200}" destId="{558F8FF9-2B84-406D-AFC2-F07450DA6B4F}" srcOrd="6" destOrd="0" parTransId="{260C7AF5-97B4-47ED-A5FF-47EEBCD070E4}" sibTransId="{07838DD2-02D3-40E2-A7F0-E98238221467}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6F319CC6-B4D1-6347-AD7A-A4982D8BDA5A}" type="presOf" srcId="{B2182B28-543D-E34C-A5D8-65344E74F905}" destId="{969F6AF4-8395-4048-A136-D4A7ABF6EC18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8FE5ED-71E8-6E41-83AA-682768A48181}" type="presOf" srcId="{558F8FF9-2B84-406D-AFC2-F07450DA6B4F}" destId="{68C4DBDF-ED78-9A45-9D3E-873C9AB1949A}" srcOrd="0" destOrd="0" presId="urn:microsoft.com/office/officeart/2008/layout/VerticalCurvedList"/>
    <dgm:cxn modelId="{C55970D8-9474-4A81-AFA0-5466EEFA2805}" type="presParOf" srcId="{66D70B38-8FFF-7F44-B3E8-499D4FABC383}" destId="{0148C7CD-B352-4947-AD7E-A81548793ED4}" srcOrd="0" destOrd="0" presId="urn:microsoft.com/office/officeart/2008/layout/VerticalCurvedList"/>
    <dgm:cxn modelId="{6AE15486-1901-4392-8B7E-11CA224FB91E}" type="presParOf" srcId="{0148C7CD-B352-4947-AD7E-A81548793ED4}" destId="{C17CD1CA-4B75-0840-9262-C97D4ABA3632}" srcOrd="0" destOrd="0" presId="urn:microsoft.com/office/officeart/2008/layout/VerticalCurvedList"/>
    <dgm:cxn modelId="{AB674B3E-1BE2-47AC-B7AB-5382B695A196}" type="presParOf" srcId="{C17CD1CA-4B75-0840-9262-C97D4ABA3632}" destId="{235AD21A-1B87-6347-9CF7-55B563B264C5}" srcOrd="0" destOrd="0" presId="urn:microsoft.com/office/officeart/2008/layout/VerticalCurvedList"/>
    <dgm:cxn modelId="{70E9A9FD-B09D-4D64-844A-6650EC84D852}" type="presParOf" srcId="{C17CD1CA-4B75-0840-9262-C97D4ABA3632}" destId="{AE203C5B-2045-B44C-9569-19BA01E220B4}" srcOrd="1" destOrd="0" presId="urn:microsoft.com/office/officeart/2008/layout/VerticalCurvedList"/>
    <dgm:cxn modelId="{FEDE9055-5C23-487A-A3E5-C258A29AF2DC}" type="presParOf" srcId="{C17CD1CA-4B75-0840-9262-C97D4ABA3632}" destId="{5CCC4E0D-F58A-3E40-9A08-1E816EE1466F}" srcOrd="2" destOrd="0" presId="urn:microsoft.com/office/officeart/2008/layout/VerticalCurvedList"/>
    <dgm:cxn modelId="{9AAD664C-717B-466F-A1C2-6121B6016CD0}" type="presParOf" srcId="{C17CD1CA-4B75-0840-9262-C97D4ABA3632}" destId="{0C34BBA2-1EDA-C14A-AFFA-AB29C7E300E2}" srcOrd="3" destOrd="0" presId="urn:microsoft.com/office/officeart/2008/layout/VerticalCurvedList"/>
    <dgm:cxn modelId="{33CD1C46-99A8-47AD-B922-8BA3E6A22DCE}" type="presParOf" srcId="{0148C7CD-B352-4947-AD7E-A81548793ED4}" destId="{F0B0BB61-BFAA-8447-A02D-0F7ED66F4CF8}" srcOrd="1" destOrd="0" presId="urn:microsoft.com/office/officeart/2008/layout/VerticalCurvedList"/>
    <dgm:cxn modelId="{1F920571-6C8E-44F1-8A16-EEE0A66CB40C}" type="presParOf" srcId="{0148C7CD-B352-4947-AD7E-A81548793ED4}" destId="{4F474A3A-CEF6-5D4A-B9DD-10588C25B6D2}" srcOrd="2" destOrd="0" presId="urn:microsoft.com/office/officeart/2008/layout/VerticalCurvedList"/>
    <dgm:cxn modelId="{79E3FBD5-8AF4-40F1-ACCF-FEDD2A6C24EE}" type="presParOf" srcId="{4F474A3A-CEF6-5D4A-B9DD-10588C25B6D2}" destId="{460A7702-54FA-9449-9C81-8CF04AACCDDF}" srcOrd="0" destOrd="0" presId="urn:microsoft.com/office/officeart/2008/layout/VerticalCurvedList"/>
    <dgm:cxn modelId="{2C1D51E0-89DF-6649-B1EC-E47D1CFC408A}" type="presParOf" srcId="{0148C7CD-B352-4947-AD7E-A81548793ED4}" destId="{969F6AF4-8395-4048-A136-D4A7ABF6EC18}" srcOrd="3" destOrd="0" presId="urn:microsoft.com/office/officeart/2008/layout/VerticalCurvedList"/>
    <dgm:cxn modelId="{2B5435AD-3849-984C-813E-004C8E645BC9}" type="presParOf" srcId="{0148C7CD-B352-4947-AD7E-A81548793ED4}" destId="{F3D3F191-DFD9-474E-B480-1ADA81C3771F}" srcOrd="4" destOrd="0" presId="urn:microsoft.com/office/officeart/2008/layout/VerticalCurvedList"/>
    <dgm:cxn modelId="{FEF926E6-7D1E-4D45-A47B-4C7993DAF56A}" type="presParOf" srcId="{F3D3F191-DFD9-474E-B480-1ADA81C3771F}" destId="{C9F93C86-DEC1-A940-8639-CCCE288B2D55}" srcOrd="0" destOrd="0" presId="urn:microsoft.com/office/officeart/2008/layout/VerticalCurvedList"/>
    <dgm:cxn modelId="{977BBB02-8D80-1D44-AB45-ECE6304C01FC}" type="presParOf" srcId="{0148C7CD-B352-4947-AD7E-A81548793ED4}" destId="{60DBF69B-DC83-2748-8645-366198E47582}" srcOrd="5" destOrd="0" presId="urn:microsoft.com/office/officeart/2008/layout/VerticalCurvedList"/>
    <dgm:cxn modelId="{1012CD01-5455-E444-AA22-0729BC331DC0}" type="presParOf" srcId="{0148C7CD-B352-4947-AD7E-A81548793ED4}" destId="{232CBC98-A230-3F48-8D56-925A8C78932D}" srcOrd="6" destOrd="0" presId="urn:microsoft.com/office/officeart/2008/layout/VerticalCurvedList"/>
    <dgm:cxn modelId="{55E736B5-E049-234D-A240-BECD5650FF42}" type="presParOf" srcId="{232CBC98-A230-3F48-8D56-925A8C78932D}" destId="{6F1E13B4-7011-234C-89D5-F5335DA8F7DA}" srcOrd="0" destOrd="0" presId="urn:microsoft.com/office/officeart/2008/layout/VerticalCurvedList"/>
    <dgm:cxn modelId="{A713F934-7F82-AE49-BF5B-265AF7309B4A}" type="presParOf" srcId="{0148C7CD-B352-4947-AD7E-A81548793ED4}" destId="{322D3FD3-3F5B-9B42-AB58-332287FAF915}" srcOrd="7" destOrd="0" presId="urn:microsoft.com/office/officeart/2008/layout/VerticalCurvedList"/>
    <dgm:cxn modelId="{D917CB79-6BD5-2D49-97C0-1F3E2EE1A53A}" type="presParOf" srcId="{0148C7CD-B352-4947-AD7E-A81548793ED4}" destId="{4E5D3259-6453-4F4B-897A-9609E96D4035}" srcOrd="8" destOrd="0" presId="urn:microsoft.com/office/officeart/2008/layout/VerticalCurvedList"/>
    <dgm:cxn modelId="{E324E9F3-D61C-D44F-B5E9-710AD2F2BC19}" type="presParOf" srcId="{4E5D3259-6453-4F4B-897A-9609E96D4035}" destId="{EC920999-0F21-224E-903B-C2EECE6CAB75}" srcOrd="0" destOrd="0" presId="urn:microsoft.com/office/officeart/2008/layout/VerticalCurvedList"/>
    <dgm:cxn modelId="{87CDE6D3-ABAF-204C-9AB9-00CDE446654F}" type="presParOf" srcId="{0148C7CD-B352-4947-AD7E-A81548793ED4}" destId="{3FE02EBE-5D9B-E64F-8B50-CCF956023198}" srcOrd="9" destOrd="0" presId="urn:microsoft.com/office/officeart/2008/layout/VerticalCurvedList"/>
    <dgm:cxn modelId="{E6926A3F-E9A9-F24D-BA62-2ED389303D9F}" type="presParOf" srcId="{0148C7CD-B352-4947-AD7E-A81548793ED4}" destId="{8F4B41FB-A4B5-6745-931D-BBC2FF5B3D17}" srcOrd="10" destOrd="0" presId="urn:microsoft.com/office/officeart/2008/layout/VerticalCurvedList"/>
    <dgm:cxn modelId="{D286A657-6357-3845-B4C6-EE96C8E5DEDE}" type="presParOf" srcId="{8F4B41FB-A4B5-6745-931D-BBC2FF5B3D17}" destId="{F247E3B3-8FC9-7B46-A4E1-4100FCCE21FC}" srcOrd="0" destOrd="0" presId="urn:microsoft.com/office/officeart/2008/layout/VerticalCurvedList"/>
    <dgm:cxn modelId="{D6B22D44-7CE8-5A44-8048-3DFA01825656}" type="presParOf" srcId="{0148C7CD-B352-4947-AD7E-A81548793ED4}" destId="{94DADE41-6681-2A42-8025-06375E4E2044}" srcOrd="11" destOrd="0" presId="urn:microsoft.com/office/officeart/2008/layout/VerticalCurvedList"/>
    <dgm:cxn modelId="{C0908C07-C031-B845-BB7B-C3C0B1943D89}" type="presParOf" srcId="{0148C7CD-B352-4947-AD7E-A81548793ED4}" destId="{03D191B5-18CF-2046-ABC5-0442C862A069}" srcOrd="12" destOrd="0" presId="urn:microsoft.com/office/officeart/2008/layout/VerticalCurvedList"/>
    <dgm:cxn modelId="{F41C80D9-EC31-2C45-A91C-7F3C13D8DF0F}" type="presParOf" srcId="{03D191B5-18CF-2046-ABC5-0442C862A069}" destId="{F3D418AA-B524-794F-9765-72838AFDCA98}" srcOrd="0" destOrd="0" presId="urn:microsoft.com/office/officeart/2008/layout/VerticalCurvedList"/>
    <dgm:cxn modelId="{902FAFDA-3F26-E244-B834-2B45A4F69EA2}" type="presParOf" srcId="{0148C7CD-B352-4947-AD7E-A81548793ED4}" destId="{68C4DBDF-ED78-9A45-9D3E-873C9AB1949A}" srcOrd="13" destOrd="0" presId="urn:microsoft.com/office/officeart/2008/layout/VerticalCurvedList"/>
    <dgm:cxn modelId="{44607407-1C2F-0F48-A782-2E9B0FC9D225}" type="presParOf" srcId="{0148C7CD-B352-4947-AD7E-A81548793ED4}" destId="{262382DF-FCCC-F04E-8EA2-96A7B7A3CA01}" srcOrd="14" destOrd="0" presId="urn:microsoft.com/office/officeart/2008/layout/VerticalCurvedList"/>
    <dgm:cxn modelId="{090C4F9C-9F2C-6D40-AEEF-607CF8087592}" type="presParOf" srcId="{262382DF-FCCC-F04E-8EA2-96A7B7A3CA01}" destId="{B74C469E-2B9D-445F-B1F7-CED82093E0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C28DE612-58E2-E343-83D5-6FB38529AE0C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CDC7310A-D4D1-2B4A-9463-A8D7A7481DCF}" type="parTrans" cxnId="{9E51DE89-E811-2346-9BDA-4A618BF0B7A1}">
      <dgm:prSet/>
      <dgm:spPr/>
      <dgm:t>
        <a:bodyPr/>
        <a:lstStyle/>
        <a:p>
          <a:endParaRPr lang="de-DE"/>
        </a:p>
      </dgm:t>
    </dgm:pt>
    <dgm:pt modelId="{9FD79364-AC63-564B-A387-31589A45ED4D}" type="sibTrans" cxnId="{9E51DE89-E811-2346-9BDA-4A618BF0B7A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>
        <a:solidFill>
          <a:schemeClr val="accent1"/>
        </a:solidFill>
      </dgm:spPr>
    </dgm:pt>
    <dgm:pt modelId="{A414C35E-DC9C-2746-BF79-EE47B466BE74}" type="pres">
      <dgm:prSet presAssocID="{C28DE612-58E2-E343-83D5-6FB38529AE0C}" presName="text_2" presStyleLbl="node1" presStyleIdx="1" presStyleCnt="7">
        <dgm:presLayoutVars>
          <dgm:bulletEnabled val="1"/>
        </dgm:presLayoutVars>
      </dgm:prSet>
      <dgm:spPr/>
    </dgm:pt>
    <dgm:pt modelId="{605C3D8F-B6F4-404F-B1C1-C908797FFE5D}" type="pres">
      <dgm:prSet presAssocID="{C28DE612-58E2-E343-83D5-6FB38529AE0C}" presName="accent_2" presStyleCnt="0"/>
      <dgm:spPr/>
    </dgm:pt>
    <dgm:pt modelId="{D100B628-576A-3A46-A877-4BF387D83050}" type="pres">
      <dgm:prSet presAssocID="{C28DE612-58E2-E343-83D5-6FB38529AE0C}" presName="accentRepeatNode" presStyleLbl="solidFgAcc1" presStyleIdx="1" presStyleCnt="7"/>
      <dgm:spPr/>
    </dgm:pt>
    <dgm:pt modelId="{2FA13B95-FB31-154D-8458-CBDE1F42C4B8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735DBD1B-009F-5B4A-80A0-4ED24D77094A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30E9B618-8A23-DC42-91F7-6EA087A01069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2F2FE429-3BDC-B44D-B808-BD7750AA4351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61BD3DC8-CC70-584F-A320-70FEFBE6767E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D3435DEE-5CA4-8548-89C5-C6503DCA0A0D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ACFD89AB-495E-B941-A9B3-CD850DDC6089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53A451C1-BE9C-2445-9BAD-9DC7D59AE61D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BD8EBBEA-48C3-8343-87EB-711DFB17D98C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6318C2A5-3F2B-214E-9F21-8FA017A548CE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25A55F31-AB04-B542-B5BF-1618A273A782}" type="presOf" srcId="{ED75E409-1169-D044-9450-52FC97369883}" destId="{ACFD89AB-495E-B941-A9B3-CD850DDC6089}" srcOrd="0" destOrd="0" presId="urn:microsoft.com/office/officeart/2008/layout/VerticalCurvedList"/>
    <dgm:cxn modelId="{320FA531-9769-4F47-B5B6-34E0D7F43B3E}" type="presOf" srcId="{27E89522-710D-5A4A-BC80-B6D6B9B0CDAB}" destId="{61BD3DC8-CC70-584F-A320-70FEFBE6767E}" srcOrd="0" destOrd="0" presId="urn:microsoft.com/office/officeart/2008/layout/VerticalCurvedList"/>
    <dgm:cxn modelId="{F37DF36A-363D-7D4E-8C63-53838DE3683B}" type="presOf" srcId="{82C8C86B-E5D5-4C7B-8969-0056B0E2CEEB}" destId="{BD8EBBEA-48C3-8343-87EB-711DFB17D98C}" srcOrd="0" destOrd="0" presId="urn:microsoft.com/office/officeart/2008/layout/VerticalCurvedList"/>
    <dgm:cxn modelId="{23668F85-FB36-1B4D-9DD5-91069F1CEADD}" type="presOf" srcId="{C28DE612-58E2-E343-83D5-6FB38529AE0C}" destId="{A414C35E-DC9C-2746-BF79-EE47B466BE74}" srcOrd="0" destOrd="0" presId="urn:microsoft.com/office/officeart/2008/layout/VerticalCurvedList"/>
    <dgm:cxn modelId="{9E51DE89-E811-2346-9BDA-4A618BF0B7A1}" srcId="{48DA7C42-779E-E541-9BEA-CA61836FB200}" destId="{C28DE612-58E2-E343-83D5-6FB38529AE0C}" srcOrd="1" destOrd="0" parTransId="{CDC7310A-D4D1-2B4A-9463-A8D7A7481DCF}" sibTransId="{9FD79364-AC63-564B-A387-31589A45ED4D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D5C98DA4-FD57-DE4C-8073-C1D11A237A53}" type="presOf" srcId="{E788EE91-94AC-8C46-9DD1-1F29B647EFFC}" destId="{30E9B618-8A23-DC42-91F7-6EA087A01069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0D89D9E7-7384-904D-9E69-1E4AB81FA84A}" type="presOf" srcId="{BBDBD7EE-6769-E84F-9104-651F3F369723}" destId="{2FA13B95-FB31-154D-8458-CBDE1F42C4B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F120D8EA-BC79-D24A-804D-8C7879460C12}" type="presParOf" srcId="{0148C7CD-B352-4947-AD7E-A81548793ED4}" destId="{A414C35E-DC9C-2746-BF79-EE47B466BE74}" srcOrd="3" destOrd="0" presId="urn:microsoft.com/office/officeart/2008/layout/VerticalCurvedList"/>
    <dgm:cxn modelId="{292AE212-8C0D-9443-8724-7F13E75EE6B3}" type="presParOf" srcId="{0148C7CD-B352-4947-AD7E-A81548793ED4}" destId="{605C3D8F-B6F4-404F-B1C1-C908797FFE5D}" srcOrd="4" destOrd="0" presId="urn:microsoft.com/office/officeart/2008/layout/VerticalCurvedList"/>
    <dgm:cxn modelId="{5195714A-ABB6-6C47-AF67-9AF6E391E38D}" type="presParOf" srcId="{605C3D8F-B6F4-404F-B1C1-C908797FFE5D}" destId="{D100B628-576A-3A46-A877-4BF387D83050}" srcOrd="0" destOrd="0" presId="urn:microsoft.com/office/officeart/2008/layout/VerticalCurvedList"/>
    <dgm:cxn modelId="{DC71686D-391C-D54C-88B4-102C6D5AB322}" type="presParOf" srcId="{0148C7CD-B352-4947-AD7E-A81548793ED4}" destId="{2FA13B95-FB31-154D-8458-CBDE1F42C4B8}" srcOrd="5" destOrd="0" presId="urn:microsoft.com/office/officeart/2008/layout/VerticalCurvedList"/>
    <dgm:cxn modelId="{A7D24B91-4748-B140-B4D5-586DD8B2F68C}" type="presParOf" srcId="{0148C7CD-B352-4947-AD7E-A81548793ED4}" destId="{735DBD1B-009F-5B4A-80A0-4ED24D77094A}" srcOrd="6" destOrd="0" presId="urn:microsoft.com/office/officeart/2008/layout/VerticalCurvedList"/>
    <dgm:cxn modelId="{6172215D-6C35-CC47-8859-5A3EA88E37DA}" type="presParOf" srcId="{735DBD1B-009F-5B4A-80A0-4ED24D77094A}" destId="{6F1E13B4-7011-234C-89D5-F5335DA8F7DA}" srcOrd="0" destOrd="0" presId="urn:microsoft.com/office/officeart/2008/layout/VerticalCurvedList"/>
    <dgm:cxn modelId="{04D370B9-C688-B44D-A039-40BDC53B1AD2}" type="presParOf" srcId="{0148C7CD-B352-4947-AD7E-A81548793ED4}" destId="{30E9B618-8A23-DC42-91F7-6EA087A01069}" srcOrd="7" destOrd="0" presId="urn:microsoft.com/office/officeart/2008/layout/VerticalCurvedList"/>
    <dgm:cxn modelId="{A3B5A809-CADC-2D40-809F-FB391D25371C}" type="presParOf" srcId="{0148C7CD-B352-4947-AD7E-A81548793ED4}" destId="{2F2FE429-3BDC-B44D-B808-BD7750AA4351}" srcOrd="8" destOrd="0" presId="urn:microsoft.com/office/officeart/2008/layout/VerticalCurvedList"/>
    <dgm:cxn modelId="{B8F88349-A826-C142-95D0-B7D1C30C72DC}" type="presParOf" srcId="{2F2FE429-3BDC-B44D-B808-BD7750AA4351}" destId="{EC920999-0F21-224E-903B-C2EECE6CAB75}" srcOrd="0" destOrd="0" presId="urn:microsoft.com/office/officeart/2008/layout/VerticalCurvedList"/>
    <dgm:cxn modelId="{BFA2D93D-E14F-D249-9B6E-A57D5E8D9D05}" type="presParOf" srcId="{0148C7CD-B352-4947-AD7E-A81548793ED4}" destId="{61BD3DC8-CC70-584F-A320-70FEFBE6767E}" srcOrd="9" destOrd="0" presId="urn:microsoft.com/office/officeart/2008/layout/VerticalCurvedList"/>
    <dgm:cxn modelId="{FB387B81-723F-BD49-8006-A8A7A94514A6}" type="presParOf" srcId="{0148C7CD-B352-4947-AD7E-A81548793ED4}" destId="{D3435DEE-5CA4-8548-89C5-C6503DCA0A0D}" srcOrd="10" destOrd="0" presId="urn:microsoft.com/office/officeart/2008/layout/VerticalCurvedList"/>
    <dgm:cxn modelId="{80EECC4C-57B5-0E4C-910C-056DFEA446B0}" type="presParOf" srcId="{D3435DEE-5CA4-8548-89C5-C6503DCA0A0D}" destId="{F247E3B3-8FC9-7B46-A4E1-4100FCCE21FC}" srcOrd="0" destOrd="0" presId="urn:microsoft.com/office/officeart/2008/layout/VerticalCurvedList"/>
    <dgm:cxn modelId="{5CCD7834-F81A-3B44-B0AF-5D726B8CABCC}" type="presParOf" srcId="{0148C7CD-B352-4947-AD7E-A81548793ED4}" destId="{ACFD89AB-495E-B941-A9B3-CD850DDC6089}" srcOrd="11" destOrd="0" presId="urn:microsoft.com/office/officeart/2008/layout/VerticalCurvedList"/>
    <dgm:cxn modelId="{6FAE6253-56A8-4A4D-8A9D-02E852E694C5}" type="presParOf" srcId="{0148C7CD-B352-4947-AD7E-A81548793ED4}" destId="{53A451C1-BE9C-2445-9BAD-9DC7D59AE61D}" srcOrd="12" destOrd="0" presId="urn:microsoft.com/office/officeart/2008/layout/VerticalCurvedList"/>
    <dgm:cxn modelId="{E2F27879-9C6C-B943-AB20-14E64D112805}" type="presParOf" srcId="{53A451C1-BE9C-2445-9BAD-9DC7D59AE61D}" destId="{F3D418AA-B524-794F-9765-72838AFDCA98}" srcOrd="0" destOrd="0" presId="urn:microsoft.com/office/officeart/2008/layout/VerticalCurvedList"/>
    <dgm:cxn modelId="{B4C45CC4-3110-B340-92DE-7AB1CA62BF80}" type="presParOf" srcId="{0148C7CD-B352-4947-AD7E-A81548793ED4}" destId="{BD8EBBEA-48C3-8343-87EB-711DFB17D98C}" srcOrd="13" destOrd="0" presId="urn:microsoft.com/office/officeart/2008/layout/VerticalCurvedList"/>
    <dgm:cxn modelId="{A18620C4-51A9-CE40-A8BE-232EC0596C3F}" type="presParOf" srcId="{0148C7CD-B352-4947-AD7E-A81548793ED4}" destId="{6318C2A5-3F2B-214E-9F21-8FA017A548CE}" srcOrd="14" destOrd="0" presId="urn:microsoft.com/office/officeart/2008/layout/VerticalCurvedList"/>
    <dgm:cxn modelId="{1975CB4E-8D2B-B54F-A077-6265EF5F964D}" type="presParOf" srcId="{6318C2A5-3F2B-214E-9F21-8FA017A548CE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A6A5C6E9-1B21-784E-B2A1-C0FDE2F51E7A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89ECA57E-CE49-B846-BEB6-0E0CF60C5FA3}" type="parTrans" cxnId="{39DB4634-8B65-8E4A-9EBA-9A5BFD160390}">
      <dgm:prSet/>
      <dgm:spPr/>
      <dgm:t>
        <a:bodyPr/>
        <a:lstStyle/>
        <a:p>
          <a:endParaRPr lang="de-DE"/>
        </a:p>
      </dgm:t>
    </dgm:pt>
    <dgm:pt modelId="{EDFDDA5B-3A4A-484F-982E-85305D8C64F8}" type="sibTrans" cxnId="{39DB4634-8B65-8E4A-9EBA-9A5BFD160390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>
        <a:solidFill>
          <a:schemeClr val="bg1"/>
        </a:solidFill>
      </dgm:spPr>
    </dgm:pt>
    <dgm:pt modelId="{0C7F0AA1-87FB-DB44-AFA2-AA94D253EBA6}" type="pres">
      <dgm:prSet presAssocID="{A6A5C6E9-1B21-784E-B2A1-C0FDE2F51E7A}" presName="text_2" presStyleLbl="node1" presStyleIdx="1" presStyleCnt="7">
        <dgm:presLayoutVars>
          <dgm:bulletEnabled val="1"/>
        </dgm:presLayoutVars>
      </dgm:prSet>
      <dgm:spPr/>
    </dgm:pt>
    <dgm:pt modelId="{D4E2B956-E046-0049-8667-13CC26305B8A}" type="pres">
      <dgm:prSet presAssocID="{A6A5C6E9-1B21-784E-B2A1-C0FDE2F51E7A}" presName="accent_2" presStyleCnt="0"/>
      <dgm:spPr/>
    </dgm:pt>
    <dgm:pt modelId="{A999982D-C7A7-1C43-A804-51DE14105F0C}" type="pres">
      <dgm:prSet presAssocID="{A6A5C6E9-1B21-784E-B2A1-C0FDE2F51E7A}" presName="accentRepeatNode" presStyleLbl="solidFgAcc1" presStyleIdx="1" presStyleCnt="7"/>
      <dgm:spPr>
        <a:solidFill>
          <a:schemeClr val="accent1"/>
        </a:solidFill>
      </dgm:spPr>
    </dgm:pt>
    <dgm:pt modelId="{2DEC1262-8ED2-B147-AB20-12EAA1C41606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A6C340ED-B28F-534D-A35A-6DD198F12675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12DA74AD-1E6A-2046-990F-1CE300CF5B76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3C4E6A15-606B-6A43-A762-505F6EBB61DA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E1FDA2CA-CCE4-DD49-8408-3E21D6F9AFF4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B515DACE-6EA4-3D49-B27C-3D48E8C34AB1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ECB8DE45-FE72-964C-8FBD-D3847CB2F888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DB17B75A-6FFF-B344-B085-A95CFBB605C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8DAE1C6D-4A37-354A-B879-8E6D590EC6E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E3B835F2-3FA6-8440-B588-E9EFAA1F69E3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39DB4634-8B65-8E4A-9EBA-9A5BFD160390}" srcId="{48DA7C42-779E-E541-9BEA-CA61836FB200}" destId="{A6A5C6E9-1B21-784E-B2A1-C0FDE2F51E7A}" srcOrd="1" destOrd="0" parTransId="{89ECA57E-CE49-B846-BEB6-0E0CF60C5FA3}" sibTransId="{EDFDDA5B-3A4A-484F-982E-85305D8C64F8}"/>
    <dgm:cxn modelId="{13E9C66B-3602-0442-BB1D-1249050A502F}" type="presOf" srcId="{ED75E409-1169-D044-9450-52FC97369883}" destId="{ECB8DE45-FE72-964C-8FBD-D3847CB2F888}" srcOrd="0" destOrd="0" presId="urn:microsoft.com/office/officeart/2008/layout/VerticalCurvedList"/>
    <dgm:cxn modelId="{53F03570-F5E9-BB48-AF75-A4134B2D788A}" type="presOf" srcId="{E788EE91-94AC-8C46-9DD1-1F29B647EFFC}" destId="{12DA74AD-1E6A-2046-990F-1CE300CF5B76}" srcOrd="0" destOrd="0" presId="urn:microsoft.com/office/officeart/2008/layout/VerticalCurvedList"/>
    <dgm:cxn modelId="{D86A577A-5EAD-B44B-922C-A370A9F461EA}" type="presOf" srcId="{BBDBD7EE-6769-E84F-9104-651F3F369723}" destId="{2DEC1262-8ED2-B147-AB20-12EAA1C41606}" srcOrd="0" destOrd="0" presId="urn:microsoft.com/office/officeart/2008/layout/VerticalCurvedList"/>
    <dgm:cxn modelId="{F06F1F87-2B18-9D4C-A2BA-01A53EE0001D}" type="presOf" srcId="{82C8C86B-E5D5-4C7B-8969-0056B0E2CEEB}" destId="{8DAE1C6D-4A37-354A-B879-8E6D590EC6EF}" srcOrd="0" destOrd="0" presId="urn:microsoft.com/office/officeart/2008/layout/VerticalCurvedList"/>
    <dgm:cxn modelId="{64C5C78B-2177-DD46-9FCC-4F8C5F619B03}" type="presOf" srcId="{27E89522-710D-5A4A-BC80-B6D6B9B0CDAB}" destId="{E1FDA2CA-CCE4-DD49-8408-3E21D6F9AFF4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6A5CF4E8-5569-1445-9715-6F5AA224AAB5}" type="presOf" srcId="{A6A5C6E9-1B21-784E-B2A1-C0FDE2F51E7A}" destId="{0C7F0AA1-87FB-DB44-AFA2-AA94D253EBA6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0E199D16-CE30-494F-9B4F-9313A501F9A7}" type="presParOf" srcId="{0148C7CD-B352-4947-AD7E-A81548793ED4}" destId="{0C7F0AA1-87FB-DB44-AFA2-AA94D253EBA6}" srcOrd="3" destOrd="0" presId="urn:microsoft.com/office/officeart/2008/layout/VerticalCurvedList"/>
    <dgm:cxn modelId="{A7485B5B-6033-964A-B8D8-D72C5BF39E7E}" type="presParOf" srcId="{0148C7CD-B352-4947-AD7E-A81548793ED4}" destId="{D4E2B956-E046-0049-8667-13CC26305B8A}" srcOrd="4" destOrd="0" presId="urn:microsoft.com/office/officeart/2008/layout/VerticalCurvedList"/>
    <dgm:cxn modelId="{2BD0DBCD-76FD-D042-ADDC-CB65F9F5927E}" type="presParOf" srcId="{D4E2B956-E046-0049-8667-13CC26305B8A}" destId="{A999982D-C7A7-1C43-A804-51DE14105F0C}" srcOrd="0" destOrd="0" presId="urn:microsoft.com/office/officeart/2008/layout/VerticalCurvedList"/>
    <dgm:cxn modelId="{988BEEF3-5BE3-6848-B482-43B0A61C4291}" type="presParOf" srcId="{0148C7CD-B352-4947-AD7E-A81548793ED4}" destId="{2DEC1262-8ED2-B147-AB20-12EAA1C41606}" srcOrd="5" destOrd="0" presId="urn:microsoft.com/office/officeart/2008/layout/VerticalCurvedList"/>
    <dgm:cxn modelId="{8E2640EC-8BC1-9648-8A81-F30F47599C92}" type="presParOf" srcId="{0148C7CD-B352-4947-AD7E-A81548793ED4}" destId="{A6C340ED-B28F-534D-A35A-6DD198F12675}" srcOrd="6" destOrd="0" presId="urn:microsoft.com/office/officeart/2008/layout/VerticalCurvedList"/>
    <dgm:cxn modelId="{3D1BA5CE-416D-584E-9C07-20501473E834}" type="presParOf" srcId="{A6C340ED-B28F-534D-A35A-6DD198F12675}" destId="{6F1E13B4-7011-234C-89D5-F5335DA8F7DA}" srcOrd="0" destOrd="0" presId="urn:microsoft.com/office/officeart/2008/layout/VerticalCurvedList"/>
    <dgm:cxn modelId="{48498652-CD85-0A46-A9BD-ED5A25C68DBF}" type="presParOf" srcId="{0148C7CD-B352-4947-AD7E-A81548793ED4}" destId="{12DA74AD-1E6A-2046-990F-1CE300CF5B76}" srcOrd="7" destOrd="0" presId="urn:microsoft.com/office/officeart/2008/layout/VerticalCurvedList"/>
    <dgm:cxn modelId="{E759C4EF-7B7F-4C41-B27D-419E3C204422}" type="presParOf" srcId="{0148C7CD-B352-4947-AD7E-A81548793ED4}" destId="{3C4E6A15-606B-6A43-A762-505F6EBB61DA}" srcOrd="8" destOrd="0" presId="urn:microsoft.com/office/officeart/2008/layout/VerticalCurvedList"/>
    <dgm:cxn modelId="{CDFC3F81-E9E7-854C-9FC0-5D0906B80689}" type="presParOf" srcId="{3C4E6A15-606B-6A43-A762-505F6EBB61DA}" destId="{EC920999-0F21-224E-903B-C2EECE6CAB75}" srcOrd="0" destOrd="0" presId="urn:microsoft.com/office/officeart/2008/layout/VerticalCurvedList"/>
    <dgm:cxn modelId="{FA0DB082-DD08-744D-93A2-2F8CA4BF0A9B}" type="presParOf" srcId="{0148C7CD-B352-4947-AD7E-A81548793ED4}" destId="{E1FDA2CA-CCE4-DD49-8408-3E21D6F9AFF4}" srcOrd="9" destOrd="0" presId="urn:microsoft.com/office/officeart/2008/layout/VerticalCurvedList"/>
    <dgm:cxn modelId="{2CA6EF3D-C325-0B42-9E8A-B63EE0BCD073}" type="presParOf" srcId="{0148C7CD-B352-4947-AD7E-A81548793ED4}" destId="{B515DACE-6EA4-3D49-B27C-3D48E8C34AB1}" srcOrd="10" destOrd="0" presId="urn:microsoft.com/office/officeart/2008/layout/VerticalCurvedList"/>
    <dgm:cxn modelId="{2DB93F6B-89CC-FA4E-8678-689814ED0260}" type="presParOf" srcId="{B515DACE-6EA4-3D49-B27C-3D48E8C34AB1}" destId="{F247E3B3-8FC9-7B46-A4E1-4100FCCE21FC}" srcOrd="0" destOrd="0" presId="urn:microsoft.com/office/officeart/2008/layout/VerticalCurvedList"/>
    <dgm:cxn modelId="{7FFC337D-A004-7149-A50F-6A257670DB62}" type="presParOf" srcId="{0148C7CD-B352-4947-AD7E-A81548793ED4}" destId="{ECB8DE45-FE72-964C-8FBD-D3847CB2F888}" srcOrd="11" destOrd="0" presId="urn:microsoft.com/office/officeart/2008/layout/VerticalCurvedList"/>
    <dgm:cxn modelId="{1FC660EA-FC8A-5D49-A389-9B54C36A1484}" type="presParOf" srcId="{0148C7CD-B352-4947-AD7E-A81548793ED4}" destId="{DB17B75A-6FFF-B344-B085-A95CFBB605C3}" srcOrd="12" destOrd="0" presId="urn:microsoft.com/office/officeart/2008/layout/VerticalCurvedList"/>
    <dgm:cxn modelId="{184AF72D-D59D-3744-BB66-A0045510C323}" type="presParOf" srcId="{DB17B75A-6FFF-B344-B085-A95CFBB605C3}" destId="{F3D418AA-B524-794F-9765-72838AFDCA98}" srcOrd="0" destOrd="0" presId="urn:microsoft.com/office/officeart/2008/layout/VerticalCurvedList"/>
    <dgm:cxn modelId="{C1DE3997-F21B-B74A-A734-D0B20EE78692}" type="presParOf" srcId="{0148C7CD-B352-4947-AD7E-A81548793ED4}" destId="{8DAE1C6D-4A37-354A-B879-8E6D590EC6EF}" srcOrd="13" destOrd="0" presId="urn:microsoft.com/office/officeart/2008/layout/VerticalCurvedList"/>
    <dgm:cxn modelId="{CC86FF58-3AFC-6F47-9140-2B6E0C959447}" type="presParOf" srcId="{0148C7CD-B352-4947-AD7E-A81548793ED4}" destId="{E3B835F2-3FA6-8440-B588-E9EFAA1F69E3}" srcOrd="14" destOrd="0" presId="urn:microsoft.com/office/officeart/2008/layout/VerticalCurvedList"/>
    <dgm:cxn modelId="{444AFA37-54A6-EA42-B3CF-B1A987728BD9}" type="presParOf" srcId="{E3B835F2-3FA6-8440-B588-E9EFAA1F69E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7BDF79C-0BEC-8B45-81C6-30A2D210BBBD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44ADF3C1-9284-2E4E-87B5-2414D7536F23}" type="parTrans" cxnId="{DBB04523-8E15-354F-9392-D037C58E8271}">
      <dgm:prSet/>
      <dgm:spPr/>
      <dgm:t>
        <a:bodyPr/>
        <a:lstStyle/>
        <a:p>
          <a:endParaRPr lang="de-DE"/>
        </a:p>
      </dgm:t>
    </dgm:pt>
    <dgm:pt modelId="{301F85EC-3BC5-4D43-AC75-4C60AF5D9D01}" type="sibTrans" cxnId="{DBB04523-8E15-354F-9392-D037C58E827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C827C905-4678-EC4B-B75D-C26613A401E8}" type="pres">
      <dgm:prSet presAssocID="{67BDF79C-0BEC-8B45-81C6-30A2D210BBBD}" presName="text_2" presStyleLbl="node1" presStyleIdx="1" presStyleCnt="7">
        <dgm:presLayoutVars>
          <dgm:bulletEnabled val="1"/>
        </dgm:presLayoutVars>
      </dgm:prSet>
      <dgm:spPr/>
    </dgm:pt>
    <dgm:pt modelId="{8D01E46C-74C9-384B-9FC7-E21E0491036E}" type="pres">
      <dgm:prSet presAssocID="{67BDF79C-0BEC-8B45-81C6-30A2D210BBBD}" presName="accent_2" presStyleCnt="0"/>
      <dgm:spPr/>
    </dgm:pt>
    <dgm:pt modelId="{9D7DB077-5B85-CB46-A939-B92DF9FCBA58}" type="pres">
      <dgm:prSet presAssocID="{67BDF79C-0BEC-8B45-81C6-30A2D210BBBD}" presName="accentRepeatNode" presStyleLbl="solidFgAcc1" presStyleIdx="1" presStyleCnt="7"/>
      <dgm:spPr/>
    </dgm:pt>
    <dgm:pt modelId="{49D67E88-E5FA-E447-B470-07BE50DCEF1A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A812042F-B3B1-6C43-A7AA-6A54B1CB90AC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accent1"/>
        </a:solidFill>
      </dgm:spPr>
    </dgm:pt>
    <dgm:pt modelId="{23E8B157-D704-A14B-A4C7-13B33849EB9C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DB01F23E-A82B-FA44-8B63-E2DCF469B0B0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8B5AA255-CF4C-5648-A202-8B3CF5F9473E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FDD9CDF0-45DD-A74A-8511-6341668C0BF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F80011CF-48BE-334C-B7AC-9D8D7C7ED5C6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78A6C881-1546-1E49-93BC-40890A0E2692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F318139B-D2A1-734C-9E12-DE1D199EEA2D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EB0C1915-5202-CA41-BEBA-5900130202C3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BA1B5D0B-F993-7143-BB2C-618EC2AE0217}" type="presOf" srcId="{27E89522-710D-5A4A-BC80-B6D6B9B0CDAB}" destId="{8B5AA255-CF4C-5648-A202-8B3CF5F9473E}" srcOrd="0" destOrd="0" presId="urn:microsoft.com/office/officeart/2008/layout/VerticalCurvedList"/>
    <dgm:cxn modelId="{DBB04523-8E15-354F-9392-D037C58E8271}" srcId="{48DA7C42-779E-E541-9BEA-CA61836FB200}" destId="{67BDF79C-0BEC-8B45-81C6-30A2D210BBBD}" srcOrd="1" destOrd="0" parTransId="{44ADF3C1-9284-2E4E-87B5-2414D7536F23}" sibTransId="{301F85EC-3BC5-4D43-AC75-4C60AF5D9D01}"/>
    <dgm:cxn modelId="{9113E725-4605-9D4F-A051-E3186287424A}" type="presOf" srcId="{E788EE91-94AC-8C46-9DD1-1F29B647EFFC}" destId="{23E8B157-D704-A14B-A4C7-13B33849EB9C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CF8B3E4E-D982-C344-B3E9-B6623660A69D}" type="presOf" srcId="{ED75E409-1169-D044-9450-52FC97369883}" destId="{F80011CF-48BE-334C-B7AC-9D8D7C7ED5C6}" srcOrd="0" destOrd="0" presId="urn:microsoft.com/office/officeart/2008/layout/VerticalCurvedList"/>
    <dgm:cxn modelId="{43D23D88-D515-BD4D-A226-8A0C66904136}" type="presOf" srcId="{BBDBD7EE-6769-E84F-9104-651F3F369723}" destId="{49D67E88-E5FA-E447-B470-07BE50DCEF1A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FD3973B0-B754-E84A-862C-6D36505DB518}" type="presOf" srcId="{67BDF79C-0BEC-8B45-81C6-30A2D210BBBD}" destId="{C827C905-4678-EC4B-B75D-C26613A401E8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CB08C2E5-28D1-174D-9528-C1F7EAC6035D}" type="presOf" srcId="{82C8C86B-E5D5-4C7B-8969-0056B0E2CEEB}" destId="{F318139B-D2A1-734C-9E12-DE1D199EEA2D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7E1C2917-0785-B947-9FED-76CDCDE72EEA}" type="presParOf" srcId="{0148C7CD-B352-4947-AD7E-A81548793ED4}" destId="{C827C905-4678-EC4B-B75D-C26613A401E8}" srcOrd="3" destOrd="0" presId="urn:microsoft.com/office/officeart/2008/layout/VerticalCurvedList"/>
    <dgm:cxn modelId="{988BD6CB-8F3B-704B-9A47-DF84BAA9E757}" type="presParOf" srcId="{0148C7CD-B352-4947-AD7E-A81548793ED4}" destId="{8D01E46C-74C9-384B-9FC7-E21E0491036E}" srcOrd="4" destOrd="0" presId="urn:microsoft.com/office/officeart/2008/layout/VerticalCurvedList"/>
    <dgm:cxn modelId="{0E33E64B-83DC-B545-9DA0-074C112E2853}" type="presParOf" srcId="{8D01E46C-74C9-384B-9FC7-E21E0491036E}" destId="{9D7DB077-5B85-CB46-A939-B92DF9FCBA58}" srcOrd="0" destOrd="0" presId="urn:microsoft.com/office/officeart/2008/layout/VerticalCurvedList"/>
    <dgm:cxn modelId="{CF82BF47-8FF9-D741-AAC5-10565D180E91}" type="presParOf" srcId="{0148C7CD-B352-4947-AD7E-A81548793ED4}" destId="{49D67E88-E5FA-E447-B470-07BE50DCEF1A}" srcOrd="5" destOrd="0" presId="urn:microsoft.com/office/officeart/2008/layout/VerticalCurvedList"/>
    <dgm:cxn modelId="{607DCA79-58B2-1044-8330-FCC70F231428}" type="presParOf" srcId="{0148C7CD-B352-4947-AD7E-A81548793ED4}" destId="{A812042F-B3B1-6C43-A7AA-6A54B1CB90AC}" srcOrd="6" destOrd="0" presId="urn:microsoft.com/office/officeart/2008/layout/VerticalCurvedList"/>
    <dgm:cxn modelId="{3A6BF1C9-6D5D-BA46-9741-2E4C95D7168F}" type="presParOf" srcId="{A812042F-B3B1-6C43-A7AA-6A54B1CB90AC}" destId="{6F1E13B4-7011-234C-89D5-F5335DA8F7DA}" srcOrd="0" destOrd="0" presId="urn:microsoft.com/office/officeart/2008/layout/VerticalCurvedList"/>
    <dgm:cxn modelId="{B6D85DCE-05C7-8F44-A52A-E867B30E6761}" type="presParOf" srcId="{0148C7CD-B352-4947-AD7E-A81548793ED4}" destId="{23E8B157-D704-A14B-A4C7-13B33849EB9C}" srcOrd="7" destOrd="0" presId="urn:microsoft.com/office/officeart/2008/layout/VerticalCurvedList"/>
    <dgm:cxn modelId="{E690E83B-B669-B949-83B2-39C8142273AF}" type="presParOf" srcId="{0148C7CD-B352-4947-AD7E-A81548793ED4}" destId="{DB01F23E-A82B-FA44-8B63-E2DCF469B0B0}" srcOrd="8" destOrd="0" presId="urn:microsoft.com/office/officeart/2008/layout/VerticalCurvedList"/>
    <dgm:cxn modelId="{4FA9E33D-58F7-9044-AF15-A161FEC3BC1A}" type="presParOf" srcId="{DB01F23E-A82B-FA44-8B63-E2DCF469B0B0}" destId="{EC920999-0F21-224E-903B-C2EECE6CAB75}" srcOrd="0" destOrd="0" presId="urn:microsoft.com/office/officeart/2008/layout/VerticalCurvedList"/>
    <dgm:cxn modelId="{E73FE3FD-7DF6-1048-88D3-B87253D0D44D}" type="presParOf" srcId="{0148C7CD-B352-4947-AD7E-A81548793ED4}" destId="{8B5AA255-CF4C-5648-A202-8B3CF5F9473E}" srcOrd="9" destOrd="0" presId="urn:microsoft.com/office/officeart/2008/layout/VerticalCurvedList"/>
    <dgm:cxn modelId="{B00D3AFB-E618-E64F-AF54-CD85843BE94C}" type="presParOf" srcId="{0148C7CD-B352-4947-AD7E-A81548793ED4}" destId="{FDD9CDF0-45DD-A74A-8511-6341668C0BF3}" srcOrd="10" destOrd="0" presId="urn:microsoft.com/office/officeart/2008/layout/VerticalCurvedList"/>
    <dgm:cxn modelId="{52B5CFBC-3141-754B-BDF5-D50C2A0BF4B8}" type="presParOf" srcId="{FDD9CDF0-45DD-A74A-8511-6341668C0BF3}" destId="{F247E3B3-8FC9-7B46-A4E1-4100FCCE21FC}" srcOrd="0" destOrd="0" presId="urn:microsoft.com/office/officeart/2008/layout/VerticalCurvedList"/>
    <dgm:cxn modelId="{7CAF42E2-82EF-5440-9D6F-29959A1ADA8B}" type="presParOf" srcId="{0148C7CD-B352-4947-AD7E-A81548793ED4}" destId="{F80011CF-48BE-334C-B7AC-9D8D7C7ED5C6}" srcOrd="11" destOrd="0" presId="urn:microsoft.com/office/officeart/2008/layout/VerticalCurvedList"/>
    <dgm:cxn modelId="{808AACEC-80B6-3242-AC82-BB5E1B99862A}" type="presParOf" srcId="{0148C7CD-B352-4947-AD7E-A81548793ED4}" destId="{78A6C881-1546-1E49-93BC-40890A0E2692}" srcOrd="12" destOrd="0" presId="urn:microsoft.com/office/officeart/2008/layout/VerticalCurvedList"/>
    <dgm:cxn modelId="{6A40C7AC-E8E1-444D-B4ED-675DA26269F3}" type="presParOf" srcId="{78A6C881-1546-1E49-93BC-40890A0E2692}" destId="{F3D418AA-B524-794F-9765-72838AFDCA98}" srcOrd="0" destOrd="0" presId="urn:microsoft.com/office/officeart/2008/layout/VerticalCurvedList"/>
    <dgm:cxn modelId="{7E55DBCE-4DDD-3442-A68C-D927151BACB4}" type="presParOf" srcId="{0148C7CD-B352-4947-AD7E-A81548793ED4}" destId="{F318139B-D2A1-734C-9E12-DE1D199EEA2D}" srcOrd="13" destOrd="0" presId="urn:microsoft.com/office/officeart/2008/layout/VerticalCurvedList"/>
    <dgm:cxn modelId="{FE051E5D-B6B5-3D49-A508-59A74C8D80CF}" type="presParOf" srcId="{0148C7CD-B352-4947-AD7E-A81548793ED4}" destId="{EB0C1915-5202-CA41-BEBA-5900130202C3}" srcOrd="14" destOrd="0" presId="urn:microsoft.com/office/officeart/2008/layout/VerticalCurvedList"/>
    <dgm:cxn modelId="{D769294A-6050-D04A-841D-44C80300E194}" type="presParOf" srcId="{EB0C1915-5202-CA41-BEBA-5900130202C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45D96855-E776-3645-AD9D-03B27159C296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D782D4B2-C092-E049-BC15-23E96F74506C}" type="parTrans" cxnId="{77F77120-20EF-8542-8E24-7F1690469363}">
      <dgm:prSet/>
      <dgm:spPr/>
      <dgm:t>
        <a:bodyPr/>
        <a:lstStyle/>
        <a:p>
          <a:endParaRPr lang="de-DE"/>
        </a:p>
      </dgm:t>
    </dgm:pt>
    <dgm:pt modelId="{5B13730D-D6F6-BC4D-BEAB-AA34A324065B}" type="sibTrans" cxnId="{77F77120-20EF-8542-8E24-7F1690469363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DA8779D0-9AB9-AF48-BC07-BC15721CC80B}" type="pres">
      <dgm:prSet presAssocID="{45D96855-E776-3645-AD9D-03B27159C296}" presName="text_2" presStyleLbl="node1" presStyleIdx="1" presStyleCnt="7">
        <dgm:presLayoutVars>
          <dgm:bulletEnabled val="1"/>
        </dgm:presLayoutVars>
      </dgm:prSet>
      <dgm:spPr/>
    </dgm:pt>
    <dgm:pt modelId="{377D307F-04D3-A843-9C34-4D1840E7B8F8}" type="pres">
      <dgm:prSet presAssocID="{45D96855-E776-3645-AD9D-03B27159C296}" presName="accent_2" presStyleCnt="0"/>
      <dgm:spPr/>
    </dgm:pt>
    <dgm:pt modelId="{B2C71E0E-D009-B547-B4B1-B97316F01275}" type="pres">
      <dgm:prSet presAssocID="{45D96855-E776-3645-AD9D-03B27159C296}" presName="accentRepeatNode" presStyleLbl="solidFgAcc1" presStyleIdx="1" presStyleCnt="7"/>
      <dgm:spPr/>
    </dgm:pt>
    <dgm:pt modelId="{79C2A24F-E25B-1A45-A8F3-3373758BB5D0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F024617E-14E0-8E47-86E1-6AB6E30869A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8EE29535-B02F-4540-B967-C94F56E98AB2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4917CB46-83DA-F947-84B7-98C1FBF4F4C7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>
        <a:solidFill>
          <a:schemeClr val="accent1"/>
        </a:solidFill>
      </dgm:spPr>
    </dgm:pt>
    <dgm:pt modelId="{41526B44-DAC8-C549-BC1B-6AC3721007D0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82C776DD-187B-9747-9901-FC787DEC7462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1043AB01-5D33-6041-A29F-3B74E89C80DB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B9B21F20-F238-044F-893B-FBC0E12602F9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A6953840-37D9-E546-BE54-4426E089E3E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4438CAFF-DAB5-6B4C-9B62-FE5E55BF738F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9B4B20F-1174-804B-AA79-F97B89CA2A53}" type="presOf" srcId="{27E89522-710D-5A4A-BC80-B6D6B9B0CDAB}" destId="{41526B44-DAC8-C549-BC1B-6AC3721007D0}" srcOrd="0" destOrd="0" presId="urn:microsoft.com/office/officeart/2008/layout/VerticalCurvedList"/>
    <dgm:cxn modelId="{F0C83210-B0D3-EE4C-8318-5A474AD8AD32}" type="presOf" srcId="{E788EE91-94AC-8C46-9DD1-1F29B647EFFC}" destId="{8EE29535-B02F-4540-B967-C94F56E98AB2}" srcOrd="0" destOrd="0" presId="urn:microsoft.com/office/officeart/2008/layout/VerticalCurvedList"/>
    <dgm:cxn modelId="{77F77120-20EF-8542-8E24-7F1690469363}" srcId="{48DA7C42-779E-E541-9BEA-CA61836FB200}" destId="{45D96855-E776-3645-AD9D-03B27159C296}" srcOrd="1" destOrd="0" parTransId="{D782D4B2-C092-E049-BC15-23E96F74506C}" sibTransId="{5B13730D-D6F6-BC4D-BEAB-AA34A324065B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1740D03B-AFCE-8141-9737-450D4F967182}" type="presOf" srcId="{45D96855-E776-3645-AD9D-03B27159C296}" destId="{DA8779D0-9AB9-AF48-BC07-BC15721CC80B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B02FE2AB-F6C9-D940-B802-0DC31D9FBE72}" type="presOf" srcId="{BBDBD7EE-6769-E84F-9104-651F3F369723}" destId="{79C2A24F-E25B-1A45-A8F3-3373758BB5D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D51DFD8-D14C-9243-B336-82D7DC82B4AA}" type="presOf" srcId="{82C8C86B-E5D5-4C7B-8969-0056B0E2CEEB}" destId="{A6953840-37D9-E546-BE54-4426E089E3EF}" srcOrd="0" destOrd="0" presId="urn:microsoft.com/office/officeart/2008/layout/VerticalCurvedList"/>
    <dgm:cxn modelId="{7674ADE9-4A77-8C45-B649-8F62A36D0DDA}" type="presOf" srcId="{ED75E409-1169-D044-9450-52FC97369883}" destId="{1043AB01-5D33-6041-A29F-3B74E89C80DB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C5E22B5F-E71E-924C-8B55-77E2BB5E33D2}" type="presParOf" srcId="{0148C7CD-B352-4947-AD7E-A81548793ED4}" destId="{DA8779D0-9AB9-AF48-BC07-BC15721CC80B}" srcOrd="3" destOrd="0" presId="urn:microsoft.com/office/officeart/2008/layout/VerticalCurvedList"/>
    <dgm:cxn modelId="{3E1201B9-6334-F84E-8F0D-294BAC302292}" type="presParOf" srcId="{0148C7CD-B352-4947-AD7E-A81548793ED4}" destId="{377D307F-04D3-A843-9C34-4D1840E7B8F8}" srcOrd="4" destOrd="0" presId="urn:microsoft.com/office/officeart/2008/layout/VerticalCurvedList"/>
    <dgm:cxn modelId="{97BD68E3-C52B-9E4F-B348-9359EF047926}" type="presParOf" srcId="{377D307F-04D3-A843-9C34-4D1840E7B8F8}" destId="{B2C71E0E-D009-B547-B4B1-B97316F01275}" srcOrd="0" destOrd="0" presId="urn:microsoft.com/office/officeart/2008/layout/VerticalCurvedList"/>
    <dgm:cxn modelId="{87CEC5CE-E819-8848-BFA7-241B5CC2FA4E}" type="presParOf" srcId="{0148C7CD-B352-4947-AD7E-A81548793ED4}" destId="{79C2A24F-E25B-1A45-A8F3-3373758BB5D0}" srcOrd="5" destOrd="0" presId="urn:microsoft.com/office/officeart/2008/layout/VerticalCurvedList"/>
    <dgm:cxn modelId="{04147A7C-FF3D-D344-8225-B73BA660A9D7}" type="presParOf" srcId="{0148C7CD-B352-4947-AD7E-A81548793ED4}" destId="{F024617E-14E0-8E47-86E1-6AB6E30869AF}" srcOrd="6" destOrd="0" presId="urn:microsoft.com/office/officeart/2008/layout/VerticalCurvedList"/>
    <dgm:cxn modelId="{01D47655-F552-1242-8EF2-6170D9AD615A}" type="presParOf" srcId="{F024617E-14E0-8E47-86E1-6AB6E30869AF}" destId="{6F1E13B4-7011-234C-89D5-F5335DA8F7DA}" srcOrd="0" destOrd="0" presId="urn:microsoft.com/office/officeart/2008/layout/VerticalCurvedList"/>
    <dgm:cxn modelId="{39BFC341-439B-634D-A8CC-696B40BEA13A}" type="presParOf" srcId="{0148C7CD-B352-4947-AD7E-A81548793ED4}" destId="{8EE29535-B02F-4540-B967-C94F56E98AB2}" srcOrd="7" destOrd="0" presId="urn:microsoft.com/office/officeart/2008/layout/VerticalCurvedList"/>
    <dgm:cxn modelId="{1A17451F-6B12-4E4F-B084-940B451E8A51}" type="presParOf" srcId="{0148C7CD-B352-4947-AD7E-A81548793ED4}" destId="{4917CB46-83DA-F947-84B7-98C1FBF4F4C7}" srcOrd="8" destOrd="0" presId="urn:microsoft.com/office/officeart/2008/layout/VerticalCurvedList"/>
    <dgm:cxn modelId="{736F6480-32C8-F44E-83F0-36E6090861D5}" type="presParOf" srcId="{4917CB46-83DA-F947-84B7-98C1FBF4F4C7}" destId="{EC920999-0F21-224E-903B-C2EECE6CAB75}" srcOrd="0" destOrd="0" presId="urn:microsoft.com/office/officeart/2008/layout/VerticalCurvedList"/>
    <dgm:cxn modelId="{8639E5A5-B569-F84C-A89F-56D194EAB813}" type="presParOf" srcId="{0148C7CD-B352-4947-AD7E-A81548793ED4}" destId="{41526B44-DAC8-C549-BC1B-6AC3721007D0}" srcOrd="9" destOrd="0" presId="urn:microsoft.com/office/officeart/2008/layout/VerticalCurvedList"/>
    <dgm:cxn modelId="{9FC1F407-FDF9-3045-BD54-D8DAFBD06594}" type="presParOf" srcId="{0148C7CD-B352-4947-AD7E-A81548793ED4}" destId="{82C776DD-187B-9747-9901-FC787DEC7462}" srcOrd="10" destOrd="0" presId="urn:microsoft.com/office/officeart/2008/layout/VerticalCurvedList"/>
    <dgm:cxn modelId="{5ADE9419-E9BF-E445-9EB1-1FC887E2877D}" type="presParOf" srcId="{82C776DD-187B-9747-9901-FC787DEC7462}" destId="{F247E3B3-8FC9-7B46-A4E1-4100FCCE21FC}" srcOrd="0" destOrd="0" presId="urn:microsoft.com/office/officeart/2008/layout/VerticalCurvedList"/>
    <dgm:cxn modelId="{CC5B4AD6-F449-354C-AA63-0F2BA0575D5A}" type="presParOf" srcId="{0148C7CD-B352-4947-AD7E-A81548793ED4}" destId="{1043AB01-5D33-6041-A29F-3B74E89C80DB}" srcOrd="11" destOrd="0" presId="urn:microsoft.com/office/officeart/2008/layout/VerticalCurvedList"/>
    <dgm:cxn modelId="{41F85BCB-CAF9-AF43-A0EB-128778F3831C}" type="presParOf" srcId="{0148C7CD-B352-4947-AD7E-A81548793ED4}" destId="{B9B21F20-F238-044F-893B-FBC0E12602F9}" srcOrd="12" destOrd="0" presId="urn:microsoft.com/office/officeart/2008/layout/VerticalCurvedList"/>
    <dgm:cxn modelId="{BCEBDBE6-1523-1F4F-BE30-A54D5EF0A057}" type="presParOf" srcId="{B9B21F20-F238-044F-893B-FBC0E12602F9}" destId="{F3D418AA-B524-794F-9765-72838AFDCA98}" srcOrd="0" destOrd="0" presId="urn:microsoft.com/office/officeart/2008/layout/VerticalCurvedList"/>
    <dgm:cxn modelId="{97DD2A2B-1068-924C-8FE2-B741959F0BB3}" type="presParOf" srcId="{0148C7CD-B352-4947-AD7E-A81548793ED4}" destId="{A6953840-37D9-E546-BE54-4426E089E3EF}" srcOrd="13" destOrd="0" presId="urn:microsoft.com/office/officeart/2008/layout/VerticalCurvedList"/>
    <dgm:cxn modelId="{2F70FF01-9E72-4641-BE55-E0AF44F1D52E}" type="presParOf" srcId="{0148C7CD-B352-4947-AD7E-A81548793ED4}" destId="{4438CAFF-DAB5-6B4C-9B62-FE5E55BF738F}" srcOrd="14" destOrd="0" presId="urn:microsoft.com/office/officeart/2008/layout/VerticalCurvedList"/>
    <dgm:cxn modelId="{6701FEA8-3353-A74D-9DD7-2A0B333AECC5}" type="presParOf" srcId="{4438CAFF-DAB5-6B4C-9B62-FE5E55BF738F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A521A88-B5FB-B14A-A218-492A1B7533FC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3EEDDAE2-5FAC-6342-AE7F-892050E310BF}" type="parTrans" cxnId="{5725F50D-7E90-3F49-B03F-3E3C8E5B7B9E}">
      <dgm:prSet/>
      <dgm:spPr/>
      <dgm:t>
        <a:bodyPr/>
        <a:lstStyle/>
        <a:p>
          <a:endParaRPr lang="de-DE"/>
        </a:p>
      </dgm:t>
    </dgm:pt>
    <dgm:pt modelId="{FBC42EB7-6049-7240-84E5-9588BABC1A63}" type="sibTrans" cxnId="{5725F50D-7E90-3F49-B03F-3E3C8E5B7B9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84962E74-A2CC-B444-9EEF-2E26FA6BBA51}" type="pres">
      <dgm:prSet presAssocID="{6A521A88-B5FB-B14A-A218-492A1B7533FC}" presName="text_2" presStyleLbl="node1" presStyleIdx="1" presStyleCnt="7">
        <dgm:presLayoutVars>
          <dgm:bulletEnabled val="1"/>
        </dgm:presLayoutVars>
      </dgm:prSet>
      <dgm:spPr/>
    </dgm:pt>
    <dgm:pt modelId="{B59CB4E3-082C-A643-93DC-74908C9F30C4}" type="pres">
      <dgm:prSet presAssocID="{6A521A88-B5FB-B14A-A218-492A1B7533FC}" presName="accent_2" presStyleCnt="0"/>
      <dgm:spPr/>
    </dgm:pt>
    <dgm:pt modelId="{4A8572E7-828A-EA49-933F-305F58D4DA49}" type="pres">
      <dgm:prSet presAssocID="{6A521A88-B5FB-B14A-A218-492A1B7533FC}" presName="accentRepeatNode" presStyleLbl="solidFgAcc1" presStyleIdx="1" presStyleCnt="7"/>
      <dgm:spPr/>
    </dgm:pt>
    <dgm:pt modelId="{DB5388F0-3997-A24C-A2A9-969FEF94DA23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976FE6CB-3EAB-D144-8D33-C48FB44CB98C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E85B4BC7-FF4D-1740-8985-7A8B51E6C02B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775C1E0F-B37C-044C-82BC-6BEE480ED85E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195862C0-48A7-EB4C-8673-3E1DFCC2B90B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6B28E944-098A-8D4C-A02F-12263DA38924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>
        <a:solidFill>
          <a:schemeClr val="accent1"/>
        </a:solidFill>
      </dgm:spPr>
    </dgm:pt>
    <dgm:pt modelId="{4AF581A6-5393-8946-A2CC-B14152843596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33172051-9B77-2444-B226-CDA594F3C731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8E55F1B4-13D4-A240-B259-77734A68C905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5DBA63A9-AB58-4C41-A494-7B8AF7431BA1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725F50D-7E90-3F49-B03F-3E3C8E5B7B9E}" srcId="{48DA7C42-779E-E541-9BEA-CA61836FB200}" destId="{6A521A88-B5FB-B14A-A218-492A1B7533FC}" srcOrd="1" destOrd="0" parTransId="{3EEDDAE2-5FAC-6342-AE7F-892050E310BF}" sibTransId="{FBC42EB7-6049-7240-84E5-9588BABC1A63}"/>
    <dgm:cxn modelId="{7E2BD410-610E-AC41-AD01-E19460479DE4}" type="presOf" srcId="{27E89522-710D-5A4A-BC80-B6D6B9B0CDAB}" destId="{195862C0-48A7-EB4C-8673-3E1DFCC2B90B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B2397860-7E31-8747-84F6-87C0FD0FBDD5}" type="presOf" srcId="{E788EE91-94AC-8C46-9DD1-1F29B647EFFC}" destId="{E85B4BC7-FF4D-1740-8985-7A8B51E6C02B}" srcOrd="0" destOrd="0" presId="urn:microsoft.com/office/officeart/2008/layout/VerticalCurvedList"/>
    <dgm:cxn modelId="{641E1258-4B39-0549-B7D5-5182B37CE389}" type="presOf" srcId="{ED75E409-1169-D044-9450-52FC97369883}" destId="{4AF581A6-5393-8946-A2CC-B14152843596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EDB04BA-AF68-D641-A888-F2412B55109A}" type="presOf" srcId="{6A521A88-B5FB-B14A-A218-492A1B7533FC}" destId="{84962E74-A2CC-B444-9EEF-2E26FA6BBA51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CBE947CA-9FCD-454B-95AB-C896C002C138}" type="presOf" srcId="{82C8C86B-E5D5-4C7B-8969-0056B0E2CEEB}" destId="{8E55F1B4-13D4-A240-B259-77734A68C905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ED735D8-43EF-2B4F-A960-2CEE701AD099}" type="presOf" srcId="{BBDBD7EE-6769-E84F-9104-651F3F369723}" destId="{DB5388F0-3997-A24C-A2A9-969FEF94DA23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383D5DAF-A183-9A4A-87BD-38ECFE6C102B}" type="presParOf" srcId="{0148C7CD-B352-4947-AD7E-A81548793ED4}" destId="{84962E74-A2CC-B444-9EEF-2E26FA6BBA51}" srcOrd="3" destOrd="0" presId="urn:microsoft.com/office/officeart/2008/layout/VerticalCurvedList"/>
    <dgm:cxn modelId="{F0C85141-0CEF-7844-A485-FAC150B6DE3B}" type="presParOf" srcId="{0148C7CD-B352-4947-AD7E-A81548793ED4}" destId="{B59CB4E3-082C-A643-93DC-74908C9F30C4}" srcOrd="4" destOrd="0" presId="urn:microsoft.com/office/officeart/2008/layout/VerticalCurvedList"/>
    <dgm:cxn modelId="{A8B936A5-B780-2046-89AC-D1BC49AF7FF9}" type="presParOf" srcId="{B59CB4E3-082C-A643-93DC-74908C9F30C4}" destId="{4A8572E7-828A-EA49-933F-305F58D4DA49}" srcOrd="0" destOrd="0" presId="urn:microsoft.com/office/officeart/2008/layout/VerticalCurvedList"/>
    <dgm:cxn modelId="{1C374E75-E723-7646-9EEA-F28557A8DCED}" type="presParOf" srcId="{0148C7CD-B352-4947-AD7E-A81548793ED4}" destId="{DB5388F0-3997-A24C-A2A9-969FEF94DA23}" srcOrd="5" destOrd="0" presId="urn:microsoft.com/office/officeart/2008/layout/VerticalCurvedList"/>
    <dgm:cxn modelId="{DB09462D-A4E6-E448-9940-388F72C5378F}" type="presParOf" srcId="{0148C7CD-B352-4947-AD7E-A81548793ED4}" destId="{976FE6CB-3EAB-D144-8D33-C48FB44CB98C}" srcOrd="6" destOrd="0" presId="urn:microsoft.com/office/officeart/2008/layout/VerticalCurvedList"/>
    <dgm:cxn modelId="{9FBFCA7C-46DB-B74C-B8E8-87179F20B264}" type="presParOf" srcId="{976FE6CB-3EAB-D144-8D33-C48FB44CB98C}" destId="{6F1E13B4-7011-234C-89D5-F5335DA8F7DA}" srcOrd="0" destOrd="0" presId="urn:microsoft.com/office/officeart/2008/layout/VerticalCurvedList"/>
    <dgm:cxn modelId="{B1286200-DFB5-7245-A826-BB685F94E0CF}" type="presParOf" srcId="{0148C7CD-B352-4947-AD7E-A81548793ED4}" destId="{E85B4BC7-FF4D-1740-8985-7A8B51E6C02B}" srcOrd="7" destOrd="0" presId="urn:microsoft.com/office/officeart/2008/layout/VerticalCurvedList"/>
    <dgm:cxn modelId="{49916B7F-2B77-E94B-85B0-A88D7986A953}" type="presParOf" srcId="{0148C7CD-B352-4947-AD7E-A81548793ED4}" destId="{775C1E0F-B37C-044C-82BC-6BEE480ED85E}" srcOrd="8" destOrd="0" presId="urn:microsoft.com/office/officeart/2008/layout/VerticalCurvedList"/>
    <dgm:cxn modelId="{EC58C58E-0435-BE4A-A1F9-57B9690B0346}" type="presParOf" srcId="{775C1E0F-B37C-044C-82BC-6BEE480ED85E}" destId="{EC920999-0F21-224E-903B-C2EECE6CAB75}" srcOrd="0" destOrd="0" presId="urn:microsoft.com/office/officeart/2008/layout/VerticalCurvedList"/>
    <dgm:cxn modelId="{EF62D604-4747-E748-ABDA-3DAF9BB58F07}" type="presParOf" srcId="{0148C7CD-B352-4947-AD7E-A81548793ED4}" destId="{195862C0-48A7-EB4C-8673-3E1DFCC2B90B}" srcOrd="9" destOrd="0" presId="urn:microsoft.com/office/officeart/2008/layout/VerticalCurvedList"/>
    <dgm:cxn modelId="{47E20AA4-DFCE-F546-8AE7-942D0CAA72D4}" type="presParOf" srcId="{0148C7CD-B352-4947-AD7E-A81548793ED4}" destId="{6B28E944-098A-8D4C-A02F-12263DA38924}" srcOrd="10" destOrd="0" presId="urn:microsoft.com/office/officeart/2008/layout/VerticalCurvedList"/>
    <dgm:cxn modelId="{48B81328-5FCD-7542-950B-FAB0B0E00029}" type="presParOf" srcId="{6B28E944-098A-8D4C-A02F-12263DA38924}" destId="{F247E3B3-8FC9-7B46-A4E1-4100FCCE21FC}" srcOrd="0" destOrd="0" presId="urn:microsoft.com/office/officeart/2008/layout/VerticalCurvedList"/>
    <dgm:cxn modelId="{973C1CA5-E205-9B45-9AEA-DE59F8B7D378}" type="presParOf" srcId="{0148C7CD-B352-4947-AD7E-A81548793ED4}" destId="{4AF581A6-5393-8946-A2CC-B14152843596}" srcOrd="11" destOrd="0" presId="urn:microsoft.com/office/officeart/2008/layout/VerticalCurvedList"/>
    <dgm:cxn modelId="{C070FA72-37F3-4240-8BE9-F58F8FCD9DE3}" type="presParOf" srcId="{0148C7CD-B352-4947-AD7E-A81548793ED4}" destId="{33172051-9B77-2444-B226-CDA594F3C731}" srcOrd="12" destOrd="0" presId="urn:microsoft.com/office/officeart/2008/layout/VerticalCurvedList"/>
    <dgm:cxn modelId="{C6B7D5F5-6504-1443-B4C7-D3914F42C584}" type="presParOf" srcId="{33172051-9B77-2444-B226-CDA594F3C731}" destId="{F3D418AA-B524-794F-9765-72838AFDCA98}" srcOrd="0" destOrd="0" presId="urn:microsoft.com/office/officeart/2008/layout/VerticalCurvedList"/>
    <dgm:cxn modelId="{DABC2FBA-07BC-FC41-89C5-D2F13D427F57}" type="presParOf" srcId="{0148C7CD-B352-4947-AD7E-A81548793ED4}" destId="{8E55F1B4-13D4-A240-B259-77734A68C905}" srcOrd="13" destOrd="0" presId="urn:microsoft.com/office/officeart/2008/layout/VerticalCurvedList"/>
    <dgm:cxn modelId="{AC844798-A1A5-FE4B-9CAC-441A2478CD07}" type="presParOf" srcId="{0148C7CD-B352-4947-AD7E-A81548793ED4}" destId="{5DBA63A9-AB58-4C41-A494-7B8AF7431BA1}" srcOrd="14" destOrd="0" presId="urn:microsoft.com/office/officeart/2008/layout/VerticalCurvedList"/>
    <dgm:cxn modelId="{A21AFB70-C7B7-AC4E-BD5E-13973EBD5383}" type="presParOf" srcId="{5DBA63A9-AB58-4C41-A494-7B8AF7431BA1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8515697F-2706-2644-9328-422F659C5D0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C674AD9-D309-104B-A71C-0533F6E225D3}" type="parTrans" cxnId="{59149909-0E5E-514A-B368-CB1F3BBA0F31}">
      <dgm:prSet/>
      <dgm:spPr/>
      <dgm:t>
        <a:bodyPr/>
        <a:lstStyle/>
        <a:p>
          <a:endParaRPr lang="de-DE"/>
        </a:p>
      </dgm:t>
    </dgm:pt>
    <dgm:pt modelId="{A0B32AD4-3220-ED4E-A931-ABF6E80FDFDB}" type="sibTrans" cxnId="{59149909-0E5E-514A-B368-CB1F3BBA0F3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E44FD070-48CB-5F45-B269-E85932D1391E}" type="pres">
      <dgm:prSet presAssocID="{8515697F-2706-2644-9328-422F659C5D02}" presName="text_2" presStyleLbl="node1" presStyleIdx="1" presStyleCnt="7">
        <dgm:presLayoutVars>
          <dgm:bulletEnabled val="1"/>
        </dgm:presLayoutVars>
      </dgm:prSet>
      <dgm:spPr/>
    </dgm:pt>
    <dgm:pt modelId="{98643162-98E5-0A4B-8E23-6D97ECDD3ACD}" type="pres">
      <dgm:prSet presAssocID="{8515697F-2706-2644-9328-422F659C5D02}" presName="accent_2" presStyleCnt="0"/>
      <dgm:spPr/>
    </dgm:pt>
    <dgm:pt modelId="{B854D96C-C02F-6349-9D91-5951725D645D}" type="pres">
      <dgm:prSet presAssocID="{8515697F-2706-2644-9328-422F659C5D02}" presName="accentRepeatNode" presStyleLbl="solidFgAcc1" presStyleIdx="1" presStyleCnt="7"/>
      <dgm:spPr/>
    </dgm:pt>
    <dgm:pt modelId="{13BCA59E-601C-DE47-8101-1017AEEDCF4E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5A7BA858-111B-B94D-A790-6CD8C50A23D9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91266D0A-5896-6343-A357-E3627B302A7B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0F7FF719-F25A-AC43-90B3-5FCB0A0995F2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BE5C658C-BF88-5E4C-8C22-E1EEFE723E2D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C2A1AC18-733C-7E46-9B1B-63665E998111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0FDA9ED6-79D1-7E4D-9175-A79E7AE69518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26FFD5CE-9C53-9447-A27F-8BE983A6EC3D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>
        <a:solidFill>
          <a:schemeClr val="accent1"/>
        </a:solidFill>
      </dgm:spPr>
    </dgm:pt>
    <dgm:pt modelId="{36429B46-BCF6-1446-9287-48BD4F8EBF6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1C276D67-EEA1-1F44-B0AE-8ED0E5B8DC2F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2568FB01-8783-164A-922F-142222A65009}" type="presOf" srcId="{27E89522-710D-5A4A-BC80-B6D6B9B0CDAB}" destId="{BE5C658C-BF88-5E4C-8C22-E1EEFE723E2D}" srcOrd="0" destOrd="0" presId="urn:microsoft.com/office/officeart/2008/layout/VerticalCurvedList"/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9149909-0E5E-514A-B368-CB1F3BBA0F31}" srcId="{48DA7C42-779E-E541-9BEA-CA61836FB200}" destId="{8515697F-2706-2644-9328-422F659C5D02}" srcOrd="1" destOrd="0" parTransId="{0C674AD9-D309-104B-A71C-0533F6E225D3}" sibTransId="{A0B32AD4-3220-ED4E-A931-ABF6E80FDFDB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C3CC8B4A-9F80-E041-9477-84DED4349DC5}" type="presOf" srcId="{8515697F-2706-2644-9328-422F659C5D02}" destId="{E44FD070-48CB-5F45-B269-E85932D1391E}" srcOrd="0" destOrd="0" presId="urn:microsoft.com/office/officeart/2008/layout/VerticalCurvedList"/>
    <dgm:cxn modelId="{09E2E270-AB0B-9F44-BED6-87B34998029D}" type="presOf" srcId="{82C8C86B-E5D5-4C7B-8969-0056B0E2CEEB}" destId="{36429B46-BCF6-1446-9287-48BD4F8EBF6F}" srcOrd="0" destOrd="0" presId="urn:microsoft.com/office/officeart/2008/layout/VerticalCurvedList"/>
    <dgm:cxn modelId="{29B7DC8D-2D33-9940-B4DF-CA38A00EF480}" type="presOf" srcId="{E788EE91-94AC-8C46-9DD1-1F29B647EFFC}" destId="{91266D0A-5896-6343-A357-E3627B302A7B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0383F9C7-07D2-634D-A3C1-13F9FC5B5A4F}" type="presOf" srcId="{ED75E409-1169-D044-9450-52FC97369883}" destId="{0FDA9ED6-79D1-7E4D-9175-A79E7AE69518}" srcOrd="0" destOrd="0" presId="urn:microsoft.com/office/officeart/2008/layout/VerticalCurvedList"/>
    <dgm:cxn modelId="{570166CB-B16E-EF4A-90FE-B60F180037B1}" type="presOf" srcId="{BBDBD7EE-6769-E84F-9104-651F3F369723}" destId="{13BCA59E-601C-DE47-8101-1017AEEDCF4E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CF473DF4-D78A-7648-AECA-1B5CF02A5F0E}" type="presParOf" srcId="{0148C7CD-B352-4947-AD7E-A81548793ED4}" destId="{E44FD070-48CB-5F45-B269-E85932D1391E}" srcOrd="3" destOrd="0" presId="urn:microsoft.com/office/officeart/2008/layout/VerticalCurvedList"/>
    <dgm:cxn modelId="{EC83D7A1-0444-B547-8E88-5002E4A6C1F6}" type="presParOf" srcId="{0148C7CD-B352-4947-AD7E-A81548793ED4}" destId="{98643162-98E5-0A4B-8E23-6D97ECDD3ACD}" srcOrd="4" destOrd="0" presId="urn:microsoft.com/office/officeart/2008/layout/VerticalCurvedList"/>
    <dgm:cxn modelId="{4480B6EC-8771-5847-BEA6-08D02FCCB308}" type="presParOf" srcId="{98643162-98E5-0A4B-8E23-6D97ECDD3ACD}" destId="{B854D96C-C02F-6349-9D91-5951725D645D}" srcOrd="0" destOrd="0" presId="urn:microsoft.com/office/officeart/2008/layout/VerticalCurvedList"/>
    <dgm:cxn modelId="{7B22CFA9-3207-154A-92E1-562039E3B62D}" type="presParOf" srcId="{0148C7CD-B352-4947-AD7E-A81548793ED4}" destId="{13BCA59E-601C-DE47-8101-1017AEEDCF4E}" srcOrd="5" destOrd="0" presId="urn:microsoft.com/office/officeart/2008/layout/VerticalCurvedList"/>
    <dgm:cxn modelId="{F8D9B13A-ABBD-0A4C-AB65-3323A6686499}" type="presParOf" srcId="{0148C7CD-B352-4947-AD7E-A81548793ED4}" destId="{5A7BA858-111B-B94D-A790-6CD8C50A23D9}" srcOrd="6" destOrd="0" presId="urn:microsoft.com/office/officeart/2008/layout/VerticalCurvedList"/>
    <dgm:cxn modelId="{A3ED2E11-C149-0F4B-99E1-3A685B6163F5}" type="presParOf" srcId="{5A7BA858-111B-B94D-A790-6CD8C50A23D9}" destId="{6F1E13B4-7011-234C-89D5-F5335DA8F7DA}" srcOrd="0" destOrd="0" presId="urn:microsoft.com/office/officeart/2008/layout/VerticalCurvedList"/>
    <dgm:cxn modelId="{4C94E99D-698C-FA46-91B8-43DCE94E9636}" type="presParOf" srcId="{0148C7CD-B352-4947-AD7E-A81548793ED4}" destId="{91266D0A-5896-6343-A357-E3627B302A7B}" srcOrd="7" destOrd="0" presId="urn:microsoft.com/office/officeart/2008/layout/VerticalCurvedList"/>
    <dgm:cxn modelId="{99E52602-E626-E540-8514-60D371D4FF16}" type="presParOf" srcId="{0148C7CD-B352-4947-AD7E-A81548793ED4}" destId="{0F7FF719-F25A-AC43-90B3-5FCB0A0995F2}" srcOrd="8" destOrd="0" presId="urn:microsoft.com/office/officeart/2008/layout/VerticalCurvedList"/>
    <dgm:cxn modelId="{576572BA-8A38-8D46-86DA-62AC37F2BAB8}" type="presParOf" srcId="{0F7FF719-F25A-AC43-90B3-5FCB0A0995F2}" destId="{EC920999-0F21-224E-903B-C2EECE6CAB75}" srcOrd="0" destOrd="0" presId="urn:microsoft.com/office/officeart/2008/layout/VerticalCurvedList"/>
    <dgm:cxn modelId="{1B94094A-CAE3-724C-9342-2A8A758D26C6}" type="presParOf" srcId="{0148C7CD-B352-4947-AD7E-A81548793ED4}" destId="{BE5C658C-BF88-5E4C-8C22-E1EEFE723E2D}" srcOrd="9" destOrd="0" presId="urn:microsoft.com/office/officeart/2008/layout/VerticalCurvedList"/>
    <dgm:cxn modelId="{94D3FEAD-064D-0A4D-AD75-425AD6356407}" type="presParOf" srcId="{0148C7CD-B352-4947-AD7E-A81548793ED4}" destId="{C2A1AC18-733C-7E46-9B1B-63665E998111}" srcOrd="10" destOrd="0" presId="urn:microsoft.com/office/officeart/2008/layout/VerticalCurvedList"/>
    <dgm:cxn modelId="{492C9468-754A-1A44-B540-A313D7A36493}" type="presParOf" srcId="{C2A1AC18-733C-7E46-9B1B-63665E998111}" destId="{F247E3B3-8FC9-7B46-A4E1-4100FCCE21FC}" srcOrd="0" destOrd="0" presId="urn:microsoft.com/office/officeart/2008/layout/VerticalCurvedList"/>
    <dgm:cxn modelId="{0D3F1418-1FF4-7E49-A8B8-28203165E1CC}" type="presParOf" srcId="{0148C7CD-B352-4947-AD7E-A81548793ED4}" destId="{0FDA9ED6-79D1-7E4D-9175-A79E7AE69518}" srcOrd="11" destOrd="0" presId="urn:microsoft.com/office/officeart/2008/layout/VerticalCurvedList"/>
    <dgm:cxn modelId="{7B62B134-E914-FF43-9DB4-754233EB4C8A}" type="presParOf" srcId="{0148C7CD-B352-4947-AD7E-A81548793ED4}" destId="{26FFD5CE-9C53-9447-A27F-8BE983A6EC3D}" srcOrd="12" destOrd="0" presId="urn:microsoft.com/office/officeart/2008/layout/VerticalCurvedList"/>
    <dgm:cxn modelId="{96FC49A6-E0E0-FA46-9EDD-477749BA96CA}" type="presParOf" srcId="{26FFD5CE-9C53-9447-A27F-8BE983A6EC3D}" destId="{F3D418AA-B524-794F-9765-72838AFDCA98}" srcOrd="0" destOrd="0" presId="urn:microsoft.com/office/officeart/2008/layout/VerticalCurvedList"/>
    <dgm:cxn modelId="{4FCBB262-EF52-3946-A84E-340632E5459E}" type="presParOf" srcId="{0148C7CD-B352-4947-AD7E-A81548793ED4}" destId="{36429B46-BCF6-1446-9287-48BD4F8EBF6F}" srcOrd="13" destOrd="0" presId="urn:microsoft.com/office/officeart/2008/layout/VerticalCurvedList"/>
    <dgm:cxn modelId="{965C4807-6686-EE46-AF9D-8A8DE8A435EB}" type="presParOf" srcId="{0148C7CD-B352-4947-AD7E-A81548793ED4}" destId="{1C276D67-EEA1-1F44-B0AE-8ED0E5B8DC2F}" srcOrd="14" destOrd="0" presId="urn:microsoft.com/office/officeart/2008/layout/VerticalCurvedList"/>
    <dgm:cxn modelId="{F6802340-CBC1-6E4A-9108-3F0141CF4405}" type="presParOf" srcId="{1C276D67-EEA1-1F44-B0AE-8ED0E5B8DC2F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2ABF244D-B233-F847-BDC3-0FC1DC099B90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7A58D06C-D506-F541-B205-75FF7816EDB3}" type="parTrans" cxnId="{E20BB7FA-146F-8347-B4E5-BC93FE67C452}">
      <dgm:prSet/>
      <dgm:spPr/>
      <dgm:t>
        <a:bodyPr/>
        <a:lstStyle/>
        <a:p>
          <a:endParaRPr lang="de-DE"/>
        </a:p>
      </dgm:t>
    </dgm:pt>
    <dgm:pt modelId="{09A2602F-22F0-A946-9713-F070B412F9F6}" type="sibTrans" cxnId="{E20BB7FA-146F-8347-B4E5-BC93FE67C452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11EA3921-2E36-E842-A0D6-77CCBCCBFA96}" type="pres">
      <dgm:prSet presAssocID="{2ABF244D-B233-F847-BDC3-0FC1DC099B90}" presName="text_2" presStyleLbl="node1" presStyleIdx="1" presStyleCnt="7">
        <dgm:presLayoutVars>
          <dgm:bulletEnabled val="1"/>
        </dgm:presLayoutVars>
      </dgm:prSet>
      <dgm:spPr/>
    </dgm:pt>
    <dgm:pt modelId="{44B8AD9B-30FB-E14B-B3C0-31C9CABAC465}" type="pres">
      <dgm:prSet presAssocID="{2ABF244D-B233-F847-BDC3-0FC1DC099B90}" presName="accent_2" presStyleCnt="0"/>
      <dgm:spPr/>
    </dgm:pt>
    <dgm:pt modelId="{3DFA2AB7-D1EB-DF49-A39E-358AB394CDFC}" type="pres">
      <dgm:prSet presAssocID="{2ABF244D-B233-F847-BDC3-0FC1DC099B90}" presName="accentRepeatNode" presStyleLbl="solidFgAcc1" presStyleIdx="1" presStyleCnt="7"/>
      <dgm:spPr/>
    </dgm:pt>
    <dgm:pt modelId="{21B5AB27-E56B-E645-BE81-EACE85A73718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539525B6-FD4E-9D4D-8786-557C79521318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F10274DE-9C7A-4545-923C-7BD3784EA90C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B267E412-18F7-FF4A-BFE1-ABB8167063B4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F45D0076-35BC-0E42-B294-F74BD4748C8D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0488646D-BC61-1E4A-A7E3-16D9F87DE926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E8E04B6C-678A-B043-8FA0-B71F717E02A9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1476F78F-5593-5342-8520-E8D82D17016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ED7654F3-E0AD-FA41-B9D7-1DA434EE71CA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D1A4BC43-45B3-3445-BFAD-EDC36EF277CD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>
        <a:solidFill>
          <a:schemeClr val="accent1"/>
        </a:solidFill>
      </dgm:spPr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457AA426-AD36-804D-B478-4AD8F71B1FF0}" type="presOf" srcId="{2ABF244D-B233-F847-BDC3-0FC1DC099B90}" destId="{11EA3921-2E36-E842-A0D6-77CCBCCBFA96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81D86A85-DF49-D84C-84A8-4675E713CCDA}" type="presOf" srcId="{27E89522-710D-5A4A-BC80-B6D6B9B0CDAB}" destId="{F45D0076-35BC-0E42-B294-F74BD4748C8D}" srcOrd="0" destOrd="0" presId="urn:microsoft.com/office/officeart/2008/layout/VerticalCurvedList"/>
    <dgm:cxn modelId="{70275A87-6BD6-B648-BCE7-C9A2247A376C}" type="presOf" srcId="{ED75E409-1169-D044-9450-52FC97369883}" destId="{E8E04B6C-678A-B043-8FA0-B71F717E02A9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F6604793-4D99-E148-8AFB-E6AE3A89390B}" type="presOf" srcId="{BBDBD7EE-6769-E84F-9104-651F3F369723}" destId="{21B5AB27-E56B-E645-BE81-EACE85A73718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8AEACF9-2C7C-E944-BB82-606573879363}" type="presOf" srcId="{82C8C86B-E5D5-4C7B-8969-0056B0E2CEEB}" destId="{ED7654F3-E0AD-FA41-B9D7-1DA434EE71CA}" srcOrd="0" destOrd="0" presId="urn:microsoft.com/office/officeart/2008/layout/VerticalCurvedList"/>
    <dgm:cxn modelId="{E20BB7FA-146F-8347-B4E5-BC93FE67C452}" srcId="{48DA7C42-779E-E541-9BEA-CA61836FB200}" destId="{2ABF244D-B233-F847-BDC3-0FC1DC099B90}" srcOrd="1" destOrd="0" parTransId="{7A58D06C-D506-F541-B205-75FF7816EDB3}" sibTransId="{09A2602F-22F0-A946-9713-F070B412F9F6}"/>
    <dgm:cxn modelId="{AFF59CFB-2AD2-5947-B0A3-DA4F54345D13}" type="presOf" srcId="{E788EE91-94AC-8C46-9DD1-1F29B647EFFC}" destId="{F10274DE-9C7A-4545-923C-7BD3784EA90C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8A397FE8-BC70-6143-AD5C-A51D6AB58747}" type="presParOf" srcId="{0148C7CD-B352-4947-AD7E-A81548793ED4}" destId="{11EA3921-2E36-E842-A0D6-77CCBCCBFA96}" srcOrd="3" destOrd="0" presId="urn:microsoft.com/office/officeart/2008/layout/VerticalCurvedList"/>
    <dgm:cxn modelId="{59E7EE5F-07E8-AC42-8919-9681AA52F895}" type="presParOf" srcId="{0148C7CD-B352-4947-AD7E-A81548793ED4}" destId="{44B8AD9B-30FB-E14B-B3C0-31C9CABAC465}" srcOrd="4" destOrd="0" presId="urn:microsoft.com/office/officeart/2008/layout/VerticalCurvedList"/>
    <dgm:cxn modelId="{E96AC194-0AB9-804C-AE02-FD2CC8E90571}" type="presParOf" srcId="{44B8AD9B-30FB-E14B-B3C0-31C9CABAC465}" destId="{3DFA2AB7-D1EB-DF49-A39E-358AB394CDFC}" srcOrd="0" destOrd="0" presId="urn:microsoft.com/office/officeart/2008/layout/VerticalCurvedList"/>
    <dgm:cxn modelId="{BFF50AA2-C822-484A-B145-BA8968C28E1C}" type="presParOf" srcId="{0148C7CD-B352-4947-AD7E-A81548793ED4}" destId="{21B5AB27-E56B-E645-BE81-EACE85A73718}" srcOrd="5" destOrd="0" presId="urn:microsoft.com/office/officeart/2008/layout/VerticalCurvedList"/>
    <dgm:cxn modelId="{674F7D1C-8903-E649-8457-E4B4C0B6829B}" type="presParOf" srcId="{0148C7CD-B352-4947-AD7E-A81548793ED4}" destId="{539525B6-FD4E-9D4D-8786-557C79521318}" srcOrd="6" destOrd="0" presId="urn:microsoft.com/office/officeart/2008/layout/VerticalCurvedList"/>
    <dgm:cxn modelId="{525F888B-68FD-1244-B641-67B77B82D8DD}" type="presParOf" srcId="{539525B6-FD4E-9D4D-8786-557C79521318}" destId="{6F1E13B4-7011-234C-89D5-F5335DA8F7DA}" srcOrd="0" destOrd="0" presId="urn:microsoft.com/office/officeart/2008/layout/VerticalCurvedList"/>
    <dgm:cxn modelId="{4B2C53F2-CE29-FE45-9ABD-E945AF0FEDEE}" type="presParOf" srcId="{0148C7CD-B352-4947-AD7E-A81548793ED4}" destId="{F10274DE-9C7A-4545-923C-7BD3784EA90C}" srcOrd="7" destOrd="0" presId="urn:microsoft.com/office/officeart/2008/layout/VerticalCurvedList"/>
    <dgm:cxn modelId="{0D57B020-83A3-8445-B7D3-64F0E69A2F60}" type="presParOf" srcId="{0148C7CD-B352-4947-AD7E-A81548793ED4}" destId="{B267E412-18F7-FF4A-BFE1-ABB8167063B4}" srcOrd="8" destOrd="0" presId="urn:microsoft.com/office/officeart/2008/layout/VerticalCurvedList"/>
    <dgm:cxn modelId="{9B7A27BC-B0C2-D249-B1A4-3F5E7F5907FD}" type="presParOf" srcId="{B267E412-18F7-FF4A-BFE1-ABB8167063B4}" destId="{EC920999-0F21-224E-903B-C2EECE6CAB75}" srcOrd="0" destOrd="0" presId="urn:microsoft.com/office/officeart/2008/layout/VerticalCurvedList"/>
    <dgm:cxn modelId="{79BA39C0-AF66-AD48-97CB-2C4EC6691912}" type="presParOf" srcId="{0148C7CD-B352-4947-AD7E-A81548793ED4}" destId="{F45D0076-35BC-0E42-B294-F74BD4748C8D}" srcOrd="9" destOrd="0" presId="urn:microsoft.com/office/officeart/2008/layout/VerticalCurvedList"/>
    <dgm:cxn modelId="{0F6E224B-8354-A944-962A-787999E7A8BB}" type="presParOf" srcId="{0148C7CD-B352-4947-AD7E-A81548793ED4}" destId="{0488646D-BC61-1E4A-A7E3-16D9F87DE926}" srcOrd="10" destOrd="0" presId="urn:microsoft.com/office/officeart/2008/layout/VerticalCurvedList"/>
    <dgm:cxn modelId="{63051BC1-5240-C143-82B9-B12005A1179D}" type="presParOf" srcId="{0488646D-BC61-1E4A-A7E3-16D9F87DE926}" destId="{F247E3B3-8FC9-7B46-A4E1-4100FCCE21FC}" srcOrd="0" destOrd="0" presId="urn:microsoft.com/office/officeart/2008/layout/VerticalCurvedList"/>
    <dgm:cxn modelId="{8802F2A8-3886-7344-AAD4-0E49A0D598D3}" type="presParOf" srcId="{0148C7CD-B352-4947-AD7E-A81548793ED4}" destId="{E8E04B6C-678A-B043-8FA0-B71F717E02A9}" srcOrd="11" destOrd="0" presId="urn:microsoft.com/office/officeart/2008/layout/VerticalCurvedList"/>
    <dgm:cxn modelId="{DB862A67-4D88-3B44-8657-D337F82561CC}" type="presParOf" srcId="{0148C7CD-B352-4947-AD7E-A81548793ED4}" destId="{1476F78F-5593-5342-8520-E8D82D17016E}" srcOrd="12" destOrd="0" presId="urn:microsoft.com/office/officeart/2008/layout/VerticalCurvedList"/>
    <dgm:cxn modelId="{F7D558D0-27FA-F841-A9FD-EDC7349F47EF}" type="presParOf" srcId="{1476F78F-5593-5342-8520-E8D82D17016E}" destId="{F3D418AA-B524-794F-9765-72838AFDCA98}" srcOrd="0" destOrd="0" presId="urn:microsoft.com/office/officeart/2008/layout/VerticalCurvedList"/>
    <dgm:cxn modelId="{386C01AD-691A-E943-BAA4-D8CC623E4FE0}" type="presParOf" srcId="{0148C7CD-B352-4947-AD7E-A81548793ED4}" destId="{ED7654F3-E0AD-FA41-B9D7-1DA434EE71CA}" srcOrd="13" destOrd="0" presId="urn:microsoft.com/office/officeart/2008/layout/VerticalCurvedList"/>
    <dgm:cxn modelId="{E873F858-218D-CC4A-BE12-399C890D345C}" type="presParOf" srcId="{0148C7CD-B352-4947-AD7E-A81548793ED4}" destId="{D1A4BC43-45B3-3445-BFAD-EDC36EF277CD}" srcOrd="14" destOrd="0" presId="urn:microsoft.com/office/officeart/2008/layout/VerticalCurvedList"/>
    <dgm:cxn modelId="{A479B9D0-C0FA-F345-86C1-D2A8AF9BD214}" type="presParOf" srcId="{D1A4BC43-45B3-3445-BFAD-EDC36EF277CD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2184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7831" y="218928"/>
          <a:ext cx="6760677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Hintergrund zur Studie</a:t>
          </a:r>
        </a:p>
      </dsp:txBody>
      <dsp:txXfrm>
        <a:off x="337831" y="218928"/>
        <a:ext cx="6760677" cy="437663"/>
      </dsp:txXfrm>
    </dsp:sp>
    <dsp:sp modelId="{460A7702-54FA-9449-9C81-8CF04AACCDDF}">
      <dsp:nvSpPr>
        <dsp:cNvPr id="0" name=""/>
        <dsp:cNvSpPr/>
      </dsp:nvSpPr>
      <dsp:spPr>
        <a:xfrm>
          <a:off x="64291" y="16422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F6AF4-8395-4048-A136-D4A7ABF6EC18}">
      <dsp:nvSpPr>
        <dsp:cNvPr id="0" name=""/>
        <dsp:cNvSpPr/>
      </dsp:nvSpPr>
      <dsp:spPr>
        <a:xfrm>
          <a:off x="734174" y="875808"/>
          <a:ext cx="6364333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734174" y="875808"/>
        <a:ext cx="6364333" cy="437663"/>
      </dsp:txXfrm>
    </dsp:sp>
    <dsp:sp modelId="{C9F93C86-DEC1-A940-8639-CCCE288B2D55}">
      <dsp:nvSpPr>
        <dsp:cNvPr id="0" name=""/>
        <dsp:cNvSpPr/>
      </dsp:nvSpPr>
      <dsp:spPr>
        <a:xfrm>
          <a:off x="460635" y="82110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BF69B-DC83-2748-8645-366198E47582}">
      <dsp:nvSpPr>
        <dsp:cNvPr id="0" name=""/>
        <dsp:cNvSpPr/>
      </dsp:nvSpPr>
      <dsp:spPr>
        <a:xfrm>
          <a:off x="951369" y="1532207"/>
          <a:ext cx="6147139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951369" y="1532207"/>
        <a:ext cx="6147139" cy="437663"/>
      </dsp:txXfrm>
    </dsp:sp>
    <dsp:sp modelId="{6F1E13B4-7011-234C-89D5-F5335DA8F7DA}">
      <dsp:nvSpPr>
        <dsp:cNvPr id="0" name=""/>
        <dsp:cNvSpPr/>
      </dsp:nvSpPr>
      <dsp:spPr>
        <a:xfrm>
          <a:off x="677829" y="1477499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3FD3-3F5B-9B42-AB58-332287FAF915}">
      <dsp:nvSpPr>
        <dsp:cNvPr id="0" name=""/>
        <dsp:cNvSpPr/>
      </dsp:nvSpPr>
      <dsp:spPr>
        <a:xfrm>
          <a:off x="1020717" y="2189088"/>
          <a:ext cx="6077791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1020717" y="2189088"/>
        <a:ext cx="6077791" cy="437663"/>
      </dsp:txXfrm>
    </dsp:sp>
    <dsp:sp modelId="{EC920999-0F21-224E-903B-C2EECE6CAB75}">
      <dsp:nvSpPr>
        <dsp:cNvPr id="0" name=""/>
        <dsp:cNvSpPr/>
      </dsp:nvSpPr>
      <dsp:spPr>
        <a:xfrm>
          <a:off x="747177" y="213438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2EBE-5D9B-E64F-8B50-CCF956023198}">
      <dsp:nvSpPr>
        <dsp:cNvPr id="0" name=""/>
        <dsp:cNvSpPr/>
      </dsp:nvSpPr>
      <dsp:spPr>
        <a:xfrm>
          <a:off x="951369" y="2845968"/>
          <a:ext cx="6147139" cy="4376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951369" y="2845968"/>
        <a:ext cx="6147139" cy="437663"/>
      </dsp:txXfrm>
    </dsp:sp>
    <dsp:sp modelId="{F247E3B3-8FC9-7B46-A4E1-4100FCCE21FC}">
      <dsp:nvSpPr>
        <dsp:cNvPr id="0" name=""/>
        <dsp:cNvSpPr/>
      </dsp:nvSpPr>
      <dsp:spPr>
        <a:xfrm>
          <a:off x="677829" y="279126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ADE41-6681-2A42-8025-06375E4E2044}">
      <dsp:nvSpPr>
        <dsp:cNvPr id="0" name=""/>
        <dsp:cNvSpPr/>
      </dsp:nvSpPr>
      <dsp:spPr>
        <a:xfrm>
          <a:off x="734174" y="3502367"/>
          <a:ext cx="6364333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734174" y="3502367"/>
        <a:ext cx="6364333" cy="437663"/>
      </dsp:txXfrm>
    </dsp:sp>
    <dsp:sp modelId="{F3D418AA-B524-794F-9765-72838AFDCA98}">
      <dsp:nvSpPr>
        <dsp:cNvPr id="0" name=""/>
        <dsp:cNvSpPr/>
      </dsp:nvSpPr>
      <dsp:spPr>
        <a:xfrm>
          <a:off x="460635" y="3447659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4DBDF-ED78-9A45-9D3E-873C9AB1949A}">
      <dsp:nvSpPr>
        <dsp:cNvPr id="0" name=""/>
        <dsp:cNvSpPr/>
      </dsp:nvSpPr>
      <dsp:spPr>
        <a:xfrm>
          <a:off x="337831" y="4159248"/>
          <a:ext cx="6760677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  <a:cs typeface="Calibri"/>
            </a:rPr>
            <a:t>Entwurf</a:t>
          </a:r>
        </a:p>
      </dsp:txBody>
      <dsp:txXfrm>
        <a:off x="337831" y="4159248"/>
        <a:ext cx="6760677" cy="437663"/>
      </dsp:txXfrm>
    </dsp:sp>
    <dsp:sp modelId="{B74C469E-2B9D-445F-B1F7-CED82093E008}">
      <dsp:nvSpPr>
        <dsp:cNvPr id="0" name=""/>
        <dsp:cNvSpPr/>
      </dsp:nvSpPr>
      <dsp:spPr>
        <a:xfrm>
          <a:off x="64291" y="410454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4C35E-DC9C-2746-BF79-EE47B466BE74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D100B628-576A-3A46-A877-4BF387D83050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3B95-FB31-154D-8458-CBDE1F42C4B8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B618-8A23-DC42-91F7-6EA087A01069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D3DC8-CC70-584F-A320-70FEFBE6767E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D89AB-495E-B941-A9B3-CD850DDC6089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BBEA-48C3-8343-87EB-711DFB17D98C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0AA1-87FB-DB44-AFA2-AA94D253EBA6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A999982D-C7A7-1C43-A804-51DE14105F0C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C1262-8ED2-B147-AB20-12EAA1C41606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74AD-1E6A-2046-990F-1CE300CF5B76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DA2CA-CCE4-DD49-8408-3E21D6F9AFF4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8DE45-FE72-964C-8FBD-D3847CB2F888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E1C6D-4A37-354A-B879-8E6D590EC6E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7C905-4678-EC4B-B75D-C26613A401E8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9D7DB077-5B85-CB46-A939-B92DF9FCBA58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67E88-E5FA-E447-B470-07BE50DCEF1A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8B157-D704-A14B-A4C7-13B33849EB9C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AA255-CF4C-5648-A202-8B3CF5F9473E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11CF-48BE-334C-B7AC-9D8D7C7ED5C6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139B-D2A1-734C-9E12-DE1D199EEA2D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779D0-9AB9-AF48-BC07-BC15721CC80B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B2C71E0E-D009-B547-B4B1-B97316F01275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2A24F-E25B-1A45-A8F3-3373758BB5D0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9535-B02F-4540-B967-C94F56E98AB2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26B44-DAC8-C549-BC1B-6AC3721007D0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3AB01-5D33-6041-A29F-3B74E89C80DB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53840-37D9-E546-BE54-4426E089E3E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62E74-A2CC-B444-9EEF-2E26FA6BBA51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4A8572E7-828A-EA49-933F-305F58D4DA49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388F0-3997-A24C-A2A9-969FEF94DA23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4BC7-FF4D-1740-8985-7A8B51E6C02B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862C0-48A7-EB4C-8673-3E1DFCC2B90B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581A6-5393-8946-A2CC-B14152843596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5F1B4-13D4-A240-B259-77734A68C905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FD070-48CB-5F45-B269-E85932D1391E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B854D96C-C02F-6349-9D91-5951725D645D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CA59E-601C-DE47-8101-1017AEEDCF4E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66D0A-5896-6343-A357-E3627B302A7B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658C-BF88-5E4C-8C22-E1EEFE723E2D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A9ED6-79D1-7E4D-9175-A79E7AE69518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29B46-BCF6-1446-9287-48BD4F8EBF6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A3921-2E36-E842-A0D6-77CCBCCBFA96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3DFA2AB7-D1EB-DF49-A39E-358AB394CDFC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5AB27-E56B-E645-BE81-EACE85A73718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274DE-9C7A-4545-923C-7BD3784EA90C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D0076-35BC-0E42-B294-F74BD4748C8D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4B6C-678A-B043-8FA0-B71F717E02A9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654F3-E0AD-FA41-B9D7-1DA434EE71CA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DF97-9974-4455-BE87-C770DF069DEE}" type="datetimeFigureOut">
              <a:rPr lang="de-DE" smtClean="0"/>
              <a:t>04.11.2020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DFA-C734-403C-B59C-3D119122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9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Weniger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systemanforderungen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wünsche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„</a:t>
            </a:r>
            <a:r>
              <a:rPr lang="de-DE" sz="1200" err="1"/>
              <a:t>ButcherCockpit</a:t>
            </a:r>
            <a:r>
              <a:rPr lang="de-DE" sz="1200"/>
              <a:t>" gefüllt mit Kacheln, die sämtliche vom Metzger benötigten Informationen anzeigen sollen 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Kein "Noch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scgehafft</a:t>
            </a:r>
            <a:r>
              <a:rPr lang="en-US">
                <a:cs typeface="Calibri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0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Im Automaten einkaufen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0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MySQL-Bild: https://upload.wikimedia.org/wikipedia/de/thumb/d/dd/MySQL_logo.svg/1200px-MySQL_logo.svg.png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Zuletzt möchten wir in Kürze unsere Entwurfsmuster für den Code erläutern. </a:t>
            </a:r>
          </a:p>
          <a:p>
            <a:r>
              <a:rPr lang="de-DE">
                <a:cs typeface="Calibri"/>
              </a:rPr>
              <a:t>Wir haben auf der Darstellungsebene mit </a:t>
            </a:r>
            <a:r>
              <a:rPr lang="de-DE" err="1">
                <a:cs typeface="Calibri"/>
              </a:rPr>
              <a:t>JavaSWING</a:t>
            </a:r>
            <a:r>
              <a:rPr lang="de-DE">
                <a:cs typeface="Calibri"/>
              </a:rPr>
              <a:t> Komponenten gearbeitet, darunter liegt Programmlogik verfasst in Java. Unsere Datenbank ist eine MySQL Datenbank.</a:t>
            </a:r>
          </a:p>
          <a:p>
            <a:r>
              <a:rPr lang="de-DE">
                <a:cs typeface="Calibri"/>
              </a:rPr>
              <a:t>Wir haben uns gegen das Model-View-Controller-Pattern entschieden, da wir keine Verbindung zwischen unserem Modell und der Darstellung wollten. Stattdessen kann man unseren Ansatz am ehesten als Model-View-</a:t>
            </a:r>
            <a:r>
              <a:rPr lang="de-DE" err="1">
                <a:cs typeface="Calibri"/>
              </a:rPr>
              <a:t>Presenter</a:t>
            </a:r>
            <a:r>
              <a:rPr lang="de-DE">
                <a:cs typeface="Calibri"/>
              </a:rPr>
              <a:t> beschreiben. Hierbei ist charakteristisch, dass unsere Datenbank- und Darstellungsebene sich nicht kennen. Verbunden und gesteuert werden diese durch Factory Klassen. Die triggern die Erstellung der Views und erledigen die Abfrage an die Datenbank.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 </a:t>
            </a:r>
            <a:r>
              <a:rPr lang="en-US" err="1">
                <a:cs typeface="Calibri"/>
              </a:rPr>
              <a:t>Entkopplung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Elementen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relativ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unspektakulär</a:t>
            </a:r>
            <a:r>
              <a:rPr lang="en-US">
                <a:cs typeface="Calibri"/>
              </a:rPr>
              <a:t>, so </a:t>
            </a:r>
            <a:r>
              <a:rPr lang="en-US" err="1">
                <a:cs typeface="Calibri"/>
              </a:rPr>
              <a:t>lange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unseren</a:t>
            </a:r>
            <a:r>
              <a:rPr lang="en-US">
                <a:cs typeface="Calibri"/>
              </a:rPr>
              <a:t> Cockpit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Oberfläche</a:t>
            </a:r>
            <a:r>
              <a:rPr lang="en-US">
                <a:cs typeface="Calibri"/>
              </a:rPr>
              <a:t> hat,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auf </a:t>
            </a:r>
            <a:r>
              <a:rPr lang="en-US" err="1">
                <a:cs typeface="Calibri"/>
              </a:rPr>
              <a:t>AKtionen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Benutzers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muss. Bei </a:t>
            </a:r>
            <a:r>
              <a:rPr lang="en-US" err="1">
                <a:cs typeface="Calibri"/>
              </a:rPr>
              <a:t>unserem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dies </a:t>
            </a:r>
            <a:r>
              <a:rPr lang="en-US" err="1">
                <a:cs typeface="Calibri"/>
              </a:rPr>
              <a:t>aber</a:t>
            </a:r>
            <a:r>
              <a:rPr lang="en-US">
                <a:cs typeface="Calibri"/>
              </a:rPr>
              <a:t> der Fall. Dort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Property Change Listener </a:t>
            </a:r>
            <a:r>
              <a:rPr lang="en-US" err="1">
                <a:cs typeface="Calibri"/>
              </a:rPr>
              <a:t>durchgeführt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Bestandteile</a:t>
            </a:r>
            <a:r>
              <a:rPr lang="en-US">
                <a:cs typeface="Calibri"/>
              </a:rPr>
              <a:t> des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ihren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Besitzer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müssen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möchte jetzt auch noch mal auf unsere Vorgehensweise eingehen, wir haben mit </a:t>
            </a:r>
            <a:r>
              <a:rPr lang="de-DE" dirty="0" err="1"/>
              <a:t>Scrum</a:t>
            </a:r>
            <a:r>
              <a:rPr lang="de-DE" dirty="0"/>
              <a:t> gearbeitet,. Da hatten wir wöchentliche </a:t>
            </a:r>
            <a:r>
              <a:rPr lang="de-DE" dirty="0" err="1"/>
              <a:t>Standups</a:t>
            </a:r>
            <a:r>
              <a:rPr lang="de-DE" dirty="0"/>
              <a:t> und konnten so mehrere stabile Produktversionen veröffentlichen.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Nach </a:t>
            </a:r>
            <a:r>
              <a:rPr lang="en-US" err="1">
                <a:cs typeface="Calibri"/>
              </a:rPr>
              <a:t>diesen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Slides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unser</a:t>
            </a:r>
            <a:r>
              <a:rPr lang="en-US">
                <a:cs typeface="Calibri"/>
              </a:rPr>
              <a:t> Part </a:t>
            </a:r>
            <a:r>
              <a:rPr lang="en-US" err="1">
                <a:cs typeface="Calibri"/>
              </a:rPr>
              <a:t>beendet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jetzt</a:t>
            </a:r>
            <a:r>
              <a:rPr lang="en-US">
                <a:cs typeface="Calibri"/>
              </a:rPr>
              <a:t> Zeit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IhreFragen</a:t>
            </a:r>
            <a:r>
              <a:rPr lang="en-US">
                <a:cs typeface="Calibri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8540CFB4-6D20-4EC9-9B3B-E84A21188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60122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Metzger Perspektive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C9777-CE79-438A-88FC-5263B5BB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6" y="1792846"/>
            <a:ext cx="814111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Cockpit: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❌ Zulieferung</a:t>
            </a:r>
          </a:p>
          <a:p>
            <a:pPr>
              <a:lnSpc>
                <a:spcPct val="150000"/>
              </a:lnSpc>
            </a:pPr>
            <a:r>
              <a:rPr lang="de-DE" sz="2800"/>
              <a:t>❌ Bestellungen</a:t>
            </a:r>
          </a:p>
          <a:p>
            <a:pPr>
              <a:lnSpc>
                <a:spcPct val="150000"/>
              </a:lnSpc>
            </a:pPr>
            <a:r>
              <a:rPr lang="de-DE" sz="2800"/>
              <a:t>➖ Kundenstatistiken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 Automat</a:t>
            </a:r>
          </a:p>
        </p:txBody>
      </p:sp>
    </p:spTree>
    <p:extLst>
      <p:ext uri="{BB962C8B-B14F-4D97-AF65-F5344CB8AC3E}">
        <p14:creationId xmlns:p14="http://schemas.microsoft.com/office/powerpoint/2010/main" val="145168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Cockpit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920" y="2144535"/>
            <a:ext cx="3738880" cy="373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21321-F238-42C1-977B-E09770ED9906}"/>
              </a:ext>
            </a:extLst>
          </p:cNvPr>
          <p:cNvSpPr txBox="1"/>
          <p:nvPr/>
        </p:nvSpPr>
        <p:spPr>
          <a:xfrm>
            <a:off x="838200" y="2144535"/>
            <a:ext cx="6005448" cy="29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möchte sehen, ob Produkte im Automaten bald ablaufen.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will sehen, ob heute jemand etwas im Automat gekauft hat.</a:t>
            </a:r>
          </a:p>
        </p:txBody>
      </p:sp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D08835F8-4188-4385-9B3E-00B1F05F7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18233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56" y="2075516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0647AEBD-0CD1-406B-8614-C6F37D7D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41622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Automat: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❌ Website mit Vorbestellungen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❌ QR-Code zur Abholung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➖ Zahlung mit Kreditkarte/Bargeld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✔️ Abkaufen </a:t>
            </a:r>
            <a:r>
              <a:rPr lang="de-DE" sz="2800"/>
              <a:t>von Überkapazitäten</a:t>
            </a:r>
            <a:br>
              <a:rPr lang="de-DE" sz="2800"/>
            </a:br>
            <a:r>
              <a:rPr lang="de-DE" sz="2800">
                <a:ea typeface="+mn-lt"/>
                <a:cs typeface="+mn-lt"/>
              </a:rPr>
              <a:t>✔️ Jederzeit Einkaufen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5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804" y="2046157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8396604" y="31013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8396604" y="35585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8396604" y="399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8396604" y="44221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8396604" y="479808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8396604" y="526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8775064" y="5740431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9937114" y="5740431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8870314" y="2366992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10153649" y="3388391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10081258" y="3535708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10042523" y="3757012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10042523" y="3825268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10046968" y="388051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10045697" y="394147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10071734" y="4162537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95E1-CCDE-40CB-8785-FB289957311D}"/>
              </a:ext>
            </a:extLst>
          </p:cNvPr>
          <p:cNvSpPr txBox="1"/>
          <p:nvPr/>
        </p:nvSpPr>
        <p:spPr>
          <a:xfrm>
            <a:off x="828675" y="2949636"/>
            <a:ext cx="6476363" cy="148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/>
              <a:t>Der Kunde möchte nach der Arbeit für die Grillparty 3 Bratwürste und 2 Schweinefilets kaufen.</a:t>
            </a:r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277381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FC7E7630-32F9-4E75-AE84-29D3F5C34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30915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84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8">
            <a:extLst>
              <a:ext uri="{FF2B5EF4-FFF2-40B4-BE49-F238E27FC236}">
                <a16:creationId xmlns:a16="http://schemas.microsoft.com/office/drawing/2014/main" id="{FDFD52C6-235E-4671-8A90-A577C6204049}"/>
              </a:ext>
            </a:extLst>
          </p:cNvPr>
          <p:cNvSpPr/>
          <p:nvPr/>
        </p:nvSpPr>
        <p:spPr>
          <a:xfrm>
            <a:off x="601095" y="3918035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rgbClr val="8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 8">
            <a:extLst>
              <a:ext uri="{FF2B5EF4-FFF2-40B4-BE49-F238E27FC236}">
                <a16:creationId xmlns:a16="http://schemas.microsoft.com/office/drawing/2014/main" id="{F499826D-6680-4C7E-B9F9-09ABDA19BABF}"/>
              </a:ext>
            </a:extLst>
          </p:cNvPr>
          <p:cNvSpPr/>
          <p:nvPr/>
        </p:nvSpPr>
        <p:spPr>
          <a:xfrm>
            <a:off x="601095" y="1993363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355F8E5-6DA5-4709-9400-E12C814ACAE2}"/>
              </a:ext>
            </a:extLst>
          </p:cNvPr>
          <p:cNvSpPr/>
          <p:nvPr/>
        </p:nvSpPr>
        <p:spPr>
          <a:xfrm>
            <a:off x="601094" y="341581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B384F-FBE8-4A4F-9D4D-05B306CB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70" y="705473"/>
            <a:ext cx="4999294" cy="5318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E449C-CD8F-45EF-89FD-34FE015CA0C0}"/>
              </a:ext>
            </a:extLst>
          </p:cNvPr>
          <p:cNvSpPr txBox="1"/>
          <p:nvPr/>
        </p:nvSpPr>
        <p:spPr>
          <a:xfrm>
            <a:off x="6950871" y="4681338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Datenbank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1F3E5-EF24-49F8-9D37-6F88865BC814}"/>
              </a:ext>
            </a:extLst>
          </p:cNvPr>
          <p:cNvSpPr txBox="1"/>
          <p:nvPr/>
        </p:nvSpPr>
        <p:spPr>
          <a:xfrm>
            <a:off x="6950871" y="1104884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Darstellung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2A936-0A89-47AA-B1D0-95959574163B}"/>
              </a:ext>
            </a:extLst>
          </p:cNvPr>
          <p:cNvSpPr txBox="1"/>
          <p:nvPr/>
        </p:nvSpPr>
        <p:spPr>
          <a:xfrm>
            <a:off x="6950871" y="2756666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Logik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F2C62-D2BE-4BD0-8FB1-4D2801C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46" y="4574957"/>
            <a:ext cx="1327907" cy="920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F8BC33-8024-49A0-BB76-A2CF7B49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18" y="2257425"/>
            <a:ext cx="759565" cy="14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19052A-79CB-4822-B48D-6EB34A6E4B12}"/>
              </a:ext>
            </a:extLst>
          </p:cNvPr>
          <p:cNvSpPr txBox="1"/>
          <p:nvPr/>
        </p:nvSpPr>
        <p:spPr>
          <a:xfrm>
            <a:off x="9898856" y="985622"/>
            <a:ext cx="168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err="1">
                <a:solidFill>
                  <a:srgbClr val="F57F1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Java</a:t>
            </a:r>
            <a:r>
              <a:rPr lang="de-DE" sz="2400" err="1">
                <a:solidFill>
                  <a:srgbClr val="45729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SWING</a:t>
            </a:r>
            <a:endParaRPr lang="de-DE">
              <a:solidFill>
                <a:srgbClr val="457291"/>
              </a:solidFill>
              <a:latin typeface="Gill Sans MT" panose="020B0502020104020203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296AEA3-6690-4E99-9191-375B9DC7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19" y="1468776"/>
            <a:ext cx="7092175" cy="384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1C253-545E-4466-8D1A-BA18B44F87EE}"/>
              </a:ext>
            </a:extLst>
          </p:cNvPr>
          <p:cNvSpPr txBox="1"/>
          <p:nvPr/>
        </p:nvSpPr>
        <p:spPr>
          <a:xfrm>
            <a:off x="8690895" y="4601209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Datenbank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FB67-FF11-45DA-A44D-4A4315286303}"/>
              </a:ext>
            </a:extLst>
          </p:cNvPr>
          <p:cNvSpPr txBox="1"/>
          <p:nvPr/>
        </p:nvSpPr>
        <p:spPr>
          <a:xfrm>
            <a:off x="8690895" y="1468776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Darstellung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68E9-3C66-43C2-A517-7826E94F6C7C}"/>
              </a:ext>
            </a:extLst>
          </p:cNvPr>
          <p:cNvSpPr txBox="1"/>
          <p:nvPr/>
        </p:nvSpPr>
        <p:spPr>
          <a:xfrm>
            <a:off x="8690895" y="3034992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Logik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544283-8C63-4E5D-88DA-F3464DCEAB46}"/>
              </a:ext>
            </a:extLst>
          </p:cNvPr>
          <p:cNvCxnSpPr/>
          <p:nvPr/>
        </p:nvCxnSpPr>
        <p:spPr>
          <a:xfrm>
            <a:off x="4391025" y="1822719"/>
            <a:ext cx="15875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8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4C49-452E-4457-B5DB-C9D7A068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8256-136C-4849-B0D5-1325719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27" y="2237593"/>
            <a:ext cx="4648200" cy="309179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mehrere stabile Releases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A622-630F-4C76-819A-50F0E7CF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63" y="2846313"/>
            <a:ext cx="4244192" cy="3091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2547A-962C-4035-86A4-6E5C3470D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9" y="3306208"/>
            <a:ext cx="3096057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AFC6C3-A4F7-450F-981F-6754EEC2C594}"/>
              </a:ext>
            </a:extLst>
          </p:cNvPr>
          <p:cNvSpPr/>
          <p:nvPr/>
        </p:nvSpPr>
        <p:spPr>
          <a:xfrm>
            <a:off x="2354669" y="2237593"/>
            <a:ext cx="2081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/>
              <a:t>Wöchentliche </a:t>
            </a:r>
            <a:r>
              <a:rPr lang="de-DE" sz="2800" b="1" dirty="0" err="1"/>
              <a:t>Standups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2836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23A-366B-4EEE-9467-E66EDD3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Lessons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learned</a:t>
            </a:r>
            <a:endParaRPr lang="de-D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6AD9-11F2-47DE-AD98-1ADD7F0D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Maven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Testbarer Code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Exceptionhandling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9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3C80F-A98B-4E9E-A008-709AF147444A}"/>
              </a:ext>
            </a:extLst>
          </p:cNvPr>
          <p:cNvSpPr txBox="1"/>
          <p:nvPr/>
        </p:nvSpPr>
        <p:spPr>
          <a:xfrm>
            <a:off x="2637271" y="2644170"/>
            <a:ext cx="69174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60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967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4131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9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1DB4B-431D-45B4-885E-EB89A0CD54AE}"/>
              </a:ext>
            </a:extLst>
          </p:cNvPr>
          <p:cNvSpPr/>
          <p:nvPr/>
        </p:nvSpPr>
        <p:spPr>
          <a:xfrm>
            <a:off x="6208245" y="1316123"/>
            <a:ext cx="537924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„Knapp 70% der ländlichen Bevölkerung kann die nächste Nahversorgungseinrichtung nicht fußläufig erreichen kann, da diese mindestens einen Kilometer entfernt ist.“ </a:t>
            </a:r>
            <a:r>
              <a:rPr lang="de-DE" sz="3200" baseline="300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[Zitat, 3]</a:t>
            </a:r>
            <a:endParaRPr lang="de-DE" sz="32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C98F-3EF8-4C24-9434-952D12B1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7" y="804929"/>
            <a:ext cx="5546670" cy="52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Veränderung des Berufsbildes</a:t>
            </a:r>
            <a:endParaRPr lang="de-DE" b="1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F8433-48FC-5A45-9615-2014739A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3200" dirty="0"/>
              <a:t>Anstelle von Schlachten steht heute eher die Veredelung von Fleisch</a:t>
            </a:r>
          </a:p>
          <a:p>
            <a:pPr lvl="1">
              <a:lnSpc>
                <a:spcPct val="150000"/>
              </a:lnSpc>
            </a:pPr>
            <a:r>
              <a:rPr lang="de-DE" sz="3200" dirty="0"/>
              <a:t>Einsatz von Robotern, die bspw. Eine Schweinehälfte per Röntgensystem durchleuchten können (Lage von Knochen bestimmen)</a:t>
            </a:r>
          </a:p>
          <a:p>
            <a:pPr lvl="1">
              <a:lnSpc>
                <a:spcPct val="150000"/>
              </a:lnSpc>
            </a:pPr>
            <a:r>
              <a:rPr lang="de-DE" sz="3200" dirty="0"/>
              <a:t>Consumer Relationship Management (um z.B. Kundenstatistiken zu erstellen)</a:t>
            </a:r>
          </a:p>
          <a:p>
            <a:pPr lvl="1">
              <a:lnSpc>
                <a:spcPct val="150000"/>
              </a:lnSpc>
            </a:pPr>
            <a:r>
              <a:rPr lang="de-DE" sz="3200" dirty="0"/>
              <a:t>Spezialisierung auf Gourmet-Produkte und hochwertiges Fleisch, Online-Shops</a:t>
            </a:r>
          </a:p>
          <a:p>
            <a:endParaRPr lang="de-DE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22375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Architektur der Metzgerei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505420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268" y="2850635"/>
            <a:ext cx="642827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7" name="Textfeld 20">
            <a:extLst>
              <a:ext uri="{FF2B5EF4-FFF2-40B4-BE49-F238E27FC236}">
                <a16:creationId xmlns:a16="http://schemas.microsoft.com/office/drawing/2014/main" id="{12F4F075-C3E6-405C-809F-D2465717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187" y="4945035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>
                <a:latin typeface="Calibri"/>
                <a:cs typeface="Times New Roman"/>
              </a:rPr>
              <a:t>Cockpit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22732B12-C8CA-41CD-9D11-CEF9EFDFE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642205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Metzger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A24126B125A4AA77B68AE3A9D58D0" ma:contentTypeVersion="13" ma:contentTypeDescription="Create a new document." ma:contentTypeScope="" ma:versionID="f308c6db3e6af16a0151dd54de48a05a">
  <xsd:schema xmlns:xsd="http://www.w3.org/2001/XMLSchema" xmlns:xs="http://www.w3.org/2001/XMLSchema" xmlns:p="http://schemas.microsoft.com/office/2006/metadata/properties" xmlns:ns3="4e5ab991-ea3e-4878-afc2-c1c9506acb9d" xmlns:ns4="93afabec-ce41-49c5-a576-2a73aedcfdb2" targetNamespace="http://schemas.microsoft.com/office/2006/metadata/properties" ma:root="true" ma:fieldsID="63f789afc81fbecdd834cd01557f0de2" ns3:_="" ns4:_="">
    <xsd:import namespace="4e5ab991-ea3e-4878-afc2-c1c9506acb9d"/>
    <xsd:import namespace="93afabec-ce41-49c5-a576-2a73aedcfd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ab991-ea3e-4878-afc2-c1c9506a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abec-ce41-49c5-a576-2a73aedcf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BFD9E-3A81-483E-A5A7-9EE9C538BE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D253EB-9225-436E-AFB7-24581C0D7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ab991-ea3e-4878-afc2-c1c9506acb9d"/>
    <ds:schemaRef ds:uri="93afabec-ce41-49c5-a576-2a73aedcfd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04F05-62AD-4AFD-AEA1-69122D772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Widescreen</PresentationFormat>
  <Paragraphs>145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Georgia</vt:lpstr>
      <vt:lpstr>Gill Sans MT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 Presentation</vt:lpstr>
      <vt:lpstr>PowerPoint Presentation</vt:lpstr>
      <vt:lpstr>Veränderung des Berufsbildes</vt:lpstr>
      <vt:lpstr>PowerPoint Presentation</vt:lpstr>
      <vt:lpstr>Architektur der Metzgerei</vt:lpstr>
      <vt:lpstr>PowerPoint Presentation</vt:lpstr>
      <vt:lpstr>Persona Metzger</vt:lpstr>
      <vt:lpstr>PowerPoint Presentation</vt:lpstr>
      <vt:lpstr>Prototyp Metzger Perspektive</vt:lpstr>
      <vt:lpstr>Scope Cockpit: Was wurde implementiert?</vt:lpstr>
      <vt:lpstr>Use Case: Cockpit</vt:lpstr>
      <vt:lpstr>PowerPoint Presentation</vt:lpstr>
      <vt:lpstr>Persona Kunde</vt:lpstr>
      <vt:lpstr>PowerPoint Presentation</vt:lpstr>
      <vt:lpstr>Prototyp Kundenperspektive</vt:lpstr>
      <vt:lpstr>Scope Automat: Was wurde implementiert?</vt:lpstr>
      <vt:lpstr>Use Case: Automat</vt:lpstr>
      <vt:lpstr>Model View Diagramm</vt:lpstr>
      <vt:lpstr>PowerPoint Presentation</vt:lpstr>
      <vt:lpstr>PowerPoint Presentation</vt:lpstr>
      <vt:lpstr>PowerPoint Presentation</vt:lpstr>
      <vt:lpstr>Vorgehen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Schmidt, Lisa</cp:lastModifiedBy>
  <cp:revision>67</cp:revision>
  <dcterms:created xsi:type="dcterms:W3CDTF">2020-09-07T12:20:25Z</dcterms:created>
  <dcterms:modified xsi:type="dcterms:W3CDTF">2020-11-04T11:12:14Z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0x0101001FEA24126B125A4AA77B68AE3A9D58D0</vt:lpwstr>
  </property>
</Properties>
</file>