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389" r:id="rId2"/>
    <p:sldId id="379" r:id="rId3"/>
    <p:sldId id="386" r:id="rId4"/>
    <p:sldId id="384" r:id="rId5"/>
    <p:sldId id="388" r:id="rId6"/>
  </p:sldIdLst>
  <p:sldSz cx="9144000" cy="5715000" type="screen16x1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158" userDrawn="1">
          <p15:clr>
            <a:srgbClr val="A4A3A4"/>
          </p15:clr>
        </p15:guide>
        <p15:guide id="4" pos="5602" userDrawn="1">
          <p15:clr>
            <a:srgbClr val="A4A3A4"/>
          </p15:clr>
        </p15:guide>
        <p15:guide id="6" orient="horz" pos="621" userDrawn="1">
          <p15:clr>
            <a:srgbClr val="A4A3A4"/>
          </p15:clr>
        </p15:guide>
        <p15:guide id="9" orient="horz" pos="3183" userDrawn="1">
          <p15:clr>
            <a:srgbClr val="A4A3A4"/>
          </p15:clr>
        </p15:guide>
        <p15:guide id="10" orient="horz" pos="1210" userDrawn="1">
          <p15:clr>
            <a:srgbClr val="A4A3A4"/>
          </p15:clr>
        </p15:guide>
        <p15:guide id="11" orient="horz" pos="212" userDrawn="1">
          <p15:clr>
            <a:srgbClr val="A4A3A4"/>
          </p15:clr>
        </p15:guide>
        <p15:guide id="12" orient="horz" pos="22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1"/>
    <a:srgbClr val="FEFCFF"/>
    <a:srgbClr val="F6F5F0"/>
    <a:srgbClr val="16B7C9"/>
    <a:srgbClr val="F92E9C"/>
    <a:srgbClr val="FAFAFA"/>
    <a:srgbClr val="FCFCFA"/>
    <a:srgbClr val="16C9BE"/>
    <a:srgbClr val="FE4614"/>
    <a:srgbClr val="FF98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5" autoAdjust="0"/>
    <p:restoredTop sz="98683" autoAdjust="0"/>
  </p:normalViewPr>
  <p:slideViewPr>
    <p:cSldViewPr snapToGrid="0" snapToObjects="1">
      <p:cViewPr varScale="1">
        <p:scale>
          <a:sx n="136" d="100"/>
          <a:sy n="136" d="100"/>
        </p:scale>
        <p:origin x="660" y="114"/>
      </p:cViewPr>
      <p:guideLst>
        <p:guide pos="158"/>
        <p:guide pos="5602"/>
        <p:guide orient="horz" pos="621"/>
        <p:guide orient="horz" pos="3183"/>
        <p:guide orient="horz" pos="1210"/>
        <p:guide orient="horz" pos="212"/>
        <p:guide orient="horz" pos="2208"/>
      </p:guideLst>
    </p:cSldViewPr>
  </p:slideViewPr>
  <p:notesTextViewPr>
    <p:cViewPr>
      <p:scale>
        <a:sx n="100" d="100"/>
        <a:sy n="100" d="100"/>
      </p:scale>
      <p:origin x="0" y="0"/>
    </p:cViewPr>
  </p:notesTextViewPr>
  <p:sorterViewPr>
    <p:cViewPr>
      <p:scale>
        <a:sx n="100" d="100"/>
        <a:sy n="100" d="100"/>
      </p:scale>
      <p:origin x="0" y="-12600"/>
    </p:cViewPr>
  </p:sorterViewPr>
  <p:notesViewPr>
    <p:cSldViewPr snapToGrid="0" snapToObjects="1"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A76460-F826-304E-A151-76B987A83041}" type="datetimeFigureOut">
              <a:t>26.08.2020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938710-F856-2042-A9DE-4D7BA64F7689}" type="slidenum">
              <a:t>‹#›</a:t>
            </a:fld>
            <a:endParaRPr lang="de-DE"/>
          </a:p>
        </p:txBody>
      </p:sp>
    </p:spTree>
    <p:extLst>
      <p:ext uri="{BB962C8B-B14F-4D97-AF65-F5344CB8AC3E}">
        <p14:creationId xmlns:p14="http://schemas.microsoft.com/office/powerpoint/2010/main" val="3598053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F2379-50DC-4E28-BD5C-FFDEB093E4F5}" type="datetimeFigureOut">
              <a:rPr lang="de-DE" smtClean="0"/>
              <a:t>26.08.2020</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2C8E0-CD29-4121-86C9-0397C95C6A77}" type="slidenum">
              <a:rPr lang="de-DE" smtClean="0"/>
              <a:t>‹#›</a:t>
            </a:fld>
            <a:endParaRPr lang="de-DE"/>
          </a:p>
        </p:txBody>
      </p:sp>
    </p:spTree>
    <p:extLst>
      <p:ext uri="{BB962C8B-B14F-4D97-AF65-F5344CB8AC3E}">
        <p14:creationId xmlns:p14="http://schemas.microsoft.com/office/powerpoint/2010/main" val="24122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folie Bullets">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258025" y="1785200"/>
            <a:ext cx="7812088" cy="3275013"/>
          </a:xfrm>
        </p:spPr>
        <p:txBody>
          <a:bodyPr/>
          <a:lstStyle>
            <a:lvl1pPr>
              <a:defRPr/>
            </a:lvl1pPr>
          </a:lstStyle>
          <a:p>
            <a:pPr lvl="0"/>
            <a:r>
              <a:rPr lang="de-DE" dirty="0" err="1"/>
              <a:t>Bulletpoints</a:t>
            </a:r>
            <a:r>
              <a:rPr lang="de-DE" dirty="0"/>
              <a:t> einfügen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1"/>
          <p:cNvSpPr>
            <a:spLocks noGrp="1"/>
          </p:cNvSpPr>
          <p:nvPr>
            <p:ph type="title"/>
          </p:nvPr>
        </p:nvSpPr>
        <p:spPr>
          <a:xfrm>
            <a:off x="258082" y="347436"/>
            <a:ext cx="7804831" cy="1175967"/>
          </a:xfrm>
        </p:spPr>
        <p:txBody>
          <a:bodyPr anchor="t">
            <a:normAutofit/>
          </a:bodyPr>
          <a:lstStyle>
            <a:lvl1pPr>
              <a:lnSpc>
                <a:spcPct val="90000"/>
              </a:lnSpc>
              <a:defRPr sz="3500"/>
            </a:lvl1pPr>
          </a:lstStyle>
          <a:p>
            <a:r>
              <a:rPr lang="de-DE" dirty="0"/>
              <a:t>Titelmasterformat durch Klicken bearbeiten</a:t>
            </a:r>
          </a:p>
        </p:txBody>
      </p:sp>
    </p:spTree>
    <p:extLst>
      <p:ext uri="{BB962C8B-B14F-4D97-AF65-F5344CB8AC3E}">
        <p14:creationId xmlns:p14="http://schemas.microsoft.com/office/powerpoint/2010/main" val="716748417"/>
      </p:ext>
    </p:extLst>
  </p:cSld>
  <p:clrMapOvr>
    <a:masterClrMapping/>
  </p:clrMapOvr>
  <p:extLst>
    <p:ext uri="{DCECCB84-F9BA-43D5-87BE-67443E8EF086}">
      <p15:sldGuideLst xmlns:p15="http://schemas.microsoft.com/office/powerpoint/2012/main">
        <p15:guide id="1" orient="horz" pos="212" userDrawn="1">
          <p15:clr>
            <a:srgbClr val="FBAE40"/>
          </p15:clr>
        </p15:guide>
        <p15:guide id="2" pos="15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e Folie mit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85847"/>
      </p:ext>
    </p:extLst>
  </p:cSld>
  <p:clrMapOvr>
    <a:masterClrMapping/>
  </p:clrMapOvr>
  <p:extLst>
    <p:ext uri="{DCECCB84-F9BA-43D5-87BE-67443E8EF086}">
      <p15:sldGuideLst xmlns:p15="http://schemas.microsoft.com/office/powerpoint/2012/main">
        <p15:guide id="1" orient="horz" pos="3183" userDrawn="1">
          <p15:clr>
            <a:srgbClr val="FBAE40"/>
          </p15:clr>
        </p15:guide>
        <p15:guide id="2" pos="50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enutzerdefinierte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0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ndardfolie Bullets nummeriert">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258025" y="1785200"/>
            <a:ext cx="7812088" cy="3275014"/>
          </a:xfrm>
        </p:spPr>
        <p:txBody>
          <a:bodyPr/>
          <a:lstStyle>
            <a:lvl1pPr marL="342900" indent="-342900">
              <a:buFont typeface="+mj-lt"/>
              <a:buAutoNum type="arabicPeriod"/>
              <a:defRPr/>
            </a:lvl1pPr>
            <a:lvl2pPr marL="800100" indent="-342900">
              <a:buFont typeface="+mj-lt"/>
              <a:buAutoNum type="alphaLcParenR"/>
              <a:defRPr/>
            </a:lvl2pPr>
            <a:lvl3pPr marL="1257300" indent="-3429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de-DE" dirty="0"/>
              <a:t>Erste Ebene</a:t>
            </a:r>
          </a:p>
          <a:p>
            <a:pPr lvl="1"/>
            <a:r>
              <a:rPr lang="de-DE" dirty="0"/>
              <a:t>Zweite Ebene</a:t>
            </a:r>
          </a:p>
        </p:txBody>
      </p:sp>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Tree>
    <p:extLst>
      <p:ext uri="{BB962C8B-B14F-4D97-AF65-F5344CB8AC3E}">
        <p14:creationId xmlns:p14="http://schemas.microsoft.com/office/powerpoint/2010/main" val="3299925436"/>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folie Text">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258081" y="1785200"/>
            <a:ext cx="7804831" cy="3275014"/>
          </a:xfrm>
        </p:spPr>
        <p:txBody>
          <a:bodyPr/>
          <a:lstStyle>
            <a:lvl1pPr marL="0" indent="0">
              <a:lnSpc>
                <a:spcPct val="130000"/>
              </a:lnSpc>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Text einfügen</a:t>
            </a:r>
          </a:p>
        </p:txBody>
      </p:sp>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Tree>
    <p:extLst>
      <p:ext uri="{BB962C8B-B14F-4D97-AF65-F5344CB8AC3E}">
        <p14:creationId xmlns:p14="http://schemas.microsoft.com/office/powerpoint/2010/main" val="392749127"/>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 ohne Logo">
    <p:spTree>
      <p:nvGrpSpPr>
        <p:cNvPr id="1" name=""/>
        <p:cNvGrpSpPr/>
        <p:nvPr/>
      </p:nvGrpSpPr>
      <p:grpSpPr>
        <a:xfrm>
          <a:off x="0" y="0"/>
          <a:ext cx="0" cy="0"/>
          <a:chOff x="0" y="0"/>
          <a:chExt cx="0" cy="0"/>
        </a:xfrm>
      </p:grpSpPr>
      <p:sp>
        <p:nvSpPr>
          <p:cNvPr id="4" name="Rechteck 3"/>
          <p:cNvSpPr/>
          <p:nvPr userDrawn="1"/>
        </p:nvSpPr>
        <p:spPr>
          <a:xfrm>
            <a:off x="0" y="0"/>
            <a:ext cx="9144000" cy="5715000"/>
          </a:xfrm>
          <a:prstGeom prst="rect">
            <a:avLst/>
          </a:prstGeom>
          <a:solidFill>
            <a:srgbClr val="F6F5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
        <p:nvSpPr>
          <p:cNvPr id="5" name="Bildplatzhalter 4"/>
          <p:cNvSpPr>
            <a:spLocks noGrp="1"/>
          </p:cNvSpPr>
          <p:nvPr>
            <p:ph type="pic" sz="quarter" idx="10" hasCustomPrompt="1"/>
          </p:nvPr>
        </p:nvSpPr>
        <p:spPr>
          <a:xfrm>
            <a:off x="0" y="1920875"/>
            <a:ext cx="9144000" cy="3794125"/>
          </a:xfrm>
        </p:spPr>
        <p:txBody>
          <a:bodyPr/>
          <a:lstStyle>
            <a:lvl1pPr>
              <a:defRPr/>
            </a:lvl1pPr>
          </a:lstStyle>
          <a:p>
            <a:r>
              <a:rPr lang="de-DE" dirty="0"/>
              <a:t>Bild/Screenshot</a:t>
            </a:r>
          </a:p>
        </p:txBody>
      </p:sp>
    </p:spTree>
    <p:extLst>
      <p:ext uri="{BB962C8B-B14F-4D97-AF65-F5344CB8AC3E}">
        <p14:creationId xmlns:p14="http://schemas.microsoft.com/office/powerpoint/2010/main" val="4000991439"/>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mit Titel">
    <p:spTree>
      <p:nvGrpSpPr>
        <p:cNvPr id="1" name=""/>
        <p:cNvGrpSpPr/>
        <p:nvPr/>
      </p:nvGrpSpPr>
      <p:grpSpPr>
        <a:xfrm>
          <a:off x="0" y="0"/>
          <a:ext cx="0" cy="0"/>
          <a:chOff x="0" y="0"/>
          <a:chExt cx="0" cy="0"/>
        </a:xfrm>
      </p:grpSpPr>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Tree>
    <p:extLst>
      <p:ext uri="{BB962C8B-B14F-4D97-AF65-F5344CB8AC3E}">
        <p14:creationId xmlns:p14="http://schemas.microsoft.com/office/powerpoint/2010/main" val="2195297199"/>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mit Bild rechts">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a:xfrm>
            <a:off x="258025" y="1785200"/>
            <a:ext cx="4304242" cy="3282213"/>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1"/>
          <p:cNvSpPr>
            <a:spLocks noGrp="1"/>
          </p:cNvSpPr>
          <p:nvPr>
            <p:ph type="title" hasCustomPrompt="1"/>
          </p:nvPr>
        </p:nvSpPr>
        <p:spPr>
          <a:xfrm>
            <a:off x="258082" y="347436"/>
            <a:ext cx="4296985" cy="919389"/>
          </a:xfrm>
        </p:spPr>
        <p:txBody>
          <a:bodyPr anchor="t">
            <a:noAutofit/>
          </a:bodyPr>
          <a:lstStyle>
            <a:lvl1pPr>
              <a:defRPr sz="2800"/>
            </a:lvl1pPr>
          </a:lstStyle>
          <a:p>
            <a:r>
              <a:rPr lang="de-DE" dirty="0"/>
              <a:t>Durch Klicken bearbeiten</a:t>
            </a:r>
          </a:p>
        </p:txBody>
      </p:sp>
      <p:sp>
        <p:nvSpPr>
          <p:cNvPr id="6" name="Bildplatzhalter 17"/>
          <p:cNvSpPr>
            <a:spLocks noGrp="1"/>
          </p:cNvSpPr>
          <p:nvPr>
            <p:ph type="pic" sz="quarter" idx="11" hasCustomPrompt="1"/>
          </p:nvPr>
        </p:nvSpPr>
        <p:spPr>
          <a:xfrm>
            <a:off x="4555067" y="0"/>
            <a:ext cx="4588933" cy="5715000"/>
          </a:xfrm>
          <a:prstGeom prst="rect">
            <a:avLst/>
          </a:prstGeom>
        </p:spPr>
        <p:txBody>
          <a:bodyPr vert="horz"/>
          <a:lstStyle>
            <a:lvl1pPr marL="0" marR="0" indent="0" algn="l" defTabSz="457200" rtl="0" eaLnBrk="1" fontAlgn="auto" latinLnBrk="0" hangingPunct="1">
              <a:lnSpc>
                <a:spcPct val="100000"/>
              </a:lnSpc>
              <a:spcBef>
                <a:spcPts val="0"/>
              </a:spcBef>
              <a:spcAft>
                <a:spcPts val="300"/>
              </a:spcAft>
              <a:buClrTx/>
              <a:buSzTx/>
              <a:buFont typeface="Symbol" panose="05050102010706020507" pitchFamily="18" charset="2"/>
              <a:buNone/>
              <a:tabLst/>
              <a:defRPr/>
            </a:lvl1pPr>
          </a:lstStyle>
          <a:p>
            <a:pPr marL="342900" marR="0" lvl="0" indent="-342900" algn="l" defTabSz="457200" rtl="0" eaLnBrk="1" fontAlgn="auto" latinLnBrk="0" hangingPunct="1">
              <a:lnSpc>
                <a:spcPct val="100000"/>
              </a:lnSpc>
              <a:spcBef>
                <a:spcPts val="0"/>
              </a:spcBef>
              <a:spcAft>
                <a:spcPts val="300"/>
              </a:spcAft>
              <a:buClrTx/>
              <a:buSzTx/>
              <a:buFont typeface="Symbol" panose="05050102010706020507" pitchFamily="18" charset="2"/>
              <a:buChar char="¾"/>
              <a:tabLst/>
              <a:defRPr/>
            </a:pPr>
            <a:r>
              <a:rPr lang="de-DE" dirty="0"/>
              <a:t>Bild einfügen</a:t>
            </a:r>
          </a:p>
        </p:txBody>
      </p:sp>
    </p:spTree>
    <p:extLst>
      <p:ext uri="{BB962C8B-B14F-4D97-AF65-F5344CB8AC3E}">
        <p14:creationId xmlns:p14="http://schemas.microsoft.com/office/powerpoint/2010/main" val="1619899701"/>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ild-rechts-Logo-lang">
    <p:spTree>
      <p:nvGrpSpPr>
        <p:cNvPr id="1" name=""/>
        <p:cNvGrpSpPr/>
        <p:nvPr/>
      </p:nvGrpSpPr>
      <p:grpSpPr>
        <a:xfrm>
          <a:off x="0" y="0"/>
          <a:ext cx="0" cy="0"/>
          <a:chOff x="0" y="0"/>
          <a:chExt cx="0" cy="0"/>
        </a:xfrm>
      </p:grpSpPr>
      <p:sp>
        <p:nvSpPr>
          <p:cNvPr id="18" name="Bildplatzhalter 17"/>
          <p:cNvSpPr>
            <a:spLocks noGrp="1"/>
          </p:cNvSpPr>
          <p:nvPr>
            <p:ph type="pic" sz="quarter" idx="10"/>
          </p:nvPr>
        </p:nvSpPr>
        <p:spPr>
          <a:xfrm>
            <a:off x="4555067" y="0"/>
            <a:ext cx="4588932" cy="5715000"/>
          </a:xfrm>
          <a:prstGeom prst="rect">
            <a:avLst/>
          </a:prstGeom>
        </p:spPr>
        <p:txBody>
          <a:bodyPr vert="horz"/>
          <a:lstStyle/>
          <a:p>
            <a:endParaRPr lang="de-DE"/>
          </a:p>
        </p:txBody>
      </p:sp>
      <p:sp>
        <p:nvSpPr>
          <p:cNvPr id="3" name="Titel 1">
            <a:extLst>
              <a:ext uri="{FF2B5EF4-FFF2-40B4-BE49-F238E27FC236}">
                <a16:creationId xmlns:a16="http://schemas.microsoft.com/office/drawing/2014/main" id="{D8A7658D-B95F-4B0F-BBBB-5051D08EC845}"/>
              </a:ext>
            </a:extLst>
          </p:cNvPr>
          <p:cNvSpPr>
            <a:spLocks noGrp="1"/>
          </p:cNvSpPr>
          <p:nvPr>
            <p:ph type="title"/>
          </p:nvPr>
        </p:nvSpPr>
        <p:spPr>
          <a:xfrm>
            <a:off x="258025" y="343750"/>
            <a:ext cx="4299575" cy="1189038"/>
          </a:xfrm>
        </p:spPr>
        <p:txBody>
          <a:bodyPr>
            <a:noAutofit/>
          </a:bodyPr>
          <a:lstStyle>
            <a:lvl1pPr>
              <a:defRPr sz="2800"/>
            </a:lvl1pPr>
          </a:lstStyle>
          <a:p>
            <a:r>
              <a:rPr lang="de-DE" dirty="0"/>
              <a:t>Titelmasterformat durch Klicken bearbeiten</a:t>
            </a:r>
          </a:p>
        </p:txBody>
      </p:sp>
      <p:sp>
        <p:nvSpPr>
          <p:cNvPr id="4" name="Textplatzhalter 6">
            <a:extLst>
              <a:ext uri="{FF2B5EF4-FFF2-40B4-BE49-F238E27FC236}">
                <a16:creationId xmlns:a16="http://schemas.microsoft.com/office/drawing/2014/main" id="{FFEFDF6C-52DE-4CC6-B415-57EC645AA412}"/>
              </a:ext>
            </a:extLst>
          </p:cNvPr>
          <p:cNvSpPr>
            <a:spLocks noGrp="1"/>
          </p:cNvSpPr>
          <p:nvPr>
            <p:ph type="body" sz="quarter" idx="11" hasCustomPrompt="1"/>
          </p:nvPr>
        </p:nvSpPr>
        <p:spPr>
          <a:xfrm>
            <a:off x="258025" y="1785200"/>
            <a:ext cx="4304242" cy="3289413"/>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Formatvorlagen des Textmasters bearbeiten</a:t>
            </a:r>
          </a:p>
        </p:txBody>
      </p:sp>
    </p:spTree>
    <p:extLst>
      <p:ext uri="{BB962C8B-B14F-4D97-AF65-F5344CB8AC3E}">
        <p14:creationId xmlns:p14="http://schemas.microsoft.com/office/powerpoint/2010/main" val="21145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Bild-links-Logo-lang">
    <p:spTree>
      <p:nvGrpSpPr>
        <p:cNvPr id="1" name=""/>
        <p:cNvGrpSpPr/>
        <p:nvPr/>
      </p:nvGrpSpPr>
      <p:grpSpPr>
        <a:xfrm>
          <a:off x="0" y="0"/>
          <a:ext cx="0" cy="0"/>
          <a:chOff x="0" y="0"/>
          <a:chExt cx="0" cy="0"/>
        </a:xfrm>
      </p:grpSpPr>
      <p:sp>
        <p:nvSpPr>
          <p:cNvPr id="18" name="Bildplatzhalter 17"/>
          <p:cNvSpPr>
            <a:spLocks noGrp="1"/>
          </p:cNvSpPr>
          <p:nvPr>
            <p:ph type="pic" sz="quarter" idx="10"/>
          </p:nvPr>
        </p:nvSpPr>
        <p:spPr>
          <a:xfrm>
            <a:off x="0" y="0"/>
            <a:ext cx="4588932" cy="5715000"/>
          </a:xfrm>
          <a:prstGeom prst="rect">
            <a:avLst/>
          </a:prstGeom>
        </p:spPr>
        <p:txBody>
          <a:bodyPr vert="horz"/>
          <a:lstStyle/>
          <a:p>
            <a:endParaRPr lang="de-DE"/>
          </a:p>
        </p:txBody>
      </p:sp>
      <p:sp>
        <p:nvSpPr>
          <p:cNvPr id="3" name="Titel 1">
            <a:extLst>
              <a:ext uri="{FF2B5EF4-FFF2-40B4-BE49-F238E27FC236}">
                <a16:creationId xmlns:a16="http://schemas.microsoft.com/office/drawing/2014/main" id="{270C265A-AA91-4E72-AEBC-C8DB01838677}"/>
              </a:ext>
            </a:extLst>
          </p:cNvPr>
          <p:cNvSpPr>
            <a:spLocks noGrp="1"/>
          </p:cNvSpPr>
          <p:nvPr>
            <p:ph type="title" hasCustomPrompt="1"/>
          </p:nvPr>
        </p:nvSpPr>
        <p:spPr>
          <a:xfrm>
            <a:off x="4581733" y="349100"/>
            <a:ext cx="3475567" cy="1189038"/>
          </a:xfrm>
        </p:spPr>
        <p:txBody>
          <a:bodyPr>
            <a:noAutofit/>
          </a:bodyPr>
          <a:lstStyle>
            <a:lvl1pPr>
              <a:defRPr sz="2800"/>
            </a:lvl1pPr>
          </a:lstStyle>
          <a:p>
            <a:r>
              <a:rPr lang="de-DE" dirty="0"/>
              <a:t>Titelmaster-format</a:t>
            </a:r>
          </a:p>
        </p:txBody>
      </p:sp>
      <p:sp>
        <p:nvSpPr>
          <p:cNvPr id="5" name="Textplatzhalter 6">
            <a:extLst>
              <a:ext uri="{FF2B5EF4-FFF2-40B4-BE49-F238E27FC236}">
                <a16:creationId xmlns:a16="http://schemas.microsoft.com/office/drawing/2014/main" id="{956A0E9C-D8E8-43BE-AA1E-FCA1BDE6B8B8}"/>
              </a:ext>
            </a:extLst>
          </p:cNvPr>
          <p:cNvSpPr>
            <a:spLocks noGrp="1"/>
          </p:cNvSpPr>
          <p:nvPr>
            <p:ph type="body" sz="quarter" idx="11"/>
          </p:nvPr>
        </p:nvSpPr>
        <p:spPr>
          <a:xfrm>
            <a:off x="4588932" y="1785201"/>
            <a:ext cx="3475568" cy="3211600"/>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44939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ild-links-Logo-lang">
    <p:spTree>
      <p:nvGrpSpPr>
        <p:cNvPr id="1" name=""/>
        <p:cNvGrpSpPr/>
        <p:nvPr/>
      </p:nvGrpSpPr>
      <p:grpSpPr>
        <a:xfrm>
          <a:off x="0" y="0"/>
          <a:ext cx="0" cy="0"/>
          <a:chOff x="0" y="0"/>
          <a:chExt cx="0" cy="0"/>
        </a:xfrm>
      </p:grpSpPr>
      <p:sp>
        <p:nvSpPr>
          <p:cNvPr id="18" name="Bildplatzhalter 17"/>
          <p:cNvSpPr>
            <a:spLocks noGrp="1"/>
          </p:cNvSpPr>
          <p:nvPr>
            <p:ph type="pic" sz="quarter" idx="10"/>
          </p:nvPr>
        </p:nvSpPr>
        <p:spPr>
          <a:xfrm>
            <a:off x="0" y="0"/>
            <a:ext cx="4588932" cy="5715000"/>
          </a:xfrm>
          <a:prstGeom prst="rect">
            <a:avLst/>
          </a:prstGeom>
        </p:spPr>
        <p:txBody>
          <a:bodyPr vert="horz"/>
          <a:lstStyle/>
          <a:p>
            <a:endParaRPr lang="de-DE"/>
          </a:p>
        </p:txBody>
      </p:sp>
      <p:sp>
        <p:nvSpPr>
          <p:cNvPr id="3" name="Titel 1">
            <a:extLst>
              <a:ext uri="{FF2B5EF4-FFF2-40B4-BE49-F238E27FC236}">
                <a16:creationId xmlns:a16="http://schemas.microsoft.com/office/drawing/2014/main" id="{270C265A-AA91-4E72-AEBC-C8DB01838677}"/>
              </a:ext>
            </a:extLst>
          </p:cNvPr>
          <p:cNvSpPr>
            <a:spLocks noGrp="1"/>
          </p:cNvSpPr>
          <p:nvPr>
            <p:ph type="title" hasCustomPrompt="1"/>
          </p:nvPr>
        </p:nvSpPr>
        <p:spPr>
          <a:xfrm>
            <a:off x="4581733" y="349100"/>
            <a:ext cx="3475567" cy="1189038"/>
          </a:xfrm>
        </p:spPr>
        <p:txBody>
          <a:bodyPr>
            <a:noAutofit/>
          </a:bodyPr>
          <a:lstStyle>
            <a:lvl1pPr>
              <a:defRPr sz="2800"/>
            </a:lvl1pPr>
          </a:lstStyle>
          <a:p>
            <a:r>
              <a:rPr lang="de-DE" dirty="0"/>
              <a:t>Titelmaster-format</a:t>
            </a:r>
          </a:p>
        </p:txBody>
      </p:sp>
      <p:sp>
        <p:nvSpPr>
          <p:cNvPr id="4" name="Textplatzhalter 6">
            <a:extLst>
              <a:ext uri="{FF2B5EF4-FFF2-40B4-BE49-F238E27FC236}">
                <a16:creationId xmlns:a16="http://schemas.microsoft.com/office/drawing/2014/main" id="{7AD7B481-1E33-4E4C-A42D-F45D8C6F22DA}"/>
              </a:ext>
            </a:extLst>
          </p:cNvPr>
          <p:cNvSpPr>
            <a:spLocks noGrp="1"/>
          </p:cNvSpPr>
          <p:nvPr>
            <p:ph type="body" sz="quarter" idx="11" hasCustomPrompt="1"/>
          </p:nvPr>
        </p:nvSpPr>
        <p:spPr>
          <a:xfrm>
            <a:off x="4588932" y="1785200"/>
            <a:ext cx="3475568" cy="3289413"/>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Formatvorlagen des Textmasters bearbeiten</a:t>
            </a:r>
          </a:p>
        </p:txBody>
      </p:sp>
    </p:spTree>
    <p:extLst>
      <p:ext uri="{BB962C8B-B14F-4D97-AF65-F5344CB8AC3E}">
        <p14:creationId xmlns:p14="http://schemas.microsoft.com/office/powerpoint/2010/main" val="48873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5F0"/>
        </a:solidFill>
        <a:effectLst/>
      </p:bgPr>
    </p:bg>
    <p:spTree>
      <p:nvGrpSpPr>
        <p:cNvPr id="1" name=""/>
        <p:cNvGrpSpPr/>
        <p:nvPr/>
      </p:nvGrpSpPr>
      <p:grpSpPr>
        <a:xfrm>
          <a:off x="0" y="0"/>
          <a:ext cx="0" cy="0"/>
          <a:chOff x="0" y="0"/>
          <a:chExt cx="0" cy="0"/>
        </a:xfrm>
      </p:grpSpPr>
      <p:sp>
        <p:nvSpPr>
          <p:cNvPr id="7" name="Textplatzhalter 6"/>
          <p:cNvSpPr>
            <a:spLocks noGrp="1"/>
          </p:cNvSpPr>
          <p:nvPr>
            <p:ph type="body" idx="1"/>
          </p:nvPr>
        </p:nvSpPr>
        <p:spPr>
          <a:xfrm>
            <a:off x="258025" y="1785201"/>
            <a:ext cx="8633975" cy="329196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platzhalter 7"/>
          <p:cNvSpPr>
            <a:spLocks noGrp="1"/>
          </p:cNvSpPr>
          <p:nvPr>
            <p:ph type="title"/>
          </p:nvPr>
        </p:nvSpPr>
        <p:spPr>
          <a:xfrm>
            <a:off x="258025" y="343750"/>
            <a:ext cx="8633975" cy="1189038"/>
          </a:xfrm>
          <a:prstGeom prst="rect">
            <a:avLst/>
          </a:prstGeom>
        </p:spPr>
        <p:txBody>
          <a:bodyPr vert="horz" lIns="91440" tIns="45720" rIns="91440" bIns="45720" rtlCol="0" anchor="t">
            <a:normAutofit/>
          </a:bodyPr>
          <a:lstStyle/>
          <a:p>
            <a:r>
              <a:rPr lang="de-DE" dirty="0"/>
              <a:t>Mastertitelformat bearbeiten</a:t>
            </a:r>
          </a:p>
        </p:txBody>
      </p:sp>
      <p:pic>
        <p:nvPicPr>
          <p:cNvPr id="3" name="Grafik 2">
            <a:extLst>
              <a:ext uri="{FF2B5EF4-FFF2-40B4-BE49-F238E27FC236}">
                <a16:creationId xmlns:a16="http://schemas.microsoft.com/office/drawing/2014/main" id="{469FE250-17CC-4226-B2D8-BAC991DC49BD}"/>
              </a:ext>
            </a:extLst>
          </p:cNvPr>
          <p:cNvPicPr>
            <a:picLocks noChangeAspect="1"/>
          </p:cNvPicPr>
          <p:nvPr userDrawn="1"/>
        </p:nvPicPr>
        <p:blipFill>
          <a:blip r:embed="rId13" cstate="hqprint">
            <a:extLst>
              <a:ext uri="{28A0092B-C50C-407E-A947-70E740481C1C}">
                <a14:useLocalDpi xmlns:a14="http://schemas.microsoft.com/office/drawing/2010/main"/>
              </a:ext>
            </a:extLst>
          </a:blip>
          <a:stretch>
            <a:fillRect/>
          </a:stretch>
        </p:blipFill>
        <p:spPr>
          <a:xfrm>
            <a:off x="4263095" y="5371250"/>
            <a:ext cx="632209" cy="158186"/>
          </a:xfrm>
          <a:prstGeom prst="rect">
            <a:avLst/>
          </a:prstGeom>
        </p:spPr>
      </p:pic>
    </p:spTree>
    <p:extLst>
      <p:ext uri="{BB962C8B-B14F-4D97-AF65-F5344CB8AC3E}">
        <p14:creationId xmlns:p14="http://schemas.microsoft.com/office/powerpoint/2010/main" val="2869525912"/>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2" r:id="rId3"/>
    <p:sldLayoutId id="2147483666" r:id="rId4"/>
    <p:sldLayoutId id="2147483667" r:id="rId5"/>
    <p:sldLayoutId id="2147483663" r:id="rId6"/>
    <p:sldLayoutId id="2147483651" r:id="rId7"/>
    <p:sldLayoutId id="2147483678" r:id="rId8"/>
    <p:sldLayoutId id="2147483652" r:id="rId9"/>
    <p:sldLayoutId id="2147483650" r:id="rId10"/>
    <p:sldLayoutId id="2147483680" r:id="rId11"/>
  </p:sldLayoutIdLst>
  <p:txStyles>
    <p:titleStyle>
      <a:lvl1pPr algn="l" defTabSz="457200" rtl="0" eaLnBrk="1" latinLnBrk="0" hangingPunct="1">
        <a:lnSpc>
          <a:spcPct val="90000"/>
        </a:lnSpc>
        <a:spcBef>
          <a:spcPct val="0"/>
        </a:spcBef>
        <a:buNone/>
        <a:defRPr lang="en-US" sz="3500" b="0" i="0" u="none" strike="noStrike" kern="1200" spc="80" baseline="0" smtClean="0">
          <a:solidFill>
            <a:schemeClr val="tx1"/>
          </a:solidFill>
          <a:latin typeface="Poppins SemiBold"/>
          <a:ea typeface="+mj-ea"/>
          <a:cs typeface="Poppins"/>
        </a:defRPr>
      </a:lvl1pPr>
    </p:titleStyle>
    <p:bodyStyle>
      <a:lvl1pPr marL="342900" indent="-3429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1pPr>
      <a:lvl2pPr marL="742950" indent="-28575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2pPr>
      <a:lvl3pPr marL="1143000" indent="-2286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3pPr>
      <a:lvl4pPr marL="1600200" indent="-2286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4pPr>
      <a:lvl5pPr marL="2057400" indent="-2286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2" userDrawn="1">
          <p15:clr>
            <a:srgbClr val="F26B43"/>
          </p15:clr>
        </p15:guide>
        <p15:guide id="2" pos="2880" userDrawn="1">
          <p15:clr>
            <a:srgbClr val="F26B43"/>
          </p15:clr>
        </p15:guide>
        <p15:guide id="3" orient="horz" pos="961" userDrawn="1">
          <p15:clr>
            <a:srgbClr val="F26B43"/>
          </p15:clr>
        </p15:guide>
        <p15:guide id="4" pos="5080" userDrawn="1">
          <p15:clr>
            <a:srgbClr val="F26B43"/>
          </p15:clr>
        </p15:guide>
        <p15:guide id="5" orient="horz" pos="3183" userDrawn="1">
          <p15:clr>
            <a:srgbClr val="F26B43"/>
          </p15:clr>
        </p15:guide>
        <p15:guide id="6" orient="horz" pos="1120" userDrawn="1">
          <p15:clr>
            <a:srgbClr val="F26B43"/>
          </p15:clr>
        </p15:guide>
        <p15:guide id="7"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netspirits.de/blog/personas-erstellen/"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D097A6-FCAD-4E2B-9AE8-C0DB1601198D}"/>
              </a:ext>
            </a:extLst>
          </p:cNvPr>
          <p:cNvSpPr>
            <a:spLocks noGrp="1"/>
          </p:cNvSpPr>
          <p:nvPr>
            <p:ph type="title"/>
          </p:nvPr>
        </p:nvSpPr>
        <p:spPr/>
        <p:txBody>
          <a:bodyPr/>
          <a:lstStyle/>
          <a:p>
            <a:endParaRPr lang="de-DE"/>
          </a:p>
        </p:txBody>
      </p:sp>
      <p:pic>
        <p:nvPicPr>
          <p:cNvPr id="4" name="Grafik 3">
            <a:extLst>
              <a:ext uri="{FF2B5EF4-FFF2-40B4-BE49-F238E27FC236}">
                <a16:creationId xmlns:a16="http://schemas.microsoft.com/office/drawing/2014/main" id="{A560CF4A-58FA-40DD-BE20-6F686204E68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0"/>
            <a:ext cx="9144000" cy="5723296"/>
          </a:xfrm>
          <a:prstGeom prst="rect">
            <a:avLst/>
          </a:prstGeom>
        </p:spPr>
      </p:pic>
    </p:spTree>
    <p:extLst>
      <p:ext uri="{BB962C8B-B14F-4D97-AF65-F5344CB8AC3E}">
        <p14:creationId xmlns:p14="http://schemas.microsoft.com/office/powerpoint/2010/main" val="227619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2"/>
          <p:cNvSpPr>
            <a:spLocks noGrp="1"/>
          </p:cNvSpPr>
          <p:nvPr>
            <p:ph type="title" idx="4294967295"/>
          </p:nvPr>
        </p:nvSpPr>
        <p:spPr>
          <a:xfrm>
            <a:off x="258082" y="343807"/>
            <a:ext cx="7813675" cy="428249"/>
          </a:xfrm>
          <a:prstGeom prst="rect">
            <a:avLst/>
          </a:prstGeom>
          <a:noFill/>
        </p:spPr>
        <p:txBody>
          <a:bodyPr vert="horz" lIns="91440" tIns="45720" rIns="91440" bIns="45720" rtlCol="0" anchor="t">
            <a:noAutofit/>
          </a:bodyPr>
          <a:lstStyle/>
          <a:p>
            <a:r>
              <a:rPr lang="de-DE" sz="2400" b="1" kern="0" dirty="0">
                <a:ln w="11430"/>
                <a:latin typeface="Tahoma" panose="020B0604030504040204" pitchFamily="34" charset="0"/>
                <a:ea typeface="Tahoma" panose="020B0604030504040204" pitchFamily="34" charset="0"/>
                <a:cs typeface="Tahoma" panose="020B0604030504040204" pitchFamily="34" charset="0"/>
              </a:rPr>
              <a:t>Vorlage: Persona-Profil [NAME + TYP]</a:t>
            </a:r>
            <a:endParaRPr lang="de-DE" sz="2400" b="1"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pieren 4">
            <a:extLst>
              <a:ext uri="{FF2B5EF4-FFF2-40B4-BE49-F238E27FC236}">
                <a16:creationId xmlns:a16="http://schemas.microsoft.com/office/drawing/2014/main" id="{68A73E6E-4100-4207-9DB4-B55A4047ACEE}"/>
              </a:ext>
            </a:extLst>
          </p:cNvPr>
          <p:cNvGrpSpPr/>
          <p:nvPr/>
        </p:nvGrpSpPr>
        <p:grpSpPr>
          <a:xfrm>
            <a:off x="252288" y="990900"/>
            <a:ext cx="8640887" cy="4200527"/>
            <a:chOff x="252288" y="990900"/>
            <a:chExt cx="8640887" cy="4200527"/>
          </a:xfrm>
        </p:grpSpPr>
        <p:sp>
          <p:nvSpPr>
            <p:cNvPr id="3" name="Rechteck 2"/>
            <p:cNvSpPr/>
            <p:nvPr/>
          </p:nvSpPr>
          <p:spPr>
            <a:xfrm>
              <a:off x="7088341" y="990903"/>
              <a:ext cx="1800000" cy="188835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Foto: </a:t>
              </a:r>
            </a:p>
            <a:p>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sieht der/die typische/r Vertreter/in der Gruppe aus?</a:t>
              </a:r>
            </a:p>
          </p:txBody>
        </p:sp>
        <p:sp>
          <p:nvSpPr>
            <p:cNvPr id="9" name="Rechteck 8"/>
            <p:cNvSpPr/>
            <p:nvPr/>
          </p:nvSpPr>
          <p:spPr>
            <a:xfrm>
              <a:off x="252288" y="990904"/>
              <a:ext cx="4057015" cy="74559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Hintergrund zur Person: (Beruf, Karriere, Bildung, Familie)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sieht der/die typische/r Vertreter/in dieser Kundengruppe aus?</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Welchen Beruf übt der Vertreter aus?</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sind die familiären Verhältnisse?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ist der Person im Leben wichtig?</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0" name="Rechteck 9"/>
            <p:cNvSpPr/>
            <p:nvPr/>
          </p:nvSpPr>
          <p:spPr>
            <a:xfrm>
              <a:off x="4376057" y="990900"/>
              <a:ext cx="2631016" cy="74559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Demographie: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Alter</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Geschlecht</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Wohnort</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Wohnverhältnis</a:t>
              </a:r>
            </a:p>
            <a:p>
              <a:pPr algn="ct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hteck 11"/>
            <p:cNvSpPr/>
            <p:nvPr/>
          </p:nvSpPr>
          <p:spPr>
            <a:xfrm>
              <a:off x="252289" y="1799256"/>
              <a:ext cx="6754784"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Identifikatoren: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macht die Persona aus (z. B.: Hobbys, Interessen)?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ist ihr Auftreten?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Welches sind ihre bevorzugten Kommunikationskanäle?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ist das Informationsverhalten (On-/Offline &amp; welche Kanäle)?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ist das Einkaufsverhalten (On-/Offline)?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Wer übt Einfluss auf die Persona aus (Freunde, Arbeitskollegen, Vorbilder etc.)?</a:t>
              </a:r>
            </a:p>
          </p:txBody>
        </p:sp>
        <p:sp>
          <p:nvSpPr>
            <p:cNvPr id="15" name="Rechteck 14"/>
            <p:cNvSpPr/>
            <p:nvPr/>
          </p:nvSpPr>
          <p:spPr>
            <a:xfrm>
              <a:off x="252290" y="2959436"/>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Erwartungen, Ziele &amp; Emotionen: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möchte diese Persona mit dem Kauf erreichen?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Probleme will sie lösen?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Welchen Nutzen will sie erzielen?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Und welche Gefühle könnten dies alles begleiten?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Ängste könnte sie haben?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Und was könnte sie ganz besonders begeistern?</a:t>
              </a:r>
            </a:p>
          </p:txBody>
        </p:sp>
        <p:sp>
          <p:nvSpPr>
            <p:cNvPr id="17" name="Rechteck 16"/>
            <p:cNvSpPr/>
            <p:nvPr/>
          </p:nvSpPr>
          <p:spPr>
            <a:xfrm>
              <a:off x="4027715" y="2964464"/>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Herausforderungen: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Herausforderungen treten für die Persona bei der Kaufentscheidung bzw. Anbieter- &amp; Produktauswahl auf?</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Womit hat sie zu kämpfen?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fällt ihr schwer?</a:t>
              </a:r>
            </a:p>
          </p:txBody>
        </p:sp>
        <p:sp>
          <p:nvSpPr>
            <p:cNvPr id="19" name="Rechteck 18"/>
            <p:cNvSpPr/>
            <p:nvPr/>
          </p:nvSpPr>
          <p:spPr>
            <a:xfrm>
              <a:off x="254636" y="4111427"/>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Ideale Lösung:</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können wir der Persona helfen, die Herausforderung zu meistern?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können wir ihre Erwartungen übertreffen?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Mit welchen Emotionen können wir die Persona abholen?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helfen wir, dass sie ihre Ziele erreicht?</a:t>
              </a:r>
            </a:p>
            <a:p>
              <a:pPr marL="171450" indent="-171450">
                <a:buFont typeface="Symbol" panose="05050102010706020507" pitchFamily="18" charset="2"/>
                <a:buChar char="¾"/>
              </a:pP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21" name="Rechteck 20"/>
            <p:cNvSpPr/>
            <p:nvPr/>
          </p:nvSpPr>
          <p:spPr>
            <a:xfrm>
              <a:off x="5185175" y="4111427"/>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Häufige Einwände: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Warum würde die Persona unser/e Produkt/Dienstleistung nicht kaufen?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Gegenargumente können aufkommen?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könnte sie stören oder verunsichern?</a:t>
              </a:r>
            </a:p>
          </p:txBody>
        </p:sp>
        <p:pic>
          <p:nvPicPr>
            <p:cNvPr id="6" name="Grafik 5">
              <a:extLst>
                <a:ext uri="{FF2B5EF4-FFF2-40B4-BE49-F238E27FC236}">
                  <a16:creationId xmlns:a16="http://schemas.microsoft.com/office/drawing/2014/main" id="{344D66ED-A728-4C4E-B858-37FA4AF22335}"/>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7364227" y="1525588"/>
              <a:ext cx="1234662" cy="1234662"/>
            </a:xfrm>
            <a:prstGeom prst="rect">
              <a:avLst/>
            </a:prstGeom>
          </p:spPr>
        </p:pic>
      </p:grpSp>
    </p:spTree>
    <p:extLst>
      <p:ext uri="{BB962C8B-B14F-4D97-AF65-F5344CB8AC3E}">
        <p14:creationId xmlns:p14="http://schemas.microsoft.com/office/powerpoint/2010/main" val="85595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2"/>
          <p:cNvSpPr>
            <a:spLocks noGrp="1"/>
          </p:cNvSpPr>
          <p:nvPr>
            <p:ph type="title" idx="4294967295"/>
          </p:nvPr>
        </p:nvSpPr>
        <p:spPr>
          <a:xfrm>
            <a:off x="258082" y="343807"/>
            <a:ext cx="8629633" cy="428249"/>
          </a:xfrm>
          <a:prstGeom prst="rect">
            <a:avLst/>
          </a:prstGeom>
          <a:noFill/>
        </p:spPr>
        <p:txBody>
          <a:bodyPr vert="horz" lIns="91440" tIns="45720" rIns="91440" bIns="45720" rtlCol="0" anchor="t">
            <a:noAutofit/>
          </a:bodyPr>
          <a:lstStyle/>
          <a:p>
            <a:r>
              <a:rPr lang="de-DE" sz="2400" b="1" kern="0" dirty="0">
                <a:ln w="11430"/>
                <a:latin typeface="Tahoma" panose="020B0604030504040204" pitchFamily="34" charset="0"/>
                <a:ea typeface="Tahoma" panose="020B0604030504040204" pitchFamily="34" charset="0"/>
                <a:cs typeface="Tahoma" panose="020B0604030504040204" pitchFamily="34" charset="0"/>
              </a:rPr>
              <a:t>Persona-Beispiel: Sophia, Marketingleiterin</a:t>
            </a:r>
            <a:endParaRPr lang="de-DE" sz="2400" b="1" dirty="0">
              <a:latin typeface="Tahoma" panose="020B0604030504040204" pitchFamily="34" charset="0"/>
              <a:ea typeface="Tahoma" panose="020B0604030504040204" pitchFamily="34" charset="0"/>
              <a:cs typeface="Tahoma" panose="020B0604030504040204" pitchFamily="34" charset="0"/>
            </a:endParaRPr>
          </a:p>
        </p:txBody>
      </p:sp>
      <p:sp>
        <p:nvSpPr>
          <p:cNvPr id="9" name="Rechteck 8"/>
          <p:cNvSpPr/>
          <p:nvPr/>
        </p:nvSpPr>
        <p:spPr>
          <a:xfrm>
            <a:off x="252288" y="990904"/>
            <a:ext cx="4057015" cy="74559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Hintergrund zur Person: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Sophia ist eine erfolgsorientiere Marketingleiterin.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hat BWL studiert und arbeitet nach diversen Stationen im Ausland seit zwei Jahren in der Firma.</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möchte erfolgreich im Beruf sein.</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0" name="Rechteck 9"/>
          <p:cNvSpPr/>
          <p:nvPr/>
        </p:nvSpPr>
        <p:spPr>
          <a:xfrm>
            <a:off x="4376057" y="990900"/>
            <a:ext cx="2631016" cy="74559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Demographie: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Weiblich</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42 Jahre alt</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Vorort von Köln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Wohnung, sie lebt alleine</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hteck 11"/>
          <p:cNvSpPr/>
          <p:nvPr/>
        </p:nvSpPr>
        <p:spPr>
          <a:xfrm>
            <a:off x="252289" y="1799256"/>
            <a:ext cx="6754784"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Identifikatoren: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Sophia geht neben der vielen Arbeit boxen. Außerdem geht sie für ihr Leben gern tanzen und singen.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achtet auf ihr Äußeres und geht gerne Markenklamotten shoppen.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informiert sich intensiv über das Internet, bevorzugt Käufe aber in Geschäften bzw. nur nach direktem Gespräch mit einem Berater im Geschäft / beim Anbieter.</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ist auf Facebook und Instagram aktiv.</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Große Kaufentscheidungen bespricht sie mit ihrer Familie und Freunden.</a:t>
            </a:r>
          </a:p>
        </p:txBody>
      </p:sp>
      <p:sp>
        <p:nvSpPr>
          <p:cNvPr id="15" name="Rechteck 14"/>
          <p:cNvSpPr/>
          <p:nvPr/>
        </p:nvSpPr>
        <p:spPr>
          <a:xfrm>
            <a:off x="252290" y="2959436"/>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Erwartungen, Ziele &amp; Emotionen: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braucht einen neuen Laptop für ihren Job. Ihre Firma lässt ihr bei der Auswahl freie Wahl.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soll schnell sein, eine leise Tastatur und eine gute Bildschirmauflösung haben.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Da es so eine große Auswahl im Markt gibt, ist sie ein bisschen verunsichert. </a:t>
            </a:r>
          </a:p>
        </p:txBody>
      </p:sp>
      <p:sp>
        <p:nvSpPr>
          <p:cNvPr id="17" name="Rechteck 16"/>
          <p:cNvSpPr/>
          <p:nvPr/>
        </p:nvSpPr>
        <p:spPr>
          <a:xfrm>
            <a:off x="4027715" y="2964464"/>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Herausforderungen: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Es ist das nicht erste Mal, dass Sophia einen Laptop kauft. Allerdings ist es das erste Mal, dass ihr Arbeitgeber freie Hand lässt. Das Budget ist generös, gerade deswegen möchte sie keinen Fehlkauf machen.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weiß, was GBs und RAM ist, aber darüber hinaus sieht sie sich nicht als Computer-Freak. Am liebsten würde sie die Entscheidung jemand anders überlassen.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So bald wird sie keinen neuen bekommen, also muss dieser für die nächsten fünf Jahre halten. </a:t>
            </a:r>
            <a:b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endParaRPr lang="de-DE" dirty="0">
              <a:latin typeface="Tahoma" panose="020B0604030504040204" pitchFamily="34" charset="0"/>
              <a:ea typeface="Tahoma" panose="020B0604030504040204" pitchFamily="34" charset="0"/>
              <a:cs typeface="Tahoma" panose="020B0604030504040204" pitchFamily="34" charset="0"/>
            </a:endParaRPr>
          </a:p>
        </p:txBody>
      </p:sp>
      <p:sp>
        <p:nvSpPr>
          <p:cNvPr id="19" name="Rechteck 18"/>
          <p:cNvSpPr/>
          <p:nvPr/>
        </p:nvSpPr>
        <p:spPr>
          <a:xfrm>
            <a:off x="254636" y="4111427"/>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Ideale Lösung:</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Wir können Sophia die Sicherheit geben, dass unsere Produkte von guter Qualität sind. Allerdings sind sie auch preislich im gehobenerem Segment. Unsere guten Bewertungen auf unseren Produktseiten und allgemein im Netz werden sie hoffentlich überzeugen.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Unsere Produktentwickler haben lange an unserer Tastatur getüftelt, damit sie leise ist. Diese Info scheint aber noch nicht im Markt angekommen zu sein. Und wie bekommen wir Sophia in unser Ladengeschäft, damit sie es erfährt? </a:t>
            </a:r>
          </a:p>
          <a:p>
            <a:pPr marL="171450" indent="-171450">
              <a:buFont typeface="Symbol" panose="05050102010706020507" pitchFamily="18" charset="2"/>
              <a:buChar char="¾"/>
            </a:pP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21" name="Rechteck 20"/>
          <p:cNvSpPr/>
          <p:nvPr/>
        </p:nvSpPr>
        <p:spPr>
          <a:xfrm>
            <a:off x="5185175" y="4111427"/>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Häufige Einwände: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Preis, Preis, Preis. Trotz großzügigem Budget möchte Sophia sich nicht über den Tisch ziehen lassen. Off- und online gibt es manchmal große Preisunterschiede.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möchte an ihrem Feierabend nicht 20 Fachhändler besuchen, um ihre Wahl zu treffen. </a:t>
            </a:r>
          </a:p>
          <a:p>
            <a:pPr marL="171450" indent="-171450">
              <a:buFont typeface="Symbol" panose="05050102010706020507" pitchFamily="18" charset="2"/>
              <a:buChar char="¾"/>
            </a:pP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Grafik 3">
            <a:extLst>
              <a:ext uri="{FF2B5EF4-FFF2-40B4-BE49-F238E27FC236}">
                <a16:creationId xmlns:a16="http://schemas.microsoft.com/office/drawing/2014/main" id="{1D5F23F1-FA87-4E9A-9C59-E789B382BA2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7088342" y="998157"/>
            <a:ext cx="1802965" cy="1886400"/>
          </a:xfrm>
          <a:prstGeom prst="rect">
            <a:avLst/>
          </a:prstGeom>
          <a:ln>
            <a:solidFill>
              <a:schemeClr val="tx2"/>
            </a:solidFill>
          </a:ln>
        </p:spPr>
      </p:pic>
    </p:spTree>
    <p:extLst>
      <p:ext uri="{BB962C8B-B14F-4D97-AF65-F5344CB8AC3E}">
        <p14:creationId xmlns:p14="http://schemas.microsoft.com/office/powerpoint/2010/main" val="121720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2"/>
          <p:cNvSpPr>
            <a:spLocks noGrp="1"/>
          </p:cNvSpPr>
          <p:nvPr>
            <p:ph type="title" idx="4294967295"/>
          </p:nvPr>
        </p:nvSpPr>
        <p:spPr>
          <a:xfrm>
            <a:off x="258082" y="343807"/>
            <a:ext cx="7813675" cy="428249"/>
          </a:xfrm>
          <a:prstGeom prst="rect">
            <a:avLst/>
          </a:prstGeom>
          <a:noFill/>
        </p:spPr>
        <p:txBody>
          <a:bodyPr vert="horz" lIns="91440" tIns="45720" rIns="91440" bIns="45720" rtlCol="0" anchor="t">
            <a:noAutofit/>
          </a:bodyPr>
          <a:lstStyle/>
          <a:p>
            <a:r>
              <a:rPr lang="de-DE" sz="2400" b="1" kern="0" dirty="0">
                <a:ln w="11430"/>
                <a:latin typeface="Tahoma" panose="020B0604030504040204" pitchFamily="34" charset="0"/>
                <a:ea typeface="Tahoma" panose="020B0604030504040204" pitchFamily="34" charset="0"/>
                <a:cs typeface="Tahoma" panose="020B0604030504040204" pitchFamily="34" charset="0"/>
              </a:rPr>
              <a:t>Deine Persona:</a:t>
            </a:r>
            <a:endParaRPr lang="de-DE" sz="2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chteck 2"/>
          <p:cNvSpPr/>
          <p:nvPr/>
        </p:nvSpPr>
        <p:spPr>
          <a:xfrm>
            <a:off x="7088341" y="990903"/>
            <a:ext cx="1800000" cy="188835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Foto: </a:t>
            </a:r>
          </a:p>
        </p:txBody>
      </p:sp>
      <p:sp>
        <p:nvSpPr>
          <p:cNvPr id="9" name="Rechteck 8"/>
          <p:cNvSpPr/>
          <p:nvPr/>
        </p:nvSpPr>
        <p:spPr>
          <a:xfrm>
            <a:off x="252288" y="990904"/>
            <a:ext cx="4057015" cy="74559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Hintergrund zur Person:</a:t>
            </a:r>
          </a:p>
        </p:txBody>
      </p:sp>
      <p:sp>
        <p:nvSpPr>
          <p:cNvPr id="10" name="Rechteck 9"/>
          <p:cNvSpPr/>
          <p:nvPr/>
        </p:nvSpPr>
        <p:spPr>
          <a:xfrm>
            <a:off x="4376057" y="990900"/>
            <a:ext cx="2631016" cy="74559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Demographie:</a:t>
            </a:r>
          </a:p>
        </p:txBody>
      </p:sp>
      <p:sp>
        <p:nvSpPr>
          <p:cNvPr id="12" name="Rechteck 11"/>
          <p:cNvSpPr/>
          <p:nvPr/>
        </p:nvSpPr>
        <p:spPr>
          <a:xfrm>
            <a:off x="252289" y="1799256"/>
            <a:ext cx="6754784"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Identifikatoren: </a:t>
            </a:r>
          </a:p>
          <a:p>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171450" indent="-171450">
              <a:buFontTx/>
              <a:buChar char="-"/>
            </a:pP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hteck 14"/>
          <p:cNvSpPr/>
          <p:nvPr/>
        </p:nvSpPr>
        <p:spPr>
          <a:xfrm>
            <a:off x="252288" y="2952405"/>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Erwartungen, Ziele &amp; Emotionen:</a:t>
            </a:r>
          </a:p>
        </p:txBody>
      </p:sp>
      <p:sp>
        <p:nvSpPr>
          <p:cNvPr id="17" name="Rechteck 16"/>
          <p:cNvSpPr/>
          <p:nvPr/>
        </p:nvSpPr>
        <p:spPr>
          <a:xfrm>
            <a:off x="4027715" y="2964464"/>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Herausforderungen:</a:t>
            </a:r>
          </a:p>
        </p:txBody>
      </p:sp>
      <p:sp>
        <p:nvSpPr>
          <p:cNvPr id="19" name="Rechteck 18"/>
          <p:cNvSpPr/>
          <p:nvPr/>
        </p:nvSpPr>
        <p:spPr>
          <a:xfrm>
            <a:off x="254636" y="4111427"/>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Ideale Lösung:</a:t>
            </a:r>
          </a:p>
          <a:p>
            <a:pPr marL="171450" indent="-171450">
              <a:buFontTx/>
              <a:buChar char="-"/>
            </a:pPr>
            <a:endPar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21" name="Rechteck 20"/>
          <p:cNvSpPr/>
          <p:nvPr/>
        </p:nvSpPr>
        <p:spPr>
          <a:xfrm>
            <a:off x="5185175" y="4111427"/>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Häufige </a:t>
            </a:r>
            <a:r>
              <a:rPr lang="de-DE" sz="800" b="1">
                <a:solidFill>
                  <a:srgbClr val="000000"/>
                </a:solidFill>
                <a:latin typeface="Tahoma" panose="020B0604030504040204" pitchFamily="34" charset="0"/>
                <a:ea typeface="Tahoma" panose="020B0604030504040204" pitchFamily="34" charset="0"/>
                <a:cs typeface="Tahoma" panose="020B0604030504040204" pitchFamily="34" charset="0"/>
              </a:rPr>
              <a:t>Einwände:</a:t>
            </a:r>
            <a:endPar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575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Flasche enthält.&#10;&#10;Automatisch generierte Beschreibung">
            <a:hlinkClick r:id="rId2"/>
            <a:extLst>
              <a:ext uri="{FF2B5EF4-FFF2-40B4-BE49-F238E27FC236}">
                <a16:creationId xmlns:a16="http://schemas.microsoft.com/office/drawing/2014/main" id="{8ECEF28F-9CCF-4BAA-83F6-C0E11D5D085E}"/>
              </a:ext>
            </a:extLst>
          </p:cNvPr>
          <p:cNvPicPr>
            <a:picLocks noChangeAspect="1"/>
          </p:cNvPicPr>
          <p:nvPr/>
        </p:nvPicPr>
        <p:blipFill>
          <a:blip r:embed="rId3"/>
          <a:stretch>
            <a:fillRect/>
          </a:stretch>
        </p:blipFill>
        <p:spPr>
          <a:xfrm>
            <a:off x="0" y="1524"/>
            <a:ext cx="9144000" cy="5711952"/>
          </a:xfrm>
          <a:prstGeom prst="rect">
            <a:avLst/>
          </a:prstGeom>
        </p:spPr>
      </p:pic>
    </p:spTree>
    <p:extLst>
      <p:ext uri="{BB962C8B-B14F-4D97-AF65-F5344CB8AC3E}">
        <p14:creationId xmlns:p14="http://schemas.microsoft.com/office/powerpoint/2010/main" val="4244143103"/>
      </p:ext>
    </p:extLst>
  </p:cSld>
  <p:clrMapOvr>
    <a:masterClrMapping/>
  </p:clrMapOvr>
</p:sld>
</file>

<file path=ppt/theme/theme1.xml><?xml version="1.0" encoding="utf-8"?>
<a:theme xmlns:a="http://schemas.openxmlformats.org/drawingml/2006/main" name="netspirits Master">
  <a:themeElements>
    <a:clrScheme name="netspirits CI">
      <a:dk1>
        <a:srgbClr val="000000"/>
      </a:dk1>
      <a:lt1>
        <a:srgbClr val="FCFCFA"/>
      </a:lt1>
      <a:dk2>
        <a:srgbClr val="000000"/>
      </a:dk2>
      <a:lt2>
        <a:srgbClr val="F7F6F1"/>
      </a:lt2>
      <a:accent1>
        <a:srgbClr val="FF9805"/>
      </a:accent1>
      <a:accent2>
        <a:srgbClr val="FF651B"/>
      </a:accent2>
      <a:accent3>
        <a:srgbClr val="FE4614"/>
      </a:accent3>
      <a:accent4>
        <a:srgbClr val="16B7C9"/>
      </a:accent4>
      <a:accent5>
        <a:srgbClr val="16C9BE"/>
      </a:accent5>
      <a:accent6>
        <a:srgbClr val="F92E9C"/>
      </a:accent6>
      <a:hlink>
        <a:srgbClr val="16B7C9"/>
      </a:hlink>
      <a:folHlink>
        <a:srgbClr val="16C9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600" dirty="0" smtClean="0">
            <a:latin typeface="Poppins SemiBold" panose="02000000000000000000" pitchFamily="2" charset="0"/>
            <a:cs typeface="Poppins SemiBold" panose="02000000000000000000" pitchFamily="2" charset="0"/>
          </a:defRPr>
        </a:defPPr>
      </a:lstStyle>
      <a:style>
        <a:lnRef idx="1">
          <a:schemeClr val="accent1"/>
        </a:lnRef>
        <a:fillRef idx="3">
          <a:schemeClr val="accent1"/>
        </a:fillRef>
        <a:effectRef idx="2">
          <a:schemeClr val="accent1"/>
        </a:effectRef>
        <a:fontRef idx="minor">
          <a:schemeClr val="lt1"/>
        </a:fontRef>
      </a:style>
    </a:spDef>
    <a:lnDef>
      <a:spPr>
        <a:ln w="22225">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400" dirty="0" smtClean="0">
            <a:latin typeface="Poppins"/>
            <a:cs typeface="Poppins"/>
          </a:defRPr>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On-screen Show (16:10)</PresentationFormat>
  <Paragraphs>79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Poppins</vt:lpstr>
      <vt:lpstr>Poppins SemiBold</vt:lpstr>
      <vt:lpstr>Arial</vt:lpstr>
      <vt:lpstr>Calibri</vt:lpstr>
      <vt:lpstr>Symbol</vt:lpstr>
      <vt:lpstr>Tahoma</vt:lpstr>
      <vt:lpstr>netspirits Master</vt:lpstr>
      <vt:lpstr>PowerPoint Presentation</vt:lpstr>
      <vt:lpstr>Vorlage: Persona-Profil [NAME + TYP]</vt:lpstr>
      <vt:lpstr>Persona-Beispiel: Sophia, Marketingleiterin</vt:lpstr>
      <vt:lpstr>Deine Persona: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Persona-Template deutsch</dc:title>
  <dc:subject>Persona-Vorlage zum Ausfüllen</dc:subject>
  <dc:creator>netspirits Online-Marketing</dc:creator>
  <cp:keywords>Persona-Template, Persona-Vorlage, Persona-Methode, Personas erstellen</cp:keywords>
  <cp:lastModifiedBy>Weisskopf, Sophia</cp:lastModifiedBy>
  <cp:revision>397</cp:revision>
  <cp:lastPrinted>2018-06-06T12:39:51Z</cp:lastPrinted>
  <dcterms:created xsi:type="dcterms:W3CDTF">2017-01-11T10:01:11Z</dcterms:created>
  <dcterms:modified xsi:type="dcterms:W3CDTF">2020-08-26T07:54:11Z</dcterms:modified>
</cp:coreProperties>
</file>