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72" r:id="rId6"/>
    <p:sldId id="264" r:id="rId7"/>
    <p:sldId id="263" r:id="rId8"/>
    <p:sldId id="271" r:id="rId9"/>
    <p:sldId id="274" r:id="rId10"/>
    <p:sldId id="265" r:id="rId11"/>
    <p:sldId id="269" r:id="rId12"/>
    <p:sldId id="268" r:id="rId13"/>
    <p:sldId id="270" r:id="rId14"/>
    <p:sldId id="275" r:id="rId15"/>
    <p:sldId id="267" r:id="rId16"/>
    <p:sldId id="261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513"/>
  </p:normalViewPr>
  <p:slideViewPr>
    <p:cSldViewPr snapToGrid="0" snapToObjects="1">
      <p:cViewPr varScale="1">
        <p:scale>
          <a:sx n="156" d="100"/>
          <a:sy n="156" d="100"/>
        </p:scale>
        <p:origin x="1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013F979B-B364-3F48-9FB9-C998E2B55EF7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660A9490-DFF4-A84E-82BA-8DF2B553421F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60DD5132-449F-1049-97BD-B61842C125DC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BEE48C8D-FACB-A649-A6D1-811055443E78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BF860410-7D25-744A-B909-4A34654B74D9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26781558-D698-4D40-B54A-6AB8A496A793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21410C30-CC1E-D548-BB83-B203E843CE38}" type="presOf" srcId="{27E89522-710D-5A4A-BC80-B6D6B9B0CDAB}" destId="{60DD5132-449F-1049-97BD-B61842C125D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7B31D49E-1A4A-2A41-9AA9-2BA8AD64A847}" type="presOf" srcId="{ED75E409-1169-D044-9450-52FC97369883}" destId="{BF860410-7D25-744A-B909-4A34654B74D9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02D878EC-7470-E94C-8182-A10FFCA01D3C}" type="presOf" srcId="{E788EE91-94AC-8C46-9DD1-1F29B647EFFC}" destId="{013F979B-B364-3F48-9FB9-C998E2B55EF7}" srcOrd="0" destOrd="0" presId="urn:microsoft.com/office/officeart/2008/layout/VerticalCurvedList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F7E8B561-5084-8646-A20A-191E9B305CED}" type="presParOf" srcId="{0148C7CD-B352-4947-AD7E-A81548793ED4}" destId="{013F979B-B364-3F48-9FB9-C998E2B55EF7}" srcOrd="7" destOrd="0" presId="urn:microsoft.com/office/officeart/2008/layout/VerticalCurvedList"/>
    <dgm:cxn modelId="{2543351B-4672-4246-AEBC-8B440F7B2AB9}" type="presParOf" srcId="{0148C7CD-B352-4947-AD7E-A81548793ED4}" destId="{660A9490-DFF4-A84E-82BA-8DF2B553421F}" srcOrd="8" destOrd="0" presId="urn:microsoft.com/office/officeart/2008/layout/VerticalCurvedList"/>
    <dgm:cxn modelId="{BB1D3CFE-308C-9740-B71A-55152AD951F7}" type="presParOf" srcId="{660A9490-DFF4-A84E-82BA-8DF2B553421F}" destId="{EC920999-0F21-224E-903B-C2EECE6CAB75}" srcOrd="0" destOrd="0" presId="urn:microsoft.com/office/officeart/2008/layout/VerticalCurvedList"/>
    <dgm:cxn modelId="{62AA0BB3-5616-0F44-8674-85935B118245}" type="presParOf" srcId="{0148C7CD-B352-4947-AD7E-A81548793ED4}" destId="{60DD5132-449F-1049-97BD-B61842C125DC}" srcOrd="9" destOrd="0" presId="urn:microsoft.com/office/officeart/2008/layout/VerticalCurvedList"/>
    <dgm:cxn modelId="{0D8DB619-34BE-3F49-92EC-9430B10DEB0A}" type="presParOf" srcId="{0148C7CD-B352-4947-AD7E-A81548793ED4}" destId="{BEE48C8D-FACB-A649-A6D1-811055443E78}" srcOrd="10" destOrd="0" presId="urn:microsoft.com/office/officeart/2008/layout/VerticalCurvedList"/>
    <dgm:cxn modelId="{D77191BD-E3E9-E64F-96AA-82C71AE62D46}" type="presParOf" srcId="{BEE48C8D-FACB-A649-A6D1-811055443E78}" destId="{F247E3B3-8FC9-7B46-A4E1-4100FCCE21FC}" srcOrd="0" destOrd="0" presId="urn:microsoft.com/office/officeart/2008/layout/VerticalCurvedList"/>
    <dgm:cxn modelId="{ED5698ED-0014-3043-A6AA-1AE29121A66C}" type="presParOf" srcId="{0148C7CD-B352-4947-AD7E-A81548793ED4}" destId="{BF860410-7D25-744A-B909-4A34654B74D9}" srcOrd="11" destOrd="0" presId="urn:microsoft.com/office/officeart/2008/layout/VerticalCurvedList"/>
    <dgm:cxn modelId="{F374BF02-1F58-5C4A-91C7-B6B9FD96BFB1}" type="presParOf" srcId="{0148C7CD-B352-4947-AD7E-A81548793ED4}" destId="{26781558-D698-4D40-B54A-6AB8A496A793}" srcOrd="12" destOrd="0" presId="urn:microsoft.com/office/officeart/2008/layout/VerticalCurvedList"/>
    <dgm:cxn modelId="{641CB63E-8E57-A248-9533-D7A544C87F2F}" type="presParOf" srcId="{26781558-D698-4D40-B54A-6AB8A496A793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accent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accent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accent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683E0BE9-B6DB-8448-AAF4-D5A80C006A78}" type="presOf" srcId="{CA63EE79-CBDD-7D4B-8F17-84CF3DC13483}" destId="{AE203C5B-2045-B44C-9569-19BA01E220B4}" srcOrd="0" destOrd="0" presId="urn:microsoft.com/office/officeart/2008/layout/VerticalCurvedList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7695A02D-7EEC-9F47-8CED-FEF6814F9628}" type="presParOf" srcId="{C17CD1CA-4B75-0840-9262-C97D4ABA3632}" destId="{235AD21A-1B87-6347-9CF7-55B563B264C5}" srcOrd="0" destOrd="0" presId="urn:microsoft.com/office/officeart/2008/layout/VerticalCurvedList"/>
    <dgm:cxn modelId="{81FE7557-088F-E940-8495-30580B933426}" type="presParOf" srcId="{C17CD1CA-4B75-0840-9262-C97D4ABA3632}" destId="{AE203C5B-2045-B44C-9569-19BA01E220B4}" srcOrd="1" destOrd="0" presId="urn:microsoft.com/office/officeart/2008/layout/VerticalCurvedList"/>
    <dgm:cxn modelId="{CB53CB7A-3476-1A40-ABC1-5E6267E8978B}" type="presParOf" srcId="{C17CD1CA-4B75-0840-9262-C97D4ABA3632}" destId="{5CCC4E0D-F58A-3E40-9A08-1E816EE1466F}" srcOrd="2" destOrd="0" presId="urn:microsoft.com/office/officeart/2008/layout/VerticalCurvedList"/>
    <dgm:cxn modelId="{FA92E97E-8734-1943-A28F-58E889E8AA27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3642E35E-A505-D44B-AC5F-2290F7E7721E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563D8AC0-8E4D-FC4F-B8C1-1170633B8E3C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648C2F4F-0C86-4348-A630-CD7D368C92BD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F0D0239D-6344-064A-8AED-1DF7FFC92D8B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accent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7A60EABE-CDB5-C64F-83BA-D7E88A776F72}" type="presOf" srcId="{CA63EE79-CBDD-7D4B-8F17-84CF3DC13483}" destId="{AE203C5B-2045-B44C-9569-19BA01E220B4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D01FB339-78EB-6948-8EB4-6B4CDA5CC045}" type="presParOf" srcId="{C17CD1CA-4B75-0840-9262-C97D4ABA3632}" destId="{235AD21A-1B87-6347-9CF7-55B563B264C5}" srcOrd="0" destOrd="0" presId="urn:microsoft.com/office/officeart/2008/layout/VerticalCurvedList"/>
    <dgm:cxn modelId="{27101DC0-1A10-6948-BC33-E58762DEED7B}" type="presParOf" srcId="{C17CD1CA-4B75-0840-9262-C97D4ABA3632}" destId="{AE203C5B-2045-B44C-9569-19BA01E220B4}" srcOrd="1" destOrd="0" presId="urn:microsoft.com/office/officeart/2008/layout/VerticalCurvedList"/>
    <dgm:cxn modelId="{3B32588D-32D0-104A-B5AF-BE6D00678090}" type="presParOf" srcId="{C17CD1CA-4B75-0840-9262-C97D4ABA3632}" destId="{5CCC4E0D-F58A-3E40-9A08-1E816EE1466F}" srcOrd="2" destOrd="0" presId="urn:microsoft.com/office/officeart/2008/layout/VerticalCurvedList"/>
    <dgm:cxn modelId="{79840C80-1486-434B-9673-CC3716126DD8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674C8F86-AD5C-2E44-B3A6-600EBBFD4095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3CAED908-58C0-4748-9D6D-ADE45873FE39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0122F924-701D-D54E-AC4A-86E0C75460D6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0422D69C-DCFB-1C47-8450-CEC3ED2F1B6A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>
        <a:solidFill>
          <a:schemeClr val="accent1"/>
        </a:solidFill>
      </dgm:spPr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B482C390-3F30-0C48-A0DF-F7C3B2399F5A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B4CE8886-89C0-124F-B299-2B9D55DFDEC8}" type="presParOf" srcId="{C17CD1CA-4B75-0840-9262-C97D4ABA3632}" destId="{235AD21A-1B87-6347-9CF7-55B563B264C5}" srcOrd="0" destOrd="0" presId="urn:microsoft.com/office/officeart/2008/layout/VerticalCurvedList"/>
    <dgm:cxn modelId="{64A0C3E3-48BE-004C-B00D-2FF791A5041E}" type="presParOf" srcId="{C17CD1CA-4B75-0840-9262-C97D4ABA3632}" destId="{AE203C5B-2045-B44C-9569-19BA01E220B4}" srcOrd="1" destOrd="0" presId="urn:microsoft.com/office/officeart/2008/layout/VerticalCurvedList"/>
    <dgm:cxn modelId="{37FA5BDA-6C41-E944-BCA2-549E20E0B2AD}" type="presParOf" srcId="{C17CD1CA-4B75-0840-9262-C97D4ABA3632}" destId="{5CCC4E0D-F58A-3E40-9A08-1E816EE1466F}" srcOrd="2" destOrd="0" presId="urn:microsoft.com/office/officeart/2008/layout/VerticalCurvedList"/>
    <dgm:cxn modelId="{459E45E4-3633-BB45-8F22-AFA7CAE09FAD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A2EAAE0B-49FB-3648-8927-0F408A124389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16318CD9-4973-9041-A941-B2031F1A986B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B4076D1-420E-4142-8F39-C865A9909390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8A77B208-4C70-9D46-8F7C-2CC1FDA74BF7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F7872EDF-58D0-CD4E-ADAE-FEB008B1297A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D3B26DDE-30F7-AC46-BD4B-394DFCE274D3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>
        <a:solidFill>
          <a:schemeClr val="accent1"/>
        </a:solidFill>
      </dgm:spPr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9C6E7449-715C-1740-9C33-BF13104F5164}" type="presOf" srcId="{ED75E409-1169-D044-9450-52FC97369883}" destId="{F7872EDF-58D0-CD4E-ADAE-FEB008B1297A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B482C390-3F30-0C48-A0DF-F7C3B2399F5A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B4CE8886-89C0-124F-B299-2B9D55DFDEC8}" type="presParOf" srcId="{C17CD1CA-4B75-0840-9262-C97D4ABA3632}" destId="{235AD21A-1B87-6347-9CF7-55B563B264C5}" srcOrd="0" destOrd="0" presId="urn:microsoft.com/office/officeart/2008/layout/VerticalCurvedList"/>
    <dgm:cxn modelId="{64A0C3E3-48BE-004C-B00D-2FF791A5041E}" type="presParOf" srcId="{C17CD1CA-4B75-0840-9262-C97D4ABA3632}" destId="{AE203C5B-2045-B44C-9569-19BA01E220B4}" srcOrd="1" destOrd="0" presId="urn:microsoft.com/office/officeart/2008/layout/VerticalCurvedList"/>
    <dgm:cxn modelId="{37FA5BDA-6C41-E944-BCA2-549E20E0B2AD}" type="presParOf" srcId="{C17CD1CA-4B75-0840-9262-C97D4ABA3632}" destId="{5CCC4E0D-F58A-3E40-9A08-1E816EE1466F}" srcOrd="2" destOrd="0" presId="urn:microsoft.com/office/officeart/2008/layout/VerticalCurvedList"/>
    <dgm:cxn modelId="{459E45E4-3633-BB45-8F22-AFA7CAE09FAD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A2EAAE0B-49FB-3648-8927-0F408A124389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16318CD9-4973-9041-A941-B2031F1A986B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B4076D1-420E-4142-8F39-C865A9909390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8A77B208-4C70-9D46-8F7C-2CC1FDA74BF7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2FA790C2-96E6-F740-803C-E1EC7D71B97F}" type="presParOf" srcId="{0148C7CD-B352-4947-AD7E-A81548793ED4}" destId="{F7872EDF-58D0-CD4E-ADAE-FEB008B1297A}" srcOrd="11" destOrd="0" presId="urn:microsoft.com/office/officeart/2008/layout/VerticalCurvedList"/>
    <dgm:cxn modelId="{03E98396-9E95-DD4A-9225-87B1A346CC8E}" type="presParOf" srcId="{0148C7CD-B352-4947-AD7E-A81548793ED4}" destId="{D3B26DDE-30F7-AC46-BD4B-394DFCE274D3}" srcOrd="12" destOrd="0" presId="urn:microsoft.com/office/officeart/2008/layout/VerticalCurvedList"/>
    <dgm:cxn modelId="{B8221B39-7B0F-324C-A1D5-5331D5D7AFFE}" type="presParOf" srcId="{D3B26DDE-30F7-AC46-BD4B-394DFCE274D3}" destId="{F3D418AA-B524-794F-9765-72838AFDCA98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5444953" y="-833724"/>
          <a:ext cx="6483288" cy="6483288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87072" y="253602"/>
          <a:ext cx="6708666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87072" y="253602"/>
        <a:ext cx="6708666" cy="507011"/>
      </dsp:txXfrm>
    </dsp:sp>
    <dsp:sp modelId="{460A7702-54FA-9449-9C81-8CF04AACCDDF}">
      <dsp:nvSpPr>
        <dsp:cNvPr id="0" name=""/>
        <dsp:cNvSpPr/>
      </dsp:nvSpPr>
      <dsp:spPr>
        <a:xfrm>
          <a:off x="70190" y="190225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804124" y="1014023"/>
          <a:ext cx="6291614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804124" y="1014023"/>
        <a:ext cx="6291614" cy="507011"/>
      </dsp:txXfrm>
    </dsp:sp>
    <dsp:sp modelId="{0A10B2EA-6F06-1541-85FF-9C145BDCFA6F}">
      <dsp:nvSpPr>
        <dsp:cNvPr id="0" name=""/>
        <dsp:cNvSpPr/>
      </dsp:nvSpPr>
      <dsp:spPr>
        <a:xfrm>
          <a:off x="487242" y="950646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994831" y="1774444"/>
          <a:ext cx="6100907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994831" y="1774444"/>
        <a:ext cx="6100907" cy="507011"/>
      </dsp:txXfrm>
    </dsp:sp>
    <dsp:sp modelId="{6F1E13B4-7011-234C-89D5-F5335DA8F7DA}">
      <dsp:nvSpPr>
        <dsp:cNvPr id="0" name=""/>
        <dsp:cNvSpPr/>
      </dsp:nvSpPr>
      <dsp:spPr>
        <a:xfrm>
          <a:off x="677949" y="1711067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F979B-B364-3F48-9FB9-C998E2B55EF7}">
      <dsp:nvSpPr>
        <dsp:cNvPr id="0" name=""/>
        <dsp:cNvSpPr/>
      </dsp:nvSpPr>
      <dsp:spPr>
        <a:xfrm>
          <a:off x="994831" y="2534383"/>
          <a:ext cx="6100907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994831" y="2534383"/>
        <a:ext cx="6100907" cy="507011"/>
      </dsp:txXfrm>
    </dsp:sp>
    <dsp:sp modelId="{EC920999-0F21-224E-903B-C2EECE6CAB75}">
      <dsp:nvSpPr>
        <dsp:cNvPr id="0" name=""/>
        <dsp:cNvSpPr/>
      </dsp:nvSpPr>
      <dsp:spPr>
        <a:xfrm>
          <a:off x="677949" y="2471007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D5132-449F-1049-97BD-B61842C125DC}">
      <dsp:nvSpPr>
        <dsp:cNvPr id="0" name=""/>
        <dsp:cNvSpPr/>
      </dsp:nvSpPr>
      <dsp:spPr>
        <a:xfrm>
          <a:off x="804124" y="3294805"/>
          <a:ext cx="6291614" cy="50701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804124" y="3294805"/>
        <a:ext cx="6291614" cy="507011"/>
      </dsp:txXfrm>
    </dsp:sp>
    <dsp:sp modelId="{F247E3B3-8FC9-7B46-A4E1-4100FCCE21FC}">
      <dsp:nvSpPr>
        <dsp:cNvPr id="0" name=""/>
        <dsp:cNvSpPr/>
      </dsp:nvSpPr>
      <dsp:spPr>
        <a:xfrm>
          <a:off x="487242" y="3231428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60410-7D25-744A-B909-4A34654B74D9}">
      <dsp:nvSpPr>
        <dsp:cNvPr id="0" name=""/>
        <dsp:cNvSpPr/>
      </dsp:nvSpPr>
      <dsp:spPr>
        <a:xfrm>
          <a:off x="387072" y="4055226"/>
          <a:ext cx="6708666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87072" y="4055226"/>
        <a:ext cx="6708666" cy="507011"/>
      </dsp:txXfrm>
    </dsp:sp>
    <dsp:sp modelId="{F3D418AA-B524-794F-9765-72838AFDCA98}">
      <dsp:nvSpPr>
        <dsp:cNvPr id="0" name=""/>
        <dsp:cNvSpPr/>
      </dsp:nvSpPr>
      <dsp:spPr>
        <a:xfrm>
          <a:off x="70190" y="3991849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72EDF-58D0-CD4E-ADAE-FEB008B1297A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DF97-9974-4455-BE87-C770DF069DEE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DFA-C734-403C-B59C-3D119122A4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89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„</a:t>
            </a:r>
            <a:r>
              <a:rPr lang="de-DE" sz="1200" dirty="0" err="1"/>
              <a:t>ButcherCockpit</a:t>
            </a:r>
            <a:r>
              <a:rPr lang="de-DE" sz="1200" dirty="0"/>
              <a:t>" gefüllt mit Kacheln, die sämtliche vom Metzger benötigten Informationen anzeigen sollen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 dirty="0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 dirty="0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Userinterface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6560" y="2480469"/>
            <a:ext cx="3738880" cy="3738880"/>
          </a:xfrm>
        </p:spPr>
      </p:pic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59954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</a:t>
            </a:r>
            <a:endParaRPr lang="de-DE" b="1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Kunde :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36" y="2104219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660322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Prototyp Kundenperspektive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E3C22519-581C-9C48-98DB-F58AFADCB5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44"/>
            <a:ext cx="5161156" cy="3484014"/>
          </a:xfrm>
          <a:prstGeom prst="rect">
            <a:avLst/>
          </a:prstGeom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8DFA5BA-D37C-6E48-9C41-CBC9501B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0" y="2675641"/>
            <a:ext cx="3391923" cy="33460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311633-614D-7947-9248-3748AF24A566}"/>
              </a:ext>
            </a:extLst>
          </p:cNvPr>
          <p:cNvSpPr txBox="1"/>
          <p:nvPr/>
        </p:nvSpPr>
        <p:spPr>
          <a:xfrm>
            <a:off x="2035096" y="2168312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Prototyp - Website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402782-FCEA-A949-9D9F-8410372C562D}"/>
              </a:ext>
            </a:extLst>
          </p:cNvPr>
          <p:cNvSpPr txBox="1"/>
          <p:nvPr/>
        </p:nvSpPr>
        <p:spPr>
          <a:xfrm>
            <a:off x="8710961" y="2168312"/>
            <a:ext cx="13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Prototyp - Automat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2B28BC3-0DD8-924E-8493-0CFFCF3A7F9A}"/>
              </a:ext>
            </a:extLst>
          </p:cNvPr>
          <p:cNvCxnSpPr/>
          <p:nvPr/>
        </p:nvCxnSpPr>
        <p:spPr>
          <a:xfrm>
            <a:off x="6735337" y="2168312"/>
            <a:ext cx="0" cy="426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240" y="2033429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5273040" y="30886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5273040" y="35458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5273040" y="398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5273040" y="44094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5273040" y="478536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5273040" y="525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5651500" y="5727703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6813550" y="5727703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5746750" y="2354264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7030085" y="3375663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6957694" y="3522980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6918959" y="3744284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6918959" y="3812540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6923404" y="386778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6922133" y="392874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6948170" y="4149809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Scope</a:t>
            </a:r>
            <a:r>
              <a:rPr lang="de-DE" b="1" dirty="0">
                <a:latin typeface="+mn-lt"/>
              </a:rPr>
              <a:t>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Automat</a:t>
            </a:r>
          </a:p>
          <a:p>
            <a:r>
              <a:rPr lang="de-DE" sz="2800" dirty="0"/>
              <a:t>❌Website mit Vorbestellungen, QR-Code zur Abholung</a:t>
            </a:r>
          </a:p>
          <a:p>
            <a:r>
              <a:rPr lang="de-DE" sz="2800" dirty="0"/>
              <a:t>➖Abkaufen von Überkapazitäten, Zahlung Kreditkarte/bar</a:t>
            </a:r>
          </a:p>
          <a:p>
            <a:endParaRPr lang="de-DE" sz="2800" b="1" dirty="0"/>
          </a:p>
          <a:p>
            <a:r>
              <a:rPr lang="de-DE" sz="2800" b="1" dirty="0"/>
              <a:t>Dashboard</a:t>
            </a:r>
          </a:p>
          <a:p>
            <a:r>
              <a:rPr lang="de-DE" sz="2800" dirty="0"/>
              <a:t>➖Kundenstatistiken</a:t>
            </a:r>
          </a:p>
          <a:p>
            <a:r>
              <a:rPr lang="de-DE" sz="2800" dirty="0"/>
              <a:t>✔️Lagerbestand</a:t>
            </a:r>
          </a:p>
          <a:p>
            <a:r>
              <a:rPr lang="de-DE" sz="2800" dirty="0"/>
              <a:t>❌Einkauf</a:t>
            </a:r>
          </a:p>
          <a:p>
            <a:r>
              <a:rPr lang="de-DE" sz="2800" dirty="0"/>
              <a:t>❌Bestellungen</a:t>
            </a:r>
          </a:p>
          <a:p>
            <a:r>
              <a:rPr lang="de-DE" sz="2800" dirty="0"/>
              <a:t>✔️Lagerbestand Automat</a:t>
            </a:r>
          </a:p>
        </p:txBody>
      </p:sp>
    </p:spTree>
    <p:extLst>
      <p:ext uri="{BB962C8B-B14F-4D97-AF65-F5344CB8AC3E}">
        <p14:creationId xmlns:p14="http://schemas.microsoft.com/office/powerpoint/2010/main" val="14516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333333"/>
              </p:ext>
            </p:extLst>
          </p:nvPr>
        </p:nvGraphicFramePr>
        <p:xfrm>
          <a:off x="838200" y="1920241"/>
          <a:ext cx="716280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67784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Architektur der Metzgerei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4174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611" y="268870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712235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9902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35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Persona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Metzger :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982503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Prototyp Metzger Perspektive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C9777-CE79-438A-88FC-5263B5BB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6" y="1792846"/>
            <a:ext cx="8141118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76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 Presentation</vt:lpstr>
      <vt:lpstr>Architektur der Metzgerei</vt:lpstr>
      <vt:lpstr>PowerPoint Presentation</vt:lpstr>
      <vt:lpstr>PowerPoint Presentation</vt:lpstr>
      <vt:lpstr>Persona</vt:lpstr>
      <vt:lpstr>PowerPoint Presentation</vt:lpstr>
      <vt:lpstr>Prototyp Metzger Perspektive</vt:lpstr>
      <vt:lpstr>Demo Userinterface</vt:lpstr>
      <vt:lpstr>PowerPoint Presentation</vt:lpstr>
      <vt:lpstr>Persona</vt:lpstr>
      <vt:lpstr>PowerPoint Presentation</vt:lpstr>
      <vt:lpstr>Prototyp Kundenperspektive</vt:lpstr>
      <vt:lpstr>Demo Automat</vt:lpstr>
      <vt:lpstr>Model View Diagramm</vt:lpstr>
      <vt:lpstr>Scope: Was wurde implementiert?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Schmidt, Lisa</cp:lastModifiedBy>
  <cp:revision>20</cp:revision>
  <dcterms:created xsi:type="dcterms:W3CDTF">2020-09-07T12:20:25Z</dcterms:created>
  <dcterms:modified xsi:type="dcterms:W3CDTF">2020-09-13T16:52:28Z</dcterms:modified>
</cp:coreProperties>
</file>