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12" d="100"/>
          <a:sy n="112" d="100"/>
        </p:scale>
        <p:origin x="5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dirty="0">
              <a:ln>
                <a:solidFill>
                  <a:schemeClr val="accent1"/>
                </a:solidFill>
              </a:ln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dirty="0">
              <a:ln>
                <a:solidFill>
                  <a:schemeClr val="accent1"/>
                </a:solidFill>
              </a:ln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dirty="0">
              <a:ln>
                <a:solidFill>
                  <a:schemeClr val="accent1"/>
                </a:solidFill>
              </a:ln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dirty="0">
              <a:ln>
                <a:solidFill>
                  <a:schemeClr val="accent1"/>
                </a:solidFill>
              </a:ln>
            </a:rPr>
            <a:t>Persona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dirty="0">
              <a:ln>
                <a:solidFill>
                  <a:schemeClr val="accent1"/>
                </a:solidFill>
              </a:ln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5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5"/>
      <dgm:spPr/>
    </dgm:pt>
    <dgm:pt modelId="{0C34BBA2-1EDA-C14A-AFFA-AB29C7E300E2}" type="pres">
      <dgm:prSet presAssocID="{48DA7C42-779E-E541-9BEA-CA61836FB200}" presName="dstNode" presStyleLbl="node1" presStyleIdx="0" presStyleCnt="5"/>
      <dgm:spPr/>
    </dgm:pt>
    <dgm:pt modelId="{F0B0BB61-BFAA-8447-A02D-0F7ED66F4CF8}" type="pres">
      <dgm:prSet presAssocID="{7EFE4D7D-7071-DF40-A1B1-9FE68A9E51C2}" presName="text_1" presStyleLbl="node1" presStyleIdx="0" presStyleCnt="5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5"/>
      <dgm:spPr/>
    </dgm:pt>
    <dgm:pt modelId="{788409FA-A5D7-4E40-9AA5-AA8B096FB870}" type="pres">
      <dgm:prSet presAssocID="{3DAD809E-DAAF-1B45-9A8C-8BDA39A83BB9}" presName="text_2" presStyleLbl="node1" presStyleIdx="1" presStyleCnt="5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5"/>
      <dgm:spPr/>
    </dgm:pt>
    <dgm:pt modelId="{AA9E3355-7E65-694E-860A-1E5DDBA1141F}" type="pres">
      <dgm:prSet presAssocID="{BBDBD7EE-6769-E84F-9104-651F3F369723}" presName="text_3" presStyleLbl="node1" presStyleIdx="2" presStyleCnt="5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5"/>
      <dgm:spPr/>
    </dgm:pt>
    <dgm:pt modelId="{14B395D1-F8F9-8344-983E-859AB2957BCC}" type="pres">
      <dgm:prSet presAssocID="{E788EE91-94AC-8C46-9DD1-1F29B647EFFC}" presName="text_4" presStyleLbl="node1" presStyleIdx="3" presStyleCnt="5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5"/>
      <dgm:spPr/>
    </dgm:pt>
    <dgm:pt modelId="{947937BA-560D-6241-AACC-CF80E6F70C15}" type="pres">
      <dgm:prSet presAssocID="{ED75E409-1169-D044-9450-52FC97369883}" presName="text_5" presStyleLbl="node1" presStyleIdx="4" presStyleCnt="5">
        <dgm:presLayoutVars>
          <dgm:bulletEnabled val="1"/>
        </dgm:presLayoutVars>
      </dgm:prSet>
      <dgm:spPr/>
    </dgm:pt>
    <dgm:pt modelId="{2DF2936C-4FAE-0048-BDDA-3965B6BFC162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5"/>
      <dgm:spPr/>
    </dgm:pt>
  </dgm:ptLst>
  <dgm:cxnLst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B3AAA821-6993-EB4B-A38C-3AE3988244F1}" type="presOf" srcId="{7EFE4D7D-7071-DF40-A1B1-9FE68A9E51C2}" destId="{F0B0BB61-BFAA-8447-A02D-0F7ED66F4CF8}" srcOrd="0" destOrd="0" presId="urn:microsoft.com/office/officeart/2008/layout/VerticalCurvedList"/>
    <dgm:cxn modelId="{A94C8823-C6BA-A44E-8FCE-AFBAC622ADF5}" type="presOf" srcId="{E788EE91-94AC-8C46-9DD1-1F29B647EFFC}" destId="{14B395D1-F8F9-8344-983E-859AB2957BCC}" srcOrd="0" destOrd="0" presId="urn:microsoft.com/office/officeart/2008/layout/VerticalCurvedList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9ECB295F-97FC-C94C-A666-FE3CFB9DF6BA}" type="presOf" srcId="{ED75E409-1169-D044-9450-52FC97369883}" destId="{947937BA-560D-6241-AACC-CF80E6F70C15}" srcOrd="0" destOrd="0" presId="urn:microsoft.com/office/officeart/2008/layout/VerticalCurvedList"/>
    <dgm:cxn modelId="{E274B284-29AB-D645-B76B-5E02CBEB2B9F}" type="presOf" srcId="{CA63EE79-CBDD-7D4B-8F17-84CF3DC13483}" destId="{AE203C5B-2045-B44C-9569-19BA01E220B4}" srcOrd="0" destOrd="0" presId="urn:microsoft.com/office/officeart/2008/layout/VerticalCurvedList"/>
    <dgm:cxn modelId="{ACD54885-CE33-6D4C-ABBD-4EA0B3ED36AD}" type="presOf" srcId="{BBDBD7EE-6769-E84F-9104-651F3F369723}" destId="{AA9E3355-7E65-694E-860A-1E5DDBA1141F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910347BF-5093-4443-A0DC-8269BD0CD5B2}" type="presOf" srcId="{3DAD809E-DAAF-1B45-9A8C-8BDA39A83BB9}" destId="{788409FA-A5D7-4E40-9AA5-AA8B096FB870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439568F6-49CA-9349-B58C-D4F2B404E515}" type="presParOf" srcId="{66D70B38-8FFF-7F44-B3E8-499D4FABC383}" destId="{0148C7CD-B352-4947-AD7E-A81548793ED4}" srcOrd="0" destOrd="0" presId="urn:microsoft.com/office/officeart/2008/layout/VerticalCurvedList"/>
    <dgm:cxn modelId="{56DC2835-CB8C-AB4F-B418-B3E24BBE042F}" type="presParOf" srcId="{0148C7CD-B352-4947-AD7E-A81548793ED4}" destId="{C17CD1CA-4B75-0840-9262-C97D4ABA3632}" srcOrd="0" destOrd="0" presId="urn:microsoft.com/office/officeart/2008/layout/VerticalCurvedList"/>
    <dgm:cxn modelId="{00938919-B729-F644-B9D8-07169C521DDE}" type="presParOf" srcId="{C17CD1CA-4B75-0840-9262-C97D4ABA3632}" destId="{235AD21A-1B87-6347-9CF7-55B563B264C5}" srcOrd="0" destOrd="0" presId="urn:microsoft.com/office/officeart/2008/layout/VerticalCurvedList"/>
    <dgm:cxn modelId="{D50894AF-CF50-BF40-9794-CBF03C991B79}" type="presParOf" srcId="{C17CD1CA-4B75-0840-9262-C97D4ABA3632}" destId="{AE203C5B-2045-B44C-9569-19BA01E220B4}" srcOrd="1" destOrd="0" presId="urn:microsoft.com/office/officeart/2008/layout/VerticalCurvedList"/>
    <dgm:cxn modelId="{75A3B5C7-491E-9C45-B6B6-1174E76383EA}" type="presParOf" srcId="{C17CD1CA-4B75-0840-9262-C97D4ABA3632}" destId="{5CCC4E0D-F58A-3E40-9A08-1E816EE1466F}" srcOrd="2" destOrd="0" presId="urn:microsoft.com/office/officeart/2008/layout/VerticalCurvedList"/>
    <dgm:cxn modelId="{B2BCE6D3-EEFF-FF4D-A677-A1D623278004}" type="presParOf" srcId="{C17CD1CA-4B75-0840-9262-C97D4ABA3632}" destId="{0C34BBA2-1EDA-C14A-AFFA-AB29C7E300E2}" srcOrd="3" destOrd="0" presId="urn:microsoft.com/office/officeart/2008/layout/VerticalCurvedList"/>
    <dgm:cxn modelId="{5E4A707C-E79B-0A45-A616-CFF00A63E3BD}" type="presParOf" srcId="{0148C7CD-B352-4947-AD7E-A81548793ED4}" destId="{F0B0BB61-BFAA-8447-A02D-0F7ED66F4CF8}" srcOrd="1" destOrd="0" presId="urn:microsoft.com/office/officeart/2008/layout/VerticalCurvedList"/>
    <dgm:cxn modelId="{D7AF9304-1D31-FA41-8753-8D80CE094CBE}" type="presParOf" srcId="{0148C7CD-B352-4947-AD7E-A81548793ED4}" destId="{4F474A3A-CEF6-5D4A-B9DD-10588C25B6D2}" srcOrd="2" destOrd="0" presId="urn:microsoft.com/office/officeart/2008/layout/VerticalCurvedList"/>
    <dgm:cxn modelId="{1737C785-BA91-184A-B34A-DA4712797900}" type="presParOf" srcId="{4F474A3A-CEF6-5D4A-B9DD-10588C25B6D2}" destId="{460A7702-54FA-9449-9C81-8CF04AACCDDF}" srcOrd="0" destOrd="0" presId="urn:microsoft.com/office/officeart/2008/layout/VerticalCurvedList"/>
    <dgm:cxn modelId="{DCCC8D2F-2E6D-DB4B-BF32-5C1E619DD28A}" type="presParOf" srcId="{0148C7CD-B352-4947-AD7E-A81548793ED4}" destId="{788409FA-A5D7-4E40-9AA5-AA8B096FB870}" srcOrd="3" destOrd="0" presId="urn:microsoft.com/office/officeart/2008/layout/VerticalCurvedList"/>
    <dgm:cxn modelId="{6C20EE07-04D9-B542-97CD-61ABD488309B}" type="presParOf" srcId="{0148C7CD-B352-4947-AD7E-A81548793ED4}" destId="{A4E52B89-5569-6A4D-9E3D-B64F894B67BA}" srcOrd="4" destOrd="0" presId="urn:microsoft.com/office/officeart/2008/layout/VerticalCurvedList"/>
    <dgm:cxn modelId="{3352B7C8-7FEB-8342-80EF-AA5EB9B81387}" type="presParOf" srcId="{A4E52B89-5569-6A4D-9E3D-B64F894B67BA}" destId="{0A10B2EA-6F06-1541-85FF-9C145BDCFA6F}" srcOrd="0" destOrd="0" presId="urn:microsoft.com/office/officeart/2008/layout/VerticalCurvedList"/>
    <dgm:cxn modelId="{BD66C2F7-BC72-584B-8FCE-E9E016B3F282}" type="presParOf" srcId="{0148C7CD-B352-4947-AD7E-A81548793ED4}" destId="{AA9E3355-7E65-694E-860A-1E5DDBA1141F}" srcOrd="5" destOrd="0" presId="urn:microsoft.com/office/officeart/2008/layout/VerticalCurvedList"/>
    <dgm:cxn modelId="{B0511048-0D74-8E47-866B-ABAC6D8FC076}" type="presParOf" srcId="{0148C7CD-B352-4947-AD7E-A81548793ED4}" destId="{1E8E01EA-9121-2241-A4C6-4693326F607F}" srcOrd="6" destOrd="0" presId="urn:microsoft.com/office/officeart/2008/layout/VerticalCurvedList"/>
    <dgm:cxn modelId="{E7E90CA8-BFD7-484F-A8D0-7E0A36450B89}" type="presParOf" srcId="{1E8E01EA-9121-2241-A4C6-4693326F607F}" destId="{6F1E13B4-7011-234C-89D5-F5335DA8F7DA}" srcOrd="0" destOrd="0" presId="urn:microsoft.com/office/officeart/2008/layout/VerticalCurvedList"/>
    <dgm:cxn modelId="{CFB6BF06-44AE-0E4F-8422-6AB2FB8AFC90}" type="presParOf" srcId="{0148C7CD-B352-4947-AD7E-A81548793ED4}" destId="{14B395D1-F8F9-8344-983E-859AB2957BCC}" srcOrd="7" destOrd="0" presId="urn:microsoft.com/office/officeart/2008/layout/VerticalCurvedList"/>
    <dgm:cxn modelId="{0793F717-623D-6E41-BFA1-67E0F02DAE44}" type="presParOf" srcId="{0148C7CD-B352-4947-AD7E-A81548793ED4}" destId="{47F5B24C-845D-614D-9B12-ACD3C4D21045}" srcOrd="8" destOrd="0" presId="urn:microsoft.com/office/officeart/2008/layout/VerticalCurvedList"/>
    <dgm:cxn modelId="{5E2EF83A-C4B0-1748-ABD3-738388655576}" type="presParOf" srcId="{47F5B24C-845D-614D-9B12-ACD3C4D21045}" destId="{EC920999-0F21-224E-903B-C2EECE6CAB75}" srcOrd="0" destOrd="0" presId="urn:microsoft.com/office/officeart/2008/layout/VerticalCurvedList"/>
    <dgm:cxn modelId="{1B569BF8-3853-9C4F-A262-82D12AE1BE55}" type="presParOf" srcId="{0148C7CD-B352-4947-AD7E-A81548793ED4}" destId="{947937BA-560D-6241-AACC-CF80E6F70C15}" srcOrd="9" destOrd="0" presId="urn:microsoft.com/office/officeart/2008/layout/VerticalCurvedList"/>
    <dgm:cxn modelId="{50E7E662-B864-9143-A873-6E75DC151608}" type="presParOf" srcId="{0148C7CD-B352-4947-AD7E-A81548793ED4}" destId="{2DF2936C-4FAE-0048-BDDA-3965B6BFC162}" srcOrd="10" destOrd="0" presId="urn:microsoft.com/office/officeart/2008/layout/VerticalCurvedList"/>
    <dgm:cxn modelId="{27955346-ED77-E040-803C-06DF0D3138EB}" type="presParOf" srcId="{2DF2936C-4FAE-0048-BDDA-3965B6BFC162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 b="1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 b="1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 b="1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 b="1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 b="1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 b="1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 b="1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 b="1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 b="1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 b="1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5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5"/>
      <dgm:spPr/>
    </dgm:pt>
    <dgm:pt modelId="{0C34BBA2-1EDA-C14A-AFFA-AB29C7E300E2}" type="pres">
      <dgm:prSet presAssocID="{48DA7C42-779E-E541-9BEA-CA61836FB200}" presName="dstNode" presStyleLbl="node1" presStyleIdx="0" presStyleCnt="5"/>
      <dgm:spPr/>
    </dgm:pt>
    <dgm:pt modelId="{F0B0BB61-BFAA-8447-A02D-0F7ED66F4CF8}" type="pres">
      <dgm:prSet presAssocID="{7EFE4D7D-7071-DF40-A1B1-9FE68A9E51C2}" presName="text_1" presStyleLbl="node1" presStyleIdx="0" presStyleCnt="5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5"/>
      <dgm:spPr>
        <a:solidFill>
          <a:schemeClr val="accent1"/>
        </a:solidFill>
      </dgm:spPr>
    </dgm:pt>
    <dgm:pt modelId="{788409FA-A5D7-4E40-9AA5-AA8B096FB870}" type="pres">
      <dgm:prSet presAssocID="{3DAD809E-DAAF-1B45-9A8C-8BDA39A83BB9}" presName="text_2" presStyleLbl="node1" presStyleIdx="1" presStyleCnt="5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5"/>
      <dgm:spPr/>
    </dgm:pt>
    <dgm:pt modelId="{AA9E3355-7E65-694E-860A-1E5DDBA1141F}" type="pres">
      <dgm:prSet presAssocID="{BBDBD7EE-6769-E84F-9104-651F3F369723}" presName="text_3" presStyleLbl="node1" presStyleIdx="2" presStyleCnt="5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5"/>
      <dgm:spPr/>
    </dgm:pt>
    <dgm:pt modelId="{14B395D1-F8F9-8344-983E-859AB2957BCC}" type="pres">
      <dgm:prSet presAssocID="{E788EE91-94AC-8C46-9DD1-1F29B647EFFC}" presName="text_4" presStyleLbl="node1" presStyleIdx="3" presStyleCnt="5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5"/>
      <dgm:spPr/>
    </dgm:pt>
    <dgm:pt modelId="{947937BA-560D-6241-AACC-CF80E6F70C15}" type="pres">
      <dgm:prSet presAssocID="{ED75E409-1169-D044-9450-52FC97369883}" presName="text_5" presStyleLbl="node1" presStyleIdx="4" presStyleCnt="5">
        <dgm:presLayoutVars>
          <dgm:bulletEnabled val="1"/>
        </dgm:presLayoutVars>
      </dgm:prSet>
      <dgm:spPr/>
    </dgm:pt>
    <dgm:pt modelId="{2DF2936C-4FAE-0048-BDDA-3965B6BFC162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5"/>
      <dgm:spPr/>
    </dgm:pt>
  </dgm:ptLst>
  <dgm:cxnLst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B3AAA821-6993-EB4B-A38C-3AE3988244F1}" type="presOf" srcId="{7EFE4D7D-7071-DF40-A1B1-9FE68A9E51C2}" destId="{F0B0BB61-BFAA-8447-A02D-0F7ED66F4CF8}" srcOrd="0" destOrd="0" presId="urn:microsoft.com/office/officeart/2008/layout/VerticalCurvedList"/>
    <dgm:cxn modelId="{A94C8823-C6BA-A44E-8FCE-AFBAC622ADF5}" type="presOf" srcId="{E788EE91-94AC-8C46-9DD1-1F29B647EFFC}" destId="{14B395D1-F8F9-8344-983E-859AB2957BCC}" srcOrd="0" destOrd="0" presId="urn:microsoft.com/office/officeart/2008/layout/VerticalCurvedList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9ECB295F-97FC-C94C-A666-FE3CFB9DF6BA}" type="presOf" srcId="{ED75E409-1169-D044-9450-52FC97369883}" destId="{947937BA-560D-6241-AACC-CF80E6F70C15}" srcOrd="0" destOrd="0" presId="urn:microsoft.com/office/officeart/2008/layout/VerticalCurvedList"/>
    <dgm:cxn modelId="{E274B284-29AB-D645-B76B-5E02CBEB2B9F}" type="presOf" srcId="{CA63EE79-CBDD-7D4B-8F17-84CF3DC13483}" destId="{AE203C5B-2045-B44C-9569-19BA01E220B4}" srcOrd="0" destOrd="0" presId="urn:microsoft.com/office/officeart/2008/layout/VerticalCurvedList"/>
    <dgm:cxn modelId="{ACD54885-CE33-6D4C-ABBD-4EA0B3ED36AD}" type="presOf" srcId="{BBDBD7EE-6769-E84F-9104-651F3F369723}" destId="{AA9E3355-7E65-694E-860A-1E5DDBA1141F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910347BF-5093-4443-A0DC-8269BD0CD5B2}" type="presOf" srcId="{3DAD809E-DAAF-1B45-9A8C-8BDA39A83BB9}" destId="{788409FA-A5D7-4E40-9AA5-AA8B096FB870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439568F6-49CA-9349-B58C-D4F2B404E515}" type="presParOf" srcId="{66D70B38-8FFF-7F44-B3E8-499D4FABC383}" destId="{0148C7CD-B352-4947-AD7E-A81548793ED4}" srcOrd="0" destOrd="0" presId="urn:microsoft.com/office/officeart/2008/layout/VerticalCurvedList"/>
    <dgm:cxn modelId="{56DC2835-CB8C-AB4F-B418-B3E24BBE042F}" type="presParOf" srcId="{0148C7CD-B352-4947-AD7E-A81548793ED4}" destId="{C17CD1CA-4B75-0840-9262-C97D4ABA3632}" srcOrd="0" destOrd="0" presId="urn:microsoft.com/office/officeart/2008/layout/VerticalCurvedList"/>
    <dgm:cxn modelId="{00938919-B729-F644-B9D8-07169C521DDE}" type="presParOf" srcId="{C17CD1CA-4B75-0840-9262-C97D4ABA3632}" destId="{235AD21A-1B87-6347-9CF7-55B563B264C5}" srcOrd="0" destOrd="0" presId="urn:microsoft.com/office/officeart/2008/layout/VerticalCurvedList"/>
    <dgm:cxn modelId="{D50894AF-CF50-BF40-9794-CBF03C991B79}" type="presParOf" srcId="{C17CD1CA-4B75-0840-9262-C97D4ABA3632}" destId="{AE203C5B-2045-B44C-9569-19BA01E220B4}" srcOrd="1" destOrd="0" presId="urn:microsoft.com/office/officeart/2008/layout/VerticalCurvedList"/>
    <dgm:cxn modelId="{75A3B5C7-491E-9C45-B6B6-1174E76383EA}" type="presParOf" srcId="{C17CD1CA-4B75-0840-9262-C97D4ABA3632}" destId="{5CCC4E0D-F58A-3E40-9A08-1E816EE1466F}" srcOrd="2" destOrd="0" presId="urn:microsoft.com/office/officeart/2008/layout/VerticalCurvedList"/>
    <dgm:cxn modelId="{B2BCE6D3-EEFF-FF4D-A677-A1D623278004}" type="presParOf" srcId="{C17CD1CA-4B75-0840-9262-C97D4ABA3632}" destId="{0C34BBA2-1EDA-C14A-AFFA-AB29C7E300E2}" srcOrd="3" destOrd="0" presId="urn:microsoft.com/office/officeart/2008/layout/VerticalCurvedList"/>
    <dgm:cxn modelId="{5E4A707C-E79B-0A45-A616-CFF00A63E3BD}" type="presParOf" srcId="{0148C7CD-B352-4947-AD7E-A81548793ED4}" destId="{F0B0BB61-BFAA-8447-A02D-0F7ED66F4CF8}" srcOrd="1" destOrd="0" presId="urn:microsoft.com/office/officeart/2008/layout/VerticalCurvedList"/>
    <dgm:cxn modelId="{D7AF9304-1D31-FA41-8753-8D80CE094CBE}" type="presParOf" srcId="{0148C7CD-B352-4947-AD7E-A81548793ED4}" destId="{4F474A3A-CEF6-5D4A-B9DD-10588C25B6D2}" srcOrd="2" destOrd="0" presId="urn:microsoft.com/office/officeart/2008/layout/VerticalCurvedList"/>
    <dgm:cxn modelId="{1737C785-BA91-184A-B34A-DA4712797900}" type="presParOf" srcId="{4F474A3A-CEF6-5D4A-B9DD-10588C25B6D2}" destId="{460A7702-54FA-9449-9C81-8CF04AACCDDF}" srcOrd="0" destOrd="0" presId="urn:microsoft.com/office/officeart/2008/layout/VerticalCurvedList"/>
    <dgm:cxn modelId="{DCCC8D2F-2E6D-DB4B-BF32-5C1E619DD28A}" type="presParOf" srcId="{0148C7CD-B352-4947-AD7E-A81548793ED4}" destId="{788409FA-A5D7-4E40-9AA5-AA8B096FB870}" srcOrd="3" destOrd="0" presId="urn:microsoft.com/office/officeart/2008/layout/VerticalCurvedList"/>
    <dgm:cxn modelId="{6C20EE07-04D9-B542-97CD-61ABD488309B}" type="presParOf" srcId="{0148C7CD-B352-4947-AD7E-A81548793ED4}" destId="{A4E52B89-5569-6A4D-9E3D-B64F894B67BA}" srcOrd="4" destOrd="0" presId="urn:microsoft.com/office/officeart/2008/layout/VerticalCurvedList"/>
    <dgm:cxn modelId="{3352B7C8-7FEB-8342-80EF-AA5EB9B81387}" type="presParOf" srcId="{A4E52B89-5569-6A4D-9E3D-B64F894B67BA}" destId="{0A10B2EA-6F06-1541-85FF-9C145BDCFA6F}" srcOrd="0" destOrd="0" presId="urn:microsoft.com/office/officeart/2008/layout/VerticalCurvedList"/>
    <dgm:cxn modelId="{BD66C2F7-BC72-584B-8FCE-E9E016B3F282}" type="presParOf" srcId="{0148C7CD-B352-4947-AD7E-A81548793ED4}" destId="{AA9E3355-7E65-694E-860A-1E5DDBA1141F}" srcOrd="5" destOrd="0" presId="urn:microsoft.com/office/officeart/2008/layout/VerticalCurvedList"/>
    <dgm:cxn modelId="{B0511048-0D74-8E47-866B-ABAC6D8FC076}" type="presParOf" srcId="{0148C7CD-B352-4947-AD7E-A81548793ED4}" destId="{1E8E01EA-9121-2241-A4C6-4693326F607F}" srcOrd="6" destOrd="0" presId="urn:microsoft.com/office/officeart/2008/layout/VerticalCurvedList"/>
    <dgm:cxn modelId="{E7E90CA8-BFD7-484F-A8D0-7E0A36450B89}" type="presParOf" srcId="{1E8E01EA-9121-2241-A4C6-4693326F607F}" destId="{6F1E13B4-7011-234C-89D5-F5335DA8F7DA}" srcOrd="0" destOrd="0" presId="urn:microsoft.com/office/officeart/2008/layout/VerticalCurvedList"/>
    <dgm:cxn modelId="{CFB6BF06-44AE-0E4F-8422-6AB2FB8AFC90}" type="presParOf" srcId="{0148C7CD-B352-4947-AD7E-A81548793ED4}" destId="{14B395D1-F8F9-8344-983E-859AB2957BCC}" srcOrd="7" destOrd="0" presId="urn:microsoft.com/office/officeart/2008/layout/VerticalCurvedList"/>
    <dgm:cxn modelId="{0793F717-623D-6E41-BFA1-67E0F02DAE44}" type="presParOf" srcId="{0148C7CD-B352-4947-AD7E-A81548793ED4}" destId="{47F5B24C-845D-614D-9B12-ACD3C4D21045}" srcOrd="8" destOrd="0" presId="urn:microsoft.com/office/officeart/2008/layout/VerticalCurvedList"/>
    <dgm:cxn modelId="{5E2EF83A-C4B0-1748-ABD3-738388655576}" type="presParOf" srcId="{47F5B24C-845D-614D-9B12-ACD3C4D21045}" destId="{EC920999-0F21-224E-903B-C2EECE6CAB75}" srcOrd="0" destOrd="0" presId="urn:microsoft.com/office/officeart/2008/layout/VerticalCurvedList"/>
    <dgm:cxn modelId="{1B569BF8-3853-9C4F-A262-82D12AE1BE55}" type="presParOf" srcId="{0148C7CD-B352-4947-AD7E-A81548793ED4}" destId="{947937BA-560D-6241-AACC-CF80E6F70C15}" srcOrd="9" destOrd="0" presId="urn:microsoft.com/office/officeart/2008/layout/VerticalCurvedList"/>
    <dgm:cxn modelId="{50E7E662-B864-9143-A873-6E75DC151608}" type="presParOf" srcId="{0148C7CD-B352-4947-AD7E-A81548793ED4}" destId="{2DF2936C-4FAE-0048-BDDA-3965B6BFC162}" srcOrd="10" destOrd="0" presId="urn:microsoft.com/office/officeart/2008/layout/VerticalCurvedList"/>
    <dgm:cxn modelId="{27955346-ED77-E040-803C-06DF0D3138EB}" type="presParOf" srcId="{2DF2936C-4FAE-0048-BDDA-3965B6BFC162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5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5"/>
      <dgm:spPr/>
    </dgm:pt>
    <dgm:pt modelId="{0C34BBA2-1EDA-C14A-AFFA-AB29C7E300E2}" type="pres">
      <dgm:prSet presAssocID="{48DA7C42-779E-E541-9BEA-CA61836FB200}" presName="dstNode" presStyleLbl="node1" presStyleIdx="0" presStyleCnt="5"/>
      <dgm:spPr/>
    </dgm:pt>
    <dgm:pt modelId="{F0B0BB61-BFAA-8447-A02D-0F7ED66F4CF8}" type="pres">
      <dgm:prSet presAssocID="{7EFE4D7D-7071-DF40-A1B1-9FE68A9E51C2}" presName="text_1" presStyleLbl="node1" presStyleIdx="0" presStyleCnt="5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5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5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5"/>
      <dgm:spPr>
        <a:solidFill>
          <a:schemeClr val="accent1"/>
        </a:solidFill>
      </dgm:spPr>
    </dgm:pt>
    <dgm:pt modelId="{AA9E3355-7E65-694E-860A-1E5DDBA1141F}" type="pres">
      <dgm:prSet presAssocID="{BBDBD7EE-6769-E84F-9104-651F3F369723}" presName="text_3" presStyleLbl="node1" presStyleIdx="2" presStyleCnt="5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5"/>
      <dgm:spPr/>
    </dgm:pt>
    <dgm:pt modelId="{14B395D1-F8F9-8344-983E-859AB2957BCC}" type="pres">
      <dgm:prSet presAssocID="{E788EE91-94AC-8C46-9DD1-1F29B647EFFC}" presName="text_4" presStyleLbl="node1" presStyleIdx="3" presStyleCnt="5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5"/>
      <dgm:spPr/>
    </dgm:pt>
    <dgm:pt modelId="{947937BA-560D-6241-AACC-CF80E6F70C15}" type="pres">
      <dgm:prSet presAssocID="{ED75E409-1169-D044-9450-52FC97369883}" presName="text_5" presStyleLbl="node1" presStyleIdx="4" presStyleCnt="5">
        <dgm:presLayoutVars>
          <dgm:bulletEnabled val="1"/>
        </dgm:presLayoutVars>
      </dgm:prSet>
      <dgm:spPr/>
    </dgm:pt>
    <dgm:pt modelId="{2DF2936C-4FAE-0048-BDDA-3965B6BFC162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5"/>
      <dgm:spPr/>
    </dgm:pt>
  </dgm:ptLst>
  <dgm:cxnLst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B3AAA821-6993-EB4B-A38C-3AE3988244F1}" type="presOf" srcId="{7EFE4D7D-7071-DF40-A1B1-9FE68A9E51C2}" destId="{F0B0BB61-BFAA-8447-A02D-0F7ED66F4CF8}" srcOrd="0" destOrd="0" presId="urn:microsoft.com/office/officeart/2008/layout/VerticalCurvedList"/>
    <dgm:cxn modelId="{A94C8823-C6BA-A44E-8FCE-AFBAC622ADF5}" type="presOf" srcId="{E788EE91-94AC-8C46-9DD1-1F29B647EFFC}" destId="{14B395D1-F8F9-8344-983E-859AB2957BCC}" srcOrd="0" destOrd="0" presId="urn:microsoft.com/office/officeart/2008/layout/VerticalCurvedList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9ECB295F-97FC-C94C-A666-FE3CFB9DF6BA}" type="presOf" srcId="{ED75E409-1169-D044-9450-52FC97369883}" destId="{947937BA-560D-6241-AACC-CF80E6F70C15}" srcOrd="0" destOrd="0" presId="urn:microsoft.com/office/officeart/2008/layout/VerticalCurvedList"/>
    <dgm:cxn modelId="{E274B284-29AB-D645-B76B-5E02CBEB2B9F}" type="presOf" srcId="{CA63EE79-CBDD-7D4B-8F17-84CF3DC13483}" destId="{AE203C5B-2045-B44C-9569-19BA01E220B4}" srcOrd="0" destOrd="0" presId="urn:microsoft.com/office/officeart/2008/layout/VerticalCurvedList"/>
    <dgm:cxn modelId="{ACD54885-CE33-6D4C-ABBD-4EA0B3ED36AD}" type="presOf" srcId="{BBDBD7EE-6769-E84F-9104-651F3F369723}" destId="{AA9E3355-7E65-694E-860A-1E5DDBA1141F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910347BF-5093-4443-A0DC-8269BD0CD5B2}" type="presOf" srcId="{3DAD809E-DAAF-1B45-9A8C-8BDA39A83BB9}" destId="{788409FA-A5D7-4E40-9AA5-AA8B096FB870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439568F6-49CA-9349-B58C-D4F2B404E515}" type="presParOf" srcId="{66D70B38-8FFF-7F44-B3E8-499D4FABC383}" destId="{0148C7CD-B352-4947-AD7E-A81548793ED4}" srcOrd="0" destOrd="0" presId="urn:microsoft.com/office/officeart/2008/layout/VerticalCurvedList"/>
    <dgm:cxn modelId="{56DC2835-CB8C-AB4F-B418-B3E24BBE042F}" type="presParOf" srcId="{0148C7CD-B352-4947-AD7E-A81548793ED4}" destId="{C17CD1CA-4B75-0840-9262-C97D4ABA3632}" srcOrd="0" destOrd="0" presId="urn:microsoft.com/office/officeart/2008/layout/VerticalCurvedList"/>
    <dgm:cxn modelId="{00938919-B729-F644-B9D8-07169C521DDE}" type="presParOf" srcId="{C17CD1CA-4B75-0840-9262-C97D4ABA3632}" destId="{235AD21A-1B87-6347-9CF7-55B563B264C5}" srcOrd="0" destOrd="0" presId="urn:microsoft.com/office/officeart/2008/layout/VerticalCurvedList"/>
    <dgm:cxn modelId="{D50894AF-CF50-BF40-9794-CBF03C991B79}" type="presParOf" srcId="{C17CD1CA-4B75-0840-9262-C97D4ABA3632}" destId="{AE203C5B-2045-B44C-9569-19BA01E220B4}" srcOrd="1" destOrd="0" presId="urn:microsoft.com/office/officeart/2008/layout/VerticalCurvedList"/>
    <dgm:cxn modelId="{75A3B5C7-491E-9C45-B6B6-1174E76383EA}" type="presParOf" srcId="{C17CD1CA-4B75-0840-9262-C97D4ABA3632}" destId="{5CCC4E0D-F58A-3E40-9A08-1E816EE1466F}" srcOrd="2" destOrd="0" presId="urn:microsoft.com/office/officeart/2008/layout/VerticalCurvedList"/>
    <dgm:cxn modelId="{B2BCE6D3-EEFF-FF4D-A677-A1D623278004}" type="presParOf" srcId="{C17CD1CA-4B75-0840-9262-C97D4ABA3632}" destId="{0C34BBA2-1EDA-C14A-AFFA-AB29C7E300E2}" srcOrd="3" destOrd="0" presId="urn:microsoft.com/office/officeart/2008/layout/VerticalCurvedList"/>
    <dgm:cxn modelId="{5E4A707C-E79B-0A45-A616-CFF00A63E3BD}" type="presParOf" srcId="{0148C7CD-B352-4947-AD7E-A81548793ED4}" destId="{F0B0BB61-BFAA-8447-A02D-0F7ED66F4CF8}" srcOrd="1" destOrd="0" presId="urn:microsoft.com/office/officeart/2008/layout/VerticalCurvedList"/>
    <dgm:cxn modelId="{D7AF9304-1D31-FA41-8753-8D80CE094CBE}" type="presParOf" srcId="{0148C7CD-B352-4947-AD7E-A81548793ED4}" destId="{4F474A3A-CEF6-5D4A-B9DD-10588C25B6D2}" srcOrd="2" destOrd="0" presId="urn:microsoft.com/office/officeart/2008/layout/VerticalCurvedList"/>
    <dgm:cxn modelId="{1737C785-BA91-184A-B34A-DA4712797900}" type="presParOf" srcId="{4F474A3A-CEF6-5D4A-B9DD-10588C25B6D2}" destId="{460A7702-54FA-9449-9C81-8CF04AACCDDF}" srcOrd="0" destOrd="0" presId="urn:microsoft.com/office/officeart/2008/layout/VerticalCurvedList"/>
    <dgm:cxn modelId="{DCCC8D2F-2E6D-DB4B-BF32-5C1E619DD28A}" type="presParOf" srcId="{0148C7CD-B352-4947-AD7E-A81548793ED4}" destId="{788409FA-A5D7-4E40-9AA5-AA8B096FB870}" srcOrd="3" destOrd="0" presId="urn:microsoft.com/office/officeart/2008/layout/VerticalCurvedList"/>
    <dgm:cxn modelId="{6C20EE07-04D9-B542-97CD-61ABD488309B}" type="presParOf" srcId="{0148C7CD-B352-4947-AD7E-A81548793ED4}" destId="{A4E52B89-5569-6A4D-9E3D-B64F894B67BA}" srcOrd="4" destOrd="0" presId="urn:microsoft.com/office/officeart/2008/layout/VerticalCurvedList"/>
    <dgm:cxn modelId="{3352B7C8-7FEB-8342-80EF-AA5EB9B81387}" type="presParOf" srcId="{A4E52B89-5569-6A4D-9E3D-B64F894B67BA}" destId="{0A10B2EA-6F06-1541-85FF-9C145BDCFA6F}" srcOrd="0" destOrd="0" presId="urn:microsoft.com/office/officeart/2008/layout/VerticalCurvedList"/>
    <dgm:cxn modelId="{BD66C2F7-BC72-584B-8FCE-E9E016B3F282}" type="presParOf" srcId="{0148C7CD-B352-4947-AD7E-A81548793ED4}" destId="{AA9E3355-7E65-694E-860A-1E5DDBA1141F}" srcOrd="5" destOrd="0" presId="urn:microsoft.com/office/officeart/2008/layout/VerticalCurvedList"/>
    <dgm:cxn modelId="{B0511048-0D74-8E47-866B-ABAC6D8FC076}" type="presParOf" srcId="{0148C7CD-B352-4947-AD7E-A81548793ED4}" destId="{1E8E01EA-9121-2241-A4C6-4693326F607F}" srcOrd="6" destOrd="0" presId="urn:microsoft.com/office/officeart/2008/layout/VerticalCurvedList"/>
    <dgm:cxn modelId="{E7E90CA8-BFD7-484F-A8D0-7E0A36450B89}" type="presParOf" srcId="{1E8E01EA-9121-2241-A4C6-4693326F607F}" destId="{6F1E13B4-7011-234C-89D5-F5335DA8F7DA}" srcOrd="0" destOrd="0" presId="urn:microsoft.com/office/officeart/2008/layout/VerticalCurvedList"/>
    <dgm:cxn modelId="{CFB6BF06-44AE-0E4F-8422-6AB2FB8AFC90}" type="presParOf" srcId="{0148C7CD-B352-4947-AD7E-A81548793ED4}" destId="{14B395D1-F8F9-8344-983E-859AB2957BCC}" srcOrd="7" destOrd="0" presId="urn:microsoft.com/office/officeart/2008/layout/VerticalCurvedList"/>
    <dgm:cxn modelId="{0793F717-623D-6E41-BFA1-67E0F02DAE44}" type="presParOf" srcId="{0148C7CD-B352-4947-AD7E-A81548793ED4}" destId="{47F5B24C-845D-614D-9B12-ACD3C4D21045}" srcOrd="8" destOrd="0" presId="urn:microsoft.com/office/officeart/2008/layout/VerticalCurvedList"/>
    <dgm:cxn modelId="{5E2EF83A-C4B0-1748-ABD3-738388655576}" type="presParOf" srcId="{47F5B24C-845D-614D-9B12-ACD3C4D21045}" destId="{EC920999-0F21-224E-903B-C2EECE6CAB75}" srcOrd="0" destOrd="0" presId="urn:microsoft.com/office/officeart/2008/layout/VerticalCurvedList"/>
    <dgm:cxn modelId="{1B569BF8-3853-9C4F-A262-82D12AE1BE55}" type="presParOf" srcId="{0148C7CD-B352-4947-AD7E-A81548793ED4}" destId="{947937BA-560D-6241-AACC-CF80E6F70C15}" srcOrd="9" destOrd="0" presId="urn:microsoft.com/office/officeart/2008/layout/VerticalCurvedList"/>
    <dgm:cxn modelId="{50E7E662-B864-9143-A873-6E75DC151608}" type="presParOf" srcId="{0148C7CD-B352-4947-AD7E-A81548793ED4}" destId="{2DF2936C-4FAE-0048-BDDA-3965B6BFC162}" srcOrd="10" destOrd="0" presId="urn:microsoft.com/office/officeart/2008/layout/VerticalCurvedList"/>
    <dgm:cxn modelId="{27955346-ED77-E040-803C-06DF0D3138EB}" type="presParOf" srcId="{2DF2936C-4FAE-0048-BDDA-3965B6BFC162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5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5"/>
      <dgm:spPr/>
    </dgm:pt>
    <dgm:pt modelId="{0C34BBA2-1EDA-C14A-AFFA-AB29C7E300E2}" type="pres">
      <dgm:prSet presAssocID="{48DA7C42-779E-E541-9BEA-CA61836FB200}" presName="dstNode" presStyleLbl="node1" presStyleIdx="0" presStyleCnt="5"/>
      <dgm:spPr/>
    </dgm:pt>
    <dgm:pt modelId="{F0B0BB61-BFAA-8447-A02D-0F7ED66F4CF8}" type="pres">
      <dgm:prSet presAssocID="{7EFE4D7D-7071-DF40-A1B1-9FE68A9E51C2}" presName="text_1" presStyleLbl="node1" presStyleIdx="0" presStyleCnt="5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5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5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5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5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5"/>
      <dgm:spPr>
        <a:solidFill>
          <a:schemeClr val="accent1"/>
        </a:solidFill>
      </dgm:spPr>
    </dgm:pt>
    <dgm:pt modelId="{14B395D1-F8F9-8344-983E-859AB2957BCC}" type="pres">
      <dgm:prSet presAssocID="{E788EE91-94AC-8C46-9DD1-1F29B647EFFC}" presName="text_4" presStyleLbl="node1" presStyleIdx="3" presStyleCnt="5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5"/>
      <dgm:spPr/>
    </dgm:pt>
    <dgm:pt modelId="{947937BA-560D-6241-AACC-CF80E6F70C15}" type="pres">
      <dgm:prSet presAssocID="{ED75E409-1169-D044-9450-52FC97369883}" presName="text_5" presStyleLbl="node1" presStyleIdx="4" presStyleCnt="5">
        <dgm:presLayoutVars>
          <dgm:bulletEnabled val="1"/>
        </dgm:presLayoutVars>
      </dgm:prSet>
      <dgm:spPr/>
    </dgm:pt>
    <dgm:pt modelId="{2DF2936C-4FAE-0048-BDDA-3965B6BFC162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5"/>
      <dgm:spPr/>
    </dgm:pt>
  </dgm:ptLst>
  <dgm:cxnLst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B3AAA821-6993-EB4B-A38C-3AE3988244F1}" type="presOf" srcId="{7EFE4D7D-7071-DF40-A1B1-9FE68A9E51C2}" destId="{F0B0BB61-BFAA-8447-A02D-0F7ED66F4CF8}" srcOrd="0" destOrd="0" presId="urn:microsoft.com/office/officeart/2008/layout/VerticalCurvedList"/>
    <dgm:cxn modelId="{A94C8823-C6BA-A44E-8FCE-AFBAC622ADF5}" type="presOf" srcId="{E788EE91-94AC-8C46-9DD1-1F29B647EFFC}" destId="{14B395D1-F8F9-8344-983E-859AB2957BCC}" srcOrd="0" destOrd="0" presId="urn:microsoft.com/office/officeart/2008/layout/VerticalCurvedList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9ECB295F-97FC-C94C-A666-FE3CFB9DF6BA}" type="presOf" srcId="{ED75E409-1169-D044-9450-52FC97369883}" destId="{947937BA-560D-6241-AACC-CF80E6F70C15}" srcOrd="0" destOrd="0" presId="urn:microsoft.com/office/officeart/2008/layout/VerticalCurvedList"/>
    <dgm:cxn modelId="{E274B284-29AB-D645-B76B-5E02CBEB2B9F}" type="presOf" srcId="{CA63EE79-CBDD-7D4B-8F17-84CF3DC13483}" destId="{AE203C5B-2045-B44C-9569-19BA01E220B4}" srcOrd="0" destOrd="0" presId="urn:microsoft.com/office/officeart/2008/layout/VerticalCurvedList"/>
    <dgm:cxn modelId="{ACD54885-CE33-6D4C-ABBD-4EA0B3ED36AD}" type="presOf" srcId="{BBDBD7EE-6769-E84F-9104-651F3F369723}" destId="{AA9E3355-7E65-694E-860A-1E5DDBA1141F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910347BF-5093-4443-A0DC-8269BD0CD5B2}" type="presOf" srcId="{3DAD809E-DAAF-1B45-9A8C-8BDA39A83BB9}" destId="{788409FA-A5D7-4E40-9AA5-AA8B096FB870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439568F6-49CA-9349-B58C-D4F2B404E515}" type="presParOf" srcId="{66D70B38-8FFF-7F44-B3E8-499D4FABC383}" destId="{0148C7CD-B352-4947-AD7E-A81548793ED4}" srcOrd="0" destOrd="0" presId="urn:microsoft.com/office/officeart/2008/layout/VerticalCurvedList"/>
    <dgm:cxn modelId="{56DC2835-CB8C-AB4F-B418-B3E24BBE042F}" type="presParOf" srcId="{0148C7CD-B352-4947-AD7E-A81548793ED4}" destId="{C17CD1CA-4B75-0840-9262-C97D4ABA3632}" srcOrd="0" destOrd="0" presId="urn:microsoft.com/office/officeart/2008/layout/VerticalCurvedList"/>
    <dgm:cxn modelId="{00938919-B729-F644-B9D8-07169C521DDE}" type="presParOf" srcId="{C17CD1CA-4B75-0840-9262-C97D4ABA3632}" destId="{235AD21A-1B87-6347-9CF7-55B563B264C5}" srcOrd="0" destOrd="0" presId="urn:microsoft.com/office/officeart/2008/layout/VerticalCurvedList"/>
    <dgm:cxn modelId="{D50894AF-CF50-BF40-9794-CBF03C991B79}" type="presParOf" srcId="{C17CD1CA-4B75-0840-9262-C97D4ABA3632}" destId="{AE203C5B-2045-B44C-9569-19BA01E220B4}" srcOrd="1" destOrd="0" presId="urn:microsoft.com/office/officeart/2008/layout/VerticalCurvedList"/>
    <dgm:cxn modelId="{75A3B5C7-491E-9C45-B6B6-1174E76383EA}" type="presParOf" srcId="{C17CD1CA-4B75-0840-9262-C97D4ABA3632}" destId="{5CCC4E0D-F58A-3E40-9A08-1E816EE1466F}" srcOrd="2" destOrd="0" presId="urn:microsoft.com/office/officeart/2008/layout/VerticalCurvedList"/>
    <dgm:cxn modelId="{B2BCE6D3-EEFF-FF4D-A677-A1D623278004}" type="presParOf" srcId="{C17CD1CA-4B75-0840-9262-C97D4ABA3632}" destId="{0C34BBA2-1EDA-C14A-AFFA-AB29C7E300E2}" srcOrd="3" destOrd="0" presId="urn:microsoft.com/office/officeart/2008/layout/VerticalCurvedList"/>
    <dgm:cxn modelId="{5E4A707C-E79B-0A45-A616-CFF00A63E3BD}" type="presParOf" srcId="{0148C7CD-B352-4947-AD7E-A81548793ED4}" destId="{F0B0BB61-BFAA-8447-A02D-0F7ED66F4CF8}" srcOrd="1" destOrd="0" presId="urn:microsoft.com/office/officeart/2008/layout/VerticalCurvedList"/>
    <dgm:cxn modelId="{D7AF9304-1D31-FA41-8753-8D80CE094CBE}" type="presParOf" srcId="{0148C7CD-B352-4947-AD7E-A81548793ED4}" destId="{4F474A3A-CEF6-5D4A-B9DD-10588C25B6D2}" srcOrd="2" destOrd="0" presId="urn:microsoft.com/office/officeart/2008/layout/VerticalCurvedList"/>
    <dgm:cxn modelId="{1737C785-BA91-184A-B34A-DA4712797900}" type="presParOf" srcId="{4F474A3A-CEF6-5D4A-B9DD-10588C25B6D2}" destId="{460A7702-54FA-9449-9C81-8CF04AACCDDF}" srcOrd="0" destOrd="0" presId="urn:microsoft.com/office/officeart/2008/layout/VerticalCurvedList"/>
    <dgm:cxn modelId="{DCCC8D2F-2E6D-DB4B-BF32-5C1E619DD28A}" type="presParOf" srcId="{0148C7CD-B352-4947-AD7E-A81548793ED4}" destId="{788409FA-A5D7-4E40-9AA5-AA8B096FB870}" srcOrd="3" destOrd="0" presId="urn:microsoft.com/office/officeart/2008/layout/VerticalCurvedList"/>
    <dgm:cxn modelId="{6C20EE07-04D9-B542-97CD-61ABD488309B}" type="presParOf" srcId="{0148C7CD-B352-4947-AD7E-A81548793ED4}" destId="{A4E52B89-5569-6A4D-9E3D-B64F894B67BA}" srcOrd="4" destOrd="0" presId="urn:microsoft.com/office/officeart/2008/layout/VerticalCurvedList"/>
    <dgm:cxn modelId="{3352B7C8-7FEB-8342-80EF-AA5EB9B81387}" type="presParOf" srcId="{A4E52B89-5569-6A4D-9E3D-B64F894B67BA}" destId="{0A10B2EA-6F06-1541-85FF-9C145BDCFA6F}" srcOrd="0" destOrd="0" presId="urn:microsoft.com/office/officeart/2008/layout/VerticalCurvedList"/>
    <dgm:cxn modelId="{BD66C2F7-BC72-584B-8FCE-E9E016B3F282}" type="presParOf" srcId="{0148C7CD-B352-4947-AD7E-A81548793ED4}" destId="{AA9E3355-7E65-694E-860A-1E5DDBA1141F}" srcOrd="5" destOrd="0" presId="urn:microsoft.com/office/officeart/2008/layout/VerticalCurvedList"/>
    <dgm:cxn modelId="{B0511048-0D74-8E47-866B-ABAC6D8FC076}" type="presParOf" srcId="{0148C7CD-B352-4947-AD7E-A81548793ED4}" destId="{1E8E01EA-9121-2241-A4C6-4693326F607F}" srcOrd="6" destOrd="0" presId="urn:microsoft.com/office/officeart/2008/layout/VerticalCurvedList"/>
    <dgm:cxn modelId="{E7E90CA8-BFD7-484F-A8D0-7E0A36450B89}" type="presParOf" srcId="{1E8E01EA-9121-2241-A4C6-4693326F607F}" destId="{6F1E13B4-7011-234C-89D5-F5335DA8F7DA}" srcOrd="0" destOrd="0" presId="urn:microsoft.com/office/officeart/2008/layout/VerticalCurvedList"/>
    <dgm:cxn modelId="{CFB6BF06-44AE-0E4F-8422-6AB2FB8AFC90}" type="presParOf" srcId="{0148C7CD-B352-4947-AD7E-A81548793ED4}" destId="{14B395D1-F8F9-8344-983E-859AB2957BCC}" srcOrd="7" destOrd="0" presId="urn:microsoft.com/office/officeart/2008/layout/VerticalCurvedList"/>
    <dgm:cxn modelId="{0793F717-623D-6E41-BFA1-67E0F02DAE44}" type="presParOf" srcId="{0148C7CD-B352-4947-AD7E-A81548793ED4}" destId="{47F5B24C-845D-614D-9B12-ACD3C4D21045}" srcOrd="8" destOrd="0" presId="urn:microsoft.com/office/officeart/2008/layout/VerticalCurvedList"/>
    <dgm:cxn modelId="{5E2EF83A-C4B0-1748-ABD3-738388655576}" type="presParOf" srcId="{47F5B24C-845D-614D-9B12-ACD3C4D21045}" destId="{EC920999-0F21-224E-903B-C2EECE6CAB75}" srcOrd="0" destOrd="0" presId="urn:microsoft.com/office/officeart/2008/layout/VerticalCurvedList"/>
    <dgm:cxn modelId="{1B569BF8-3853-9C4F-A262-82D12AE1BE55}" type="presParOf" srcId="{0148C7CD-B352-4947-AD7E-A81548793ED4}" destId="{947937BA-560D-6241-AACC-CF80E6F70C15}" srcOrd="9" destOrd="0" presId="urn:microsoft.com/office/officeart/2008/layout/VerticalCurvedList"/>
    <dgm:cxn modelId="{50E7E662-B864-9143-A873-6E75DC151608}" type="presParOf" srcId="{0148C7CD-B352-4947-AD7E-A81548793ED4}" destId="{2DF2936C-4FAE-0048-BDDA-3965B6BFC162}" srcOrd="10" destOrd="0" presId="urn:microsoft.com/office/officeart/2008/layout/VerticalCurvedList"/>
    <dgm:cxn modelId="{27955346-ED77-E040-803C-06DF0D3138EB}" type="presParOf" srcId="{2DF2936C-4FAE-0048-BDDA-3965B6BFC162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5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5"/>
      <dgm:spPr/>
    </dgm:pt>
    <dgm:pt modelId="{0C34BBA2-1EDA-C14A-AFFA-AB29C7E300E2}" type="pres">
      <dgm:prSet presAssocID="{48DA7C42-779E-E541-9BEA-CA61836FB200}" presName="dstNode" presStyleLbl="node1" presStyleIdx="0" presStyleCnt="5"/>
      <dgm:spPr/>
    </dgm:pt>
    <dgm:pt modelId="{F0B0BB61-BFAA-8447-A02D-0F7ED66F4CF8}" type="pres">
      <dgm:prSet presAssocID="{7EFE4D7D-7071-DF40-A1B1-9FE68A9E51C2}" presName="text_1" presStyleLbl="node1" presStyleIdx="0" presStyleCnt="5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5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5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5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5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5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5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5"/>
      <dgm:spPr>
        <a:solidFill>
          <a:schemeClr val="accent1"/>
        </a:solidFill>
      </dgm:spPr>
    </dgm:pt>
    <dgm:pt modelId="{947937BA-560D-6241-AACC-CF80E6F70C15}" type="pres">
      <dgm:prSet presAssocID="{ED75E409-1169-D044-9450-52FC97369883}" presName="text_5" presStyleLbl="node1" presStyleIdx="4" presStyleCnt="5">
        <dgm:presLayoutVars>
          <dgm:bulletEnabled val="1"/>
        </dgm:presLayoutVars>
      </dgm:prSet>
      <dgm:spPr/>
    </dgm:pt>
    <dgm:pt modelId="{2DF2936C-4FAE-0048-BDDA-3965B6BFC162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5"/>
      <dgm:spPr/>
    </dgm:pt>
  </dgm:ptLst>
  <dgm:cxnLst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B3AAA821-6993-EB4B-A38C-3AE3988244F1}" type="presOf" srcId="{7EFE4D7D-7071-DF40-A1B1-9FE68A9E51C2}" destId="{F0B0BB61-BFAA-8447-A02D-0F7ED66F4CF8}" srcOrd="0" destOrd="0" presId="urn:microsoft.com/office/officeart/2008/layout/VerticalCurvedList"/>
    <dgm:cxn modelId="{A94C8823-C6BA-A44E-8FCE-AFBAC622ADF5}" type="presOf" srcId="{E788EE91-94AC-8C46-9DD1-1F29B647EFFC}" destId="{14B395D1-F8F9-8344-983E-859AB2957BCC}" srcOrd="0" destOrd="0" presId="urn:microsoft.com/office/officeart/2008/layout/VerticalCurvedList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9ECB295F-97FC-C94C-A666-FE3CFB9DF6BA}" type="presOf" srcId="{ED75E409-1169-D044-9450-52FC97369883}" destId="{947937BA-560D-6241-AACC-CF80E6F70C15}" srcOrd="0" destOrd="0" presId="urn:microsoft.com/office/officeart/2008/layout/VerticalCurvedList"/>
    <dgm:cxn modelId="{E274B284-29AB-D645-B76B-5E02CBEB2B9F}" type="presOf" srcId="{CA63EE79-CBDD-7D4B-8F17-84CF3DC13483}" destId="{AE203C5B-2045-B44C-9569-19BA01E220B4}" srcOrd="0" destOrd="0" presId="urn:microsoft.com/office/officeart/2008/layout/VerticalCurvedList"/>
    <dgm:cxn modelId="{ACD54885-CE33-6D4C-ABBD-4EA0B3ED36AD}" type="presOf" srcId="{BBDBD7EE-6769-E84F-9104-651F3F369723}" destId="{AA9E3355-7E65-694E-860A-1E5DDBA1141F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910347BF-5093-4443-A0DC-8269BD0CD5B2}" type="presOf" srcId="{3DAD809E-DAAF-1B45-9A8C-8BDA39A83BB9}" destId="{788409FA-A5D7-4E40-9AA5-AA8B096FB870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439568F6-49CA-9349-B58C-D4F2B404E515}" type="presParOf" srcId="{66D70B38-8FFF-7F44-B3E8-499D4FABC383}" destId="{0148C7CD-B352-4947-AD7E-A81548793ED4}" srcOrd="0" destOrd="0" presId="urn:microsoft.com/office/officeart/2008/layout/VerticalCurvedList"/>
    <dgm:cxn modelId="{56DC2835-CB8C-AB4F-B418-B3E24BBE042F}" type="presParOf" srcId="{0148C7CD-B352-4947-AD7E-A81548793ED4}" destId="{C17CD1CA-4B75-0840-9262-C97D4ABA3632}" srcOrd="0" destOrd="0" presId="urn:microsoft.com/office/officeart/2008/layout/VerticalCurvedList"/>
    <dgm:cxn modelId="{00938919-B729-F644-B9D8-07169C521DDE}" type="presParOf" srcId="{C17CD1CA-4B75-0840-9262-C97D4ABA3632}" destId="{235AD21A-1B87-6347-9CF7-55B563B264C5}" srcOrd="0" destOrd="0" presId="urn:microsoft.com/office/officeart/2008/layout/VerticalCurvedList"/>
    <dgm:cxn modelId="{D50894AF-CF50-BF40-9794-CBF03C991B79}" type="presParOf" srcId="{C17CD1CA-4B75-0840-9262-C97D4ABA3632}" destId="{AE203C5B-2045-B44C-9569-19BA01E220B4}" srcOrd="1" destOrd="0" presId="urn:microsoft.com/office/officeart/2008/layout/VerticalCurvedList"/>
    <dgm:cxn modelId="{75A3B5C7-491E-9C45-B6B6-1174E76383EA}" type="presParOf" srcId="{C17CD1CA-4B75-0840-9262-C97D4ABA3632}" destId="{5CCC4E0D-F58A-3E40-9A08-1E816EE1466F}" srcOrd="2" destOrd="0" presId="urn:microsoft.com/office/officeart/2008/layout/VerticalCurvedList"/>
    <dgm:cxn modelId="{B2BCE6D3-EEFF-FF4D-A677-A1D623278004}" type="presParOf" srcId="{C17CD1CA-4B75-0840-9262-C97D4ABA3632}" destId="{0C34BBA2-1EDA-C14A-AFFA-AB29C7E300E2}" srcOrd="3" destOrd="0" presId="urn:microsoft.com/office/officeart/2008/layout/VerticalCurvedList"/>
    <dgm:cxn modelId="{5E4A707C-E79B-0A45-A616-CFF00A63E3BD}" type="presParOf" srcId="{0148C7CD-B352-4947-AD7E-A81548793ED4}" destId="{F0B0BB61-BFAA-8447-A02D-0F7ED66F4CF8}" srcOrd="1" destOrd="0" presId="urn:microsoft.com/office/officeart/2008/layout/VerticalCurvedList"/>
    <dgm:cxn modelId="{D7AF9304-1D31-FA41-8753-8D80CE094CBE}" type="presParOf" srcId="{0148C7CD-B352-4947-AD7E-A81548793ED4}" destId="{4F474A3A-CEF6-5D4A-B9DD-10588C25B6D2}" srcOrd="2" destOrd="0" presId="urn:microsoft.com/office/officeart/2008/layout/VerticalCurvedList"/>
    <dgm:cxn modelId="{1737C785-BA91-184A-B34A-DA4712797900}" type="presParOf" srcId="{4F474A3A-CEF6-5D4A-B9DD-10588C25B6D2}" destId="{460A7702-54FA-9449-9C81-8CF04AACCDDF}" srcOrd="0" destOrd="0" presId="urn:microsoft.com/office/officeart/2008/layout/VerticalCurvedList"/>
    <dgm:cxn modelId="{DCCC8D2F-2E6D-DB4B-BF32-5C1E619DD28A}" type="presParOf" srcId="{0148C7CD-B352-4947-AD7E-A81548793ED4}" destId="{788409FA-A5D7-4E40-9AA5-AA8B096FB870}" srcOrd="3" destOrd="0" presId="urn:microsoft.com/office/officeart/2008/layout/VerticalCurvedList"/>
    <dgm:cxn modelId="{6C20EE07-04D9-B542-97CD-61ABD488309B}" type="presParOf" srcId="{0148C7CD-B352-4947-AD7E-A81548793ED4}" destId="{A4E52B89-5569-6A4D-9E3D-B64F894B67BA}" srcOrd="4" destOrd="0" presId="urn:microsoft.com/office/officeart/2008/layout/VerticalCurvedList"/>
    <dgm:cxn modelId="{3352B7C8-7FEB-8342-80EF-AA5EB9B81387}" type="presParOf" srcId="{A4E52B89-5569-6A4D-9E3D-B64F894B67BA}" destId="{0A10B2EA-6F06-1541-85FF-9C145BDCFA6F}" srcOrd="0" destOrd="0" presId="urn:microsoft.com/office/officeart/2008/layout/VerticalCurvedList"/>
    <dgm:cxn modelId="{BD66C2F7-BC72-584B-8FCE-E9E016B3F282}" type="presParOf" srcId="{0148C7CD-B352-4947-AD7E-A81548793ED4}" destId="{AA9E3355-7E65-694E-860A-1E5DDBA1141F}" srcOrd="5" destOrd="0" presId="urn:microsoft.com/office/officeart/2008/layout/VerticalCurvedList"/>
    <dgm:cxn modelId="{B0511048-0D74-8E47-866B-ABAC6D8FC076}" type="presParOf" srcId="{0148C7CD-B352-4947-AD7E-A81548793ED4}" destId="{1E8E01EA-9121-2241-A4C6-4693326F607F}" srcOrd="6" destOrd="0" presId="urn:microsoft.com/office/officeart/2008/layout/VerticalCurvedList"/>
    <dgm:cxn modelId="{E7E90CA8-BFD7-484F-A8D0-7E0A36450B89}" type="presParOf" srcId="{1E8E01EA-9121-2241-A4C6-4693326F607F}" destId="{6F1E13B4-7011-234C-89D5-F5335DA8F7DA}" srcOrd="0" destOrd="0" presId="urn:microsoft.com/office/officeart/2008/layout/VerticalCurvedList"/>
    <dgm:cxn modelId="{CFB6BF06-44AE-0E4F-8422-6AB2FB8AFC90}" type="presParOf" srcId="{0148C7CD-B352-4947-AD7E-A81548793ED4}" destId="{14B395D1-F8F9-8344-983E-859AB2957BCC}" srcOrd="7" destOrd="0" presId="urn:microsoft.com/office/officeart/2008/layout/VerticalCurvedList"/>
    <dgm:cxn modelId="{0793F717-623D-6E41-BFA1-67E0F02DAE44}" type="presParOf" srcId="{0148C7CD-B352-4947-AD7E-A81548793ED4}" destId="{47F5B24C-845D-614D-9B12-ACD3C4D21045}" srcOrd="8" destOrd="0" presId="urn:microsoft.com/office/officeart/2008/layout/VerticalCurvedList"/>
    <dgm:cxn modelId="{5E2EF83A-C4B0-1748-ABD3-738388655576}" type="presParOf" srcId="{47F5B24C-845D-614D-9B12-ACD3C4D21045}" destId="{EC920999-0F21-224E-903B-C2EECE6CAB75}" srcOrd="0" destOrd="0" presId="urn:microsoft.com/office/officeart/2008/layout/VerticalCurvedList"/>
    <dgm:cxn modelId="{1B569BF8-3853-9C4F-A262-82D12AE1BE55}" type="presParOf" srcId="{0148C7CD-B352-4947-AD7E-A81548793ED4}" destId="{947937BA-560D-6241-AACC-CF80E6F70C15}" srcOrd="9" destOrd="0" presId="urn:microsoft.com/office/officeart/2008/layout/VerticalCurvedList"/>
    <dgm:cxn modelId="{50E7E662-B864-9143-A873-6E75DC151608}" type="presParOf" srcId="{0148C7CD-B352-4947-AD7E-A81548793ED4}" destId="{2DF2936C-4FAE-0048-BDDA-3965B6BFC162}" srcOrd="10" destOrd="0" presId="urn:microsoft.com/office/officeart/2008/layout/VerticalCurvedList"/>
    <dgm:cxn modelId="{27955346-ED77-E040-803C-06DF0D3138EB}" type="presParOf" srcId="{2DF2936C-4FAE-0048-BDDA-3965B6BFC162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5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5"/>
      <dgm:spPr/>
    </dgm:pt>
    <dgm:pt modelId="{0C34BBA2-1EDA-C14A-AFFA-AB29C7E300E2}" type="pres">
      <dgm:prSet presAssocID="{48DA7C42-779E-E541-9BEA-CA61836FB200}" presName="dstNode" presStyleLbl="node1" presStyleIdx="0" presStyleCnt="5"/>
      <dgm:spPr/>
    </dgm:pt>
    <dgm:pt modelId="{F0B0BB61-BFAA-8447-A02D-0F7ED66F4CF8}" type="pres">
      <dgm:prSet presAssocID="{7EFE4D7D-7071-DF40-A1B1-9FE68A9E51C2}" presName="text_1" presStyleLbl="node1" presStyleIdx="0" presStyleCnt="5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5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5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5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5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5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5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5"/>
      <dgm:spPr>
        <a:solidFill>
          <a:schemeClr val="bg1"/>
        </a:solidFill>
      </dgm:spPr>
    </dgm:pt>
    <dgm:pt modelId="{947937BA-560D-6241-AACC-CF80E6F70C15}" type="pres">
      <dgm:prSet presAssocID="{ED75E409-1169-D044-9450-52FC97369883}" presName="text_5" presStyleLbl="node1" presStyleIdx="4" presStyleCnt="5">
        <dgm:presLayoutVars>
          <dgm:bulletEnabled val="1"/>
        </dgm:presLayoutVars>
      </dgm:prSet>
      <dgm:spPr/>
    </dgm:pt>
    <dgm:pt modelId="{2DF2936C-4FAE-0048-BDDA-3965B6BFC162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5"/>
      <dgm:spPr>
        <a:solidFill>
          <a:schemeClr val="accent1"/>
        </a:solidFill>
      </dgm:spPr>
    </dgm:pt>
  </dgm:ptLst>
  <dgm:cxnLst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B3AAA821-6993-EB4B-A38C-3AE3988244F1}" type="presOf" srcId="{7EFE4D7D-7071-DF40-A1B1-9FE68A9E51C2}" destId="{F0B0BB61-BFAA-8447-A02D-0F7ED66F4CF8}" srcOrd="0" destOrd="0" presId="urn:microsoft.com/office/officeart/2008/layout/VerticalCurvedList"/>
    <dgm:cxn modelId="{A94C8823-C6BA-A44E-8FCE-AFBAC622ADF5}" type="presOf" srcId="{E788EE91-94AC-8C46-9DD1-1F29B647EFFC}" destId="{14B395D1-F8F9-8344-983E-859AB2957BCC}" srcOrd="0" destOrd="0" presId="urn:microsoft.com/office/officeart/2008/layout/VerticalCurvedList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9ECB295F-97FC-C94C-A666-FE3CFB9DF6BA}" type="presOf" srcId="{ED75E409-1169-D044-9450-52FC97369883}" destId="{947937BA-560D-6241-AACC-CF80E6F70C15}" srcOrd="0" destOrd="0" presId="urn:microsoft.com/office/officeart/2008/layout/VerticalCurvedList"/>
    <dgm:cxn modelId="{E274B284-29AB-D645-B76B-5E02CBEB2B9F}" type="presOf" srcId="{CA63EE79-CBDD-7D4B-8F17-84CF3DC13483}" destId="{AE203C5B-2045-B44C-9569-19BA01E220B4}" srcOrd="0" destOrd="0" presId="urn:microsoft.com/office/officeart/2008/layout/VerticalCurvedList"/>
    <dgm:cxn modelId="{ACD54885-CE33-6D4C-ABBD-4EA0B3ED36AD}" type="presOf" srcId="{BBDBD7EE-6769-E84F-9104-651F3F369723}" destId="{AA9E3355-7E65-694E-860A-1E5DDBA1141F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910347BF-5093-4443-A0DC-8269BD0CD5B2}" type="presOf" srcId="{3DAD809E-DAAF-1B45-9A8C-8BDA39A83BB9}" destId="{788409FA-A5D7-4E40-9AA5-AA8B096FB870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439568F6-49CA-9349-B58C-D4F2B404E515}" type="presParOf" srcId="{66D70B38-8FFF-7F44-B3E8-499D4FABC383}" destId="{0148C7CD-B352-4947-AD7E-A81548793ED4}" srcOrd="0" destOrd="0" presId="urn:microsoft.com/office/officeart/2008/layout/VerticalCurvedList"/>
    <dgm:cxn modelId="{56DC2835-CB8C-AB4F-B418-B3E24BBE042F}" type="presParOf" srcId="{0148C7CD-B352-4947-AD7E-A81548793ED4}" destId="{C17CD1CA-4B75-0840-9262-C97D4ABA3632}" srcOrd="0" destOrd="0" presId="urn:microsoft.com/office/officeart/2008/layout/VerticalCurvedList"/>
    <dgm:cxn modelId="{00938919-B729-F644-B9D8-07169C521DDE}" type="presParOf" srcId="{C17CD1CA-4B75-0840-9262-C97D4ABA3632}" destId="{235AD21A-1B87-6347-9CF7-55B563B264C5}" srcOrd="0" destOrd="0" presId="urn:microsoft.com/office/officeart/2008/layout/VerticalCurvedList"/>
    <dgm:cxn modelId="{D50894AF-CF50-BF40-9794-CBF03C991B79}" type="presParOf" srcId="{C17CD1CA-4B75-0840-9262-C97D4ABA3632}" destId="{AE203C5B-2045-B44C-9569-19BA01E220B4}" srcOrd="1" destOrd="0" presId="urn:microsoft.com/office/officeart/2008/layout/VerticalCurvedList"/>
    <dgm:cxn modelId="{75A3B5C7-491E-9C45-B6B6-1174E76383EA}" type="presParOf" srcId="{C17CD1CA-4B75-0840-9262-C97D4ABA3632}" destId="{5CCC4E0D-F58A-3E40-9A08-1E816EE1466F}" srcOrd="2" destOrd="0" presId="urn:microsoft.com/office/officeart/2008/layout/VerticalCurvedList"/>
    <dgm:cxn modelId="{B2BCE6D3-EEFF-FF4D-A677-A1D623278004}" type="presParOf" srcId="{C17CD1CA-4B75-0840-9262-C97D4ABA3632}" destId="{0C34BBA2-1EDA-C14A-AFFA-AB29C7E300E2}" srcOrd="3" destOrd="0" presId="urn:microsoft.com/office/officeart/2008/layout/VerticalCurvedList"/>
    <dgm:cxn modelId="{5E4A707C-E79B-0A45-A616-CFF00A63E3BD}" type="presParOf" srcId="{0148C7CD-B352-4947-AD7E-A81548793ED4}" destId="{F0B0BB61-BFAA-8447-A02D-0F7ED66F4CF8}" srcOrd="1" destOrd="0" presId="urn:microsoft.com/office/officeart/2008/layout/VerticalCurvedList"/>
    <dgm:cxn modelId="{D7AF9304-1D31-FA41-8753-8D80CE094CBE}" type="presParOf" srcId="{0148C7CD-B352-4947-AD7E-A81548793ED4}" destId="{4F474A3A-CEF6-5D4A-B9DD-10588C25B6D2}" srcOrd="2" destOrd="0" presId="urn:microsoft.com/office/officeart/2008/layout/VerticalCurvedList"/>
    <dgm:cxn modelId="{1737C785-BA91-184A-B34A-DA4712797900}" type="presParOf" srcId="{4F474A3A-CEF6-5D4A-B9DD-10588C25B6D2}" destId="{460A7702-54FA-9449-9C81-8CF04AACCDDF}" srcOrd="0" destOrd="0" presId="urn:microsoft.com/office/officeart/2008/layout/VerticalCurvedList"/>
    <dgm:cxn modelId="{DCCC8D2F-2E6D-DB4B-BF32-5C1E619DD28A}" type="presParOf" srcId="{0148C7CD-B352-4947-AD7E-A81548793ED4}" destId="{788409FA-A5D7-4E40-9AA5-AA8B096FB870}" srcOrd="3" destOrd="0" presId="urn:microsoft.com/office/officeart/2008/layout/VerticalCurvedList"/>
    <dgm:cxn modelId="{6C20EE07-04D9-B542-97CD-61ABD488309B}" type="presParOf" srcId="{0148C7CD-B352-4947-AD7E-A81548793ED4}" destId="{A4E52B89-5569-6A4D-9E3D-B64F894B67BA}" srcOrd="4" destOrd="0" presId="urn:microsoft.com/office/officeart/2008/layout/VerticalCurvedList"/>
    <dgm:cxn modelId="{3352B7C8-7FEB-8342-80EF-AA5EB9B81387}" type="presParOf" srcId="{A4E52B89-5569-6A4D-9E3D-B64F894B67BA}" destId="{0A10B2EA-6F06-1541-85FF-9C145BDCFA6F}" srcOrd="0" destOrd="0" presId="urn:microsoft.com/office/officeart/2008/layout/VerticalCurvedList"/>
    <dgm:cxn modelId="{BD66C2F7-BC72-584B-8FCE-E9E016B3F282}" type="presParOf" srcId="{0148C7CD-B352-4947-AD7E-A81548793ED4}" destId="{AA9E3355-7E65-694E-860A-1E5DDBA1141F}" srcOrd="5" destOrd="0" presId="urn:microsoft.com/office/officeart/2008/layout/VerticalCurvedList"/>
    <dgm:cxn modelId="{B0511048-0D74-8E47-866B-ABAC6D8FC076}" type="presParOf" srcId="{0148C7CD-B352-4947-AD7E-A81548793ED4}" destId="{1E8E01EA-9121-2241-A4C6-4693326F607F}" srcOrd="6" destOrd="0" presId="urn:microsoft.com/office/officeart/2008/layout/VerticalCurvedList"/>
    <dgm:cxn modelId="{E7E90CA8-BFD7-484F-A8D0-7E0A36450B89}" type="presParOf" srcId="{1E8E01EA-9121-2241-A4C6-4693326F607F}" destId="{6F1E13B4-7011-234C-89D5-F5335DA8F7DA}" srcOrd="0" destOrd="0" presId="urn:microsoft.com/office/officeart/2008/layout/VerticalCurvedList"/>
    <dgm:cxn modelId="{CFB6BF06-44AE-0E4F-8422-6AB2FB8AFC90}" type="presParOf" srcId="{0148C7CD-B352-4947-AD7E-A81548793ED4}" destId="{14B395D1-F8F9-8344-983E-859AB2957BCC}" srcOrd="7" destOrd="0" presId="urn:microsoft.com/office/officeart/2008/layout/VerticalCurvedList"/>
    <dgm:cxn modelId="{0793F717-623D-6E41-BFA1-67E0F02DAE44}" type="presParOf" srcId="{0148C7CD-B352-4947-AD7E-A81548793ED4}" destId="{47F5B24C-845D-614D-9B12-ACD3C4D21045}" srcOrd="8" destOrd="0" presId="urn:microsoft.com/office/officeart/2008/layout/VerticalCurvedList"/>
    <dgm:cxn modelId="{5E2EF83A-C4B0-1748-ABD3-738388655576}" type="presParOf" srcId="{47F5B24C-845D-614D-9B12-ACD3C4D21045}" destId="{EC920999-0F21-224E-903B-C2EECE6CAB75}" srcOrd="0" destOrd="0" presId="urn:microsoft.com/office/officeart/2008/layout/VerticalCurvedList"/>
    <dgm:cxn modelId="{1B569BF8-3853-9C4F-A262-82D12AE1BE55}" type="presParOf" srcId="{0148C7CD-B352-4947-AD7E-A81548793ED4}" destId="{947937BA-560D-6241-AACC-CF80E6F70C15}" srcOrd="9" destOrd="0" presId="urn:microsoft.com/office/officeart/2008/layout/VerticalCurvedList"/>
    <dgm:cxn modelId="{50E7E662-B864-9143-A873-6E75DC151608}" type="presParOf" srcId="{0148C7CD-B352-4947-AD7E-A81548793ED4}" destId="{2DF2936C-4FAE-0048-BDDA-3965B6BFC162}" srcOrd="10" destOrd="0" presId="urn:microsoft.com/office/officeart/2008/layout/VerticalCurvedList"/>
    <dgm:cxn modelId="{27955346-ED77-E040-803C-06DF0D3138EB}" type="presParOf" srcId="{2DF2936C-4FAE-0048-BDDA-3965B6BFC162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93471" y="259959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ln>
                <a:solidFill>
                  <a:schemeClr val="accent1"/>
                </a:solidFill>
              </a:ln>
            </a:rPr>
            <a:t>Architekturdiagramm</a:t>
          </a:r>
        </a:p>
      </dsp:txBody>
      <dsp:txXfrm>
        <a:off x="393471" y="259959"/>
        <a:ext cx="6760461" cy="520251"/>
      </dsp:txXfrm>
    </dsp:sp>
    <dsp:sp modelId="{460A7702-54FA-9449-9C81-8CF04AACCDDF}">
      <dsp:nvSpPr>
        <dsp:cNvPr id="0" name=""/>
        <dsp:cNvSpPr/>
      </dsp:nvSpPr>
      <dsp:spPr>
        <a:xfrm>
          <a:off x="68314" y="194927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766268" y="1040086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ln>
                <a:solidFill>
                  <a:schemeClr val="accent1"/>
                </a:solidFill>
              </a:ln>
            </a:rPr>
            <a:t>Model-View-Diagramm</a:t>
          </a:r>
        </a:p>
      </dsp:txBody>
      <dsp:txXfrm>
        <a:off x="766268" y="1040086"/>
        <a:ext cx="6387665" cy="520251"/>
      </dsp:txXfrm>
    </dsp:sp>
    <dsp:sp modelId="{0A10B2EA-6F06-1541-85FF-9C145BDCFA6F}">
      <dsp:nvSpPr>
        <dsp:cNvPr id="0" name=""/>
        <dsp:cNvSpPr/>
      </dsp:nvSpPr>
      <dsp:spPr>
        <a:xfrm>
          <a:off x="441111" y="975054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80687" y="1820212"/>
          <a:ext cx="6273246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ln>
                <a:solidFill>
                  <a:schemeClr val="accent1"/>
                </a:solidFill>
              </a:ln>
            </a:rPr>
            <a:t>Persona</a:t>
          </a:r>
        </a:p>
      </dsp:txBody>
      <dsp:txXfrm>
        <a:off x="880687" y="1820212"/>
        <a:ext cx="6273246" cy="520251"/>
      </dsp:txXfrm>
    </dsp:sp>
    <dsp:sp modelId="{6F1E13B4-7011-234C-89D5-F5335DA8F7DA}">
      <dsp:nvSpPr>
        <dsp:cNvPr id="0" name=""/>
        <dsp:cNvSpPr/>
      </dsp:nvSpPr>
      <dsp:spPr>
        <a:xfrm>
          <a:off x="555530" y="1755181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766268" y="2600339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ln>
                <a:solidFill>
                  <a:schemeClr val="accent1"/>
                </a:solidFill>
              </a:ln>
            </a:rPr>
            <a:t>Demo Userinterface</a:t>
          </a:r>
        </a:p>
      </dsp:txBody>
      <dsp:txXfrm>
        <a:off x="766268" y="2600339"/>
        <a:ext cx="6387665" cy="520251"/>
      </dsp:txXfrm>
    </dsp:sp>
    <dsp:sp modelId="{EC920999-0F21-224E-903B-C2EECE6CAB75}">
      <dsp:nvSpPr>
        <dsp:cNvPr id="0" name=""/>
        <dsp:cNvSpPr/>
      </dsp:nvSpPr>
      <dsp:spPr>
        <a:xfrm>
          <a:off x="441111" y="2535308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37BA-560D-6241-AACC-CF80E6F70C15}">
      <dsp:nvSpPr>
        <dsp:cNvPr id="0" name=""/>
        <dsp:cNvSpPr/>
      </dsp:nvSpPr>
      <dsp:spPr>
        <a:xfrm>
          <a:off x="393471" y="3380466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ln>
                <a:solidFill>
                  <a:schemeClr val="accent1"/>
                </a:solidFill>
              </a:ln>
            </a:rPr>
            <a:t>Demo Automat</a:t>
          </a:r>
        </a:p>
      </dsp:txBody>
      <dsp:txXfrm>
        <a:off x="393471" y="3380466"/>
        <a:ext cx="6760461" cy="520251"/>
      </dsp:txXfrm>
    </dsp:sp>
    <dsp:sp modelId="{F3D418AA-B524-794F-9765-72838AFDCA98}">
      <dsp:nvSpPr>
        <dsp:cNvPr id="0" name=""/>
        <dsp:cNvSpPr/>
      </dsp:nvSpPr>
      <dsp:spPr>
        <a:xfrm>
          <a:off x="68314" y="3315435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93471" y="259959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93471" y="259959"/>
        <a:ext cx="6760461" cy="520251"/>
      </dsp:txXfrm>
    </dsp:sp>
    <dsp:sp modelId="{460A7702-54FA-9449-9C81-8CF04AACCDDF}">
      <dsp:nvSpPr>
        <dsp:cNvPr id="0" name=""/>
        <dsp:cNvSpPr/>
      </dsp:nvSpPr>
      <dsp:spPr>
        <a:xfrm>
          <a:off x="68314" y="194927"/>
          <a:ext cx="650313" cy="650313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766268" y="1040086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766268" y="1040086"/>
        <a:ext cx="6387665" cy="520251"/>
      </dsp:txXfrm>
    </dsp:sp>
    <dsp:sp modelId="{0A10B2EA-6F06-1541-85FF-9C145BDCFA6F}">
      <dsp:nvSpPr>
        <dsp:cNvPr id="0" name=""/>
        <dsp:cNvSpPr/>
      </dsp:nvSpPr>
      <dsp:spPr>
        <a:xfrm>
          <a:off x="441111" y="975054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80687" y="1820212"/>
          <a:ext cx="6273246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Persona</a:t>
          </a:r>
        </a:p>
      </dsp:txBody>
      <dsp:txXfrm>
        <a:off x="880687" y="1820212"/>
        <a:ext cx="6273246" cy="520251"/>
      </dsp:txXfrm>
    </dsp:sp>
    <dsp:sp modelId="{6F1E13B4-7011-234C-89D5-F5335DA8F7DA}">
      <dsp:nvSpPr>
        <dsp:cNvPr id="0" name=""/>
        <dsp:cNvSpPr/>
      </dsp:nvSpPr>
      <dsp:spPr>
        <a:xfrm>
          <a:off x="555530" y="1755181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766268" y="2600339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766268" y="2600339"/>
        <a:ext cx="6387665" cy="520251"/>
      </dsp:txXfrm>
    </dsp:sp>
    <dsp:sp modelId="{EC920999-0F21-224E-903B-C2EECE6CAB75}">
      <dsp:nvSpPr>
        <dsp:cNvPr id="0" name=""/>
        <dsp:cNvSpPr/>
      </dsp:nvSpPr>
      <dsp:spPr>
        <a:xfrm>
          <a:off x="441111" y="2535308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37BA-560D-6241-AACC-CF80E6F70C15}">
      <dsp:nvSpPr>
        <dsp:cNvPr id="0" name=""/>
        <dsp:cNvSpPr/>
      </dsp:nvSpPr>
      <dsp:spPr>
        <a:xfrm>
          <a:off x="393471" y="3380466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93471" y="3380466"/>
        <a:ext cx="6760461" cy="520251"/>
      </dsp:txXfrm>
    </dsp:sp>
    <dsp:sp modelId="{F3D418AA-B524-794F-9765-72838AFDCA98}">
      <dsp:nvSpPr>
        <dsp:cNvPr id="0" name=""/>
        <dsp:cNvSpPr/>
      </dsp:nvSpPr>
      <dsp:spPr>
        <a:xfrm>
          <a:off x="68314" y="3315435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93471" y="259959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93471" y="259959"/>
        <a:ext cx="6760461" cy="520251"/>
      </dsp:txXfrm>
    </dsp:sp>
    <dsp:sp modelId="{460A7702-54FA-9449-9C81-8CF04AACCDDF}">
      <dsp:nvSpPr>
        <dsp:cNvPr id="0" name=""/>
        <dsp:cNvSpPr/>
      </dsp:nvSpPr>
      <dsp:spPr>
        <a:xfrm>
          <a:off x="68314" y="194927"/>
          <a:ext cx="650313" cy="65031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766268" y="1040086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766268" y="1040086"/>
        <a:ext cx="6387665" cy="520251"/>
      </dsp:txXfrm>
    </dsp:sp>
    <dsp:sp modelId="{0A10B2EA-6F06-1541-85FF-9C145BDCFA6F}">
      <dsp:nvSpPr>
        <dsp:cNvPr id="0" name=""/>
        <dsp:cNvSpPr/>
      </dsp:nvSpPr>
      <dsp:spPr>
        <a:xfrm>
          <a:off x="441111" y="975054"/>
          <a:ext cx="650313" cy="650313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80687" y="1820212"/>
          <a:ext cx="6273246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Persona</a:t>
          </a:r>
        </a:p>
      </dsp:txBody>
      <dsp:txXfrm>
        <a:off x="880687" y="1820212"/>
        <a:ext cx="6273246" cy="520251"/>
      </dsp:txXfrm>
    </dsp:sp>
    <dsp:sp modelId="{6F1E13B4-7011-234C-89D5-F5335DA8F7DA}">
      <dsp:nvSpPr>
        <dsp:cNvPr id="0" name=""/>
        <dsp:cNvSpPr/>
      </dsp:nvSpPr>
      <dsp:spPr>
        <a:xfrm>
          <a:off x="555530" y="1755181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766268" y="2600339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766268" y="2600339"/>
        <a:ext cx="6387665" cy="520251"/>
      </dsp:txXfrm>
    </dsp:sp>
    <dsp:sp modelId="{EC920999-0F21-224E-903B-C2EECE6CAB75}">
      <dsp:nvSpPr>
        <dsp:cNvPr id="0" name=""/>
        <dsp:cNvSpPr/>
      </dsp:nvSpPr>
      <dsp:spPr>
        <a:xfrm>
          <a:off x="441111" y="2535308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37BA-560D-6241-AACC-CF80E6F70C15}">
      <dsp:nvSpPr>
        <dsp:cNvPr id="0" name=""/>
        <dsp:cNvSpPr/>
      </dsp:nvSpPr>
      <dsp:spPr>
        <a:xfrm>
          <a:off x="393471" y="3380466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93471" y="3380466"/>
        <a:ext cx="6760461" cy="520251"/>
      </dsp:txXfrm>
    </dsp:sp>
    <dsp:sp modelId="{F3D418AA-B524-794F-9765-72838AFDCA98}">
      <dsp:nvSpPr>
        <dsp:cNvPr id="0" name=""/>
        <dsp:cNvSpPr/>
      </dsp:nvSpPr>
      <dsp:spPr>
        <a:xfrm>
          <a:off x="68314" y="3315435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93471" y="259959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93471" y="259959"/>
        <a:ext cx="6760461" cy="520251"/>
      </dsp:txXfrm>
    </dsp:sp>
    <dsp:sp modelId="{460A7702-54FA-9449-9C81-8CF04AACCDDF}">
      <dsp:nvSpPr>
        <dsp:cNvPr id="0" name=""/>
        <dsp:cNvSpPr/>
      </dsp:nvSpPr>
      <dsp:spPr>
        <a:xfrm>
          <a:off x="68314" y="194927"/>
          <a:ext cx="650313" cy="65031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766268" y="1040086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766268" y="1040086"/>
        <a:ext cx="6387665" cy="520251"/>
      </dsp:txXfrm>
    </dsp:sp>
    <dsp:sp modelId="{0A10B2EA-6F06-1541-85FF-9C145BDCFA6F}">
      <dsp:nvSpPr>
        <dsp:cNvPr id="0" name=""/>
        <dsp:cNvSpPr/>
      </dsp:nvSpPr>
      <dsp:spPr>
        <a:xfrm>
          <a:off x="441111" y="975054"/>
          <a:ext cx="650313" cy="65031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80687" y="1820212"/>
          <a:ext cx="6273246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Persona</a:t>
          </a:r>
        </a:p>
      </dsp:txBody>
      <dsp:txXfrm>
        <a:off x="880687" y="1820212"/>
        <a:ext cx="6273246" cy="520251"/>
      </dsp:txXfrm>
    </dsp:sp>
    <dsp:sp modelId="{6F1E13B4-7011-234C-89D5-F5335DA8F7DA}">
      <dsp:nvSpPr>
        <dsp:cNvPr id="0" name=""/>
        <dsp:cNvSpPr/>
      </dsp:nvSpPr>
      <dsp:spPr>
        <a:xfrm>
          <a:off x="555530" y="1755181"/>
          <a:ext cx="650313" cy="650313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766268" y="2600339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766268" y="2600339"/>
        <a:ext cx="6387665" cy="520251"/>
      </dsp:txXfrm>
    </dsp:sp>
    <dsp:sp modelId="{EC920999-0F21-224E-903B-C2EECE6CAB75}">
      <dsp:nvSpPr>
        <dsp:cNvPr id="0" name=""/>
        <dsp:cNvSpPr/>
      </dsp:nvSpPr>
      <dsp:spPr>
        <a:xfrm>
          <a:off x="441111" y="2535308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37BA-560D-6241-AACC-CF80E6F70C15}">
      <dsp:nvSpPr>
        <dsp:cNvPr id="0" name=""/>
        <dsp:cNvSpPr/>
      </dsp:nvSpPr>
      <dsp:spPr>
        <a:xfrm>
          <a:off x="393471" y="3380466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93471" y="3380466"/>
        <a:ext cx="6760461" cy="520251"/>
      </dsp:txXfrm>
    </dsp:sp>
    <dsp:sp modelId="{F3D418AA-B524-794F-9765-72838AFDCA98}">
      <dsp:nvSpPr>
        <dsp:cNvPr id="0" name=""/>
        <dsp:cNvSpPr/>
      </dsp:nvSpPr>
      <dsp:spPr>
        <a:xfrm>
          <a:off x="68314" y="3315435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93471" y="259959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93471" y="259959"/>
        <a:ext cx="6760461" cy="520251"/>
      </dsp:txXfrm>
    </dsp:sp>
    <dsp:sp modelId="{460A7702-54FA-9449-9C81-8CF04AACCDDF}">
      <dsp:nvSpPr>
        <dsp:cNvPr id="0" name=""/>
        <dsp:cNvSpPr/>
      </dsp:nvSpPr>
      <dsp:spPr>
        <a:xfrm>
          <a:off x="68314" y="194927"/>
          <a:ext cx="650313" cy="65031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766268" y="1040086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766268" y="1040086"/>
        <a:ext cx="6387665" cy="520251"/>
      </dsp:txXfrm>
    </dsp:sp>
    <dsp:sp modelId="{0A10B2EA-6F06-1541-85FF-9C145BDCFA6F}">
      <dsp:nvSpPr>
        <dsp:cNvPr id="0" name=""/>
        <dsp:cNvSpPr/>
      </dsp:nvSpPr>
      <dsp:spPr>
        <a:xfrm>
          <a:off x="441111" y="975054"/>
          <a:ext cx="650313" cy="65031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80687" y="1820212"/>
          <a:ext cx="6273246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Persona</a:t>
          </a:r>
        </a:p>
      </dsp:txBody>
      <dsp:txXfrm>
        <a:off x="880687" y="1820212"/>
        <a:ext cx="6273246" cy="520251"/>
      </dsp:txXfrm>
    </dsp:sp>
    <dsp:sp modelId="{6F1E13B4-7011-234C-89D5-F5335DA8F7DA}">
      <dsp:nvSpPr>
        <dsp:cNvPr id="0" name=""/>
        <dsp:cNvSpPr/>
      </dsp:nvSpPr>
      <dsp:spPr>
        <a:xfrm>
          <a:off x="555530" y="1755181"/>
          <a:ext cx="650313" cy="65031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766268" y="2600339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766268" y="2600339"/>
        <a:ext cx="6387665" cy="520251"/>
      </dsp:txXfrm>
    </dsp:sp>
    <dsp:sp modelId="{EC920999-0F21-224E-903B-C2EECE6CAB75}">
      <dsp:nvSpPr>
        <dsp:cNvPr id="0" name=""/>
        <dsp:cNvSpPr/>
      </dsp:nvSpPr>
      <dsp:spPr>
        <a:xfrm>
          <a:off x="441111" y="2535308"/>
          <a:ext cx="650313" cy="650313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37BA-560D-6241-AACC-CF80E6F70C15}">
      <dsp:nvSpPr>
        <dsp:cNvPr id="0" name=""/>
        <dsp:cNvSpPr/>
      </dsp:nvSpPr>
      <dsp:spPr>
        <a:xfrm>
          <a:off x="393471" y="3380466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93471" y="3380466"/>
        <a:ext cx="6760461" cy="520251"/>
      </dsp:txXfrm>
    </dsp:sp>
    <dsp:sp modelId="{F3D418AA-B524-794F-9765-72838AFDCA98}">
      <dsp:nvSpPr>
        <dsp:cNvPr id="0" name=""/>
        <dsp:cNvSpPr/>
      </dsp:nvSpPr>
      <dsp:spPr>
        <a:xfrm>
          <a:off x="68314" y="3315435"/>
          <a:ext cx="650313" cy="650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93471" y="259959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93471" y="259959"/>
        <a:ext cx="6760461" cy="520251"/>
      </dsp:txXfrm>
    </dsp:sp>
    <dsp:sp modelId="{460A7702-54FA-9449-9C81-8CF04AACCDDF}">
      <dsp:nvSpPr>
        <dsp:cNvPr id="0" name=""/>
        <dsp:cNvSpPr/>
      </dsp:nvSpPr>
      <dsp:spPr>
        <a:xfrm>
          <a:off x="68314" y="194927"/>
          <a:ext cx="650313" cy="65031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766268" y="1040086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766268" y="1040086"/>
        <a:ext cx="6387665" cy="520251"/>
      </dsp:txXfrm>
    </dsp:sp>
    <dsp:sp modelId="{0A10B2EA-6F06-1541-85FF-9C145BDCFA6F}">
      <dsp:nvSpPr>
        <dsp:cNvPr id="0" name=""/>
        <dsp:cNvSpPr/>
      </dsp:nvSpPr>
      <dsp:spPr>
        <a:xfrm>
          <a:off x="441111" y="975054"/>
          <a:ext cx="650313" cy="65031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80687" y="1820212"/>
          <a:ext cx="6273246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Persona</a:t>
          </a:r>
        </a:p>
      </dsp:txBody>
      <dsp:txXfrm>
        <a:off x="880687" y="1820212"/>
        <a:ext cx="6273246" cy="520251"/>
      </dsp:txXfrm>
    </dsp:sp>
    <dsp:sp modelId="{6F1E13B4-7011-234C-89D5-F5335DA8F7DA}">
      <dsp:nvSpPr>
        <dsp:cNvPr id="0" name=""/>
        <dsp:cNvSpPr/>
      </dsp:nvSpPr>
      <dsp:spPr>
        <a:xfrm>
          <a:off x="555530" y="1755181"/>
          <a:ext cx="650313" cy="65031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766268" y="2600339"/>
          <a:ext cx="6387665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766268" y="2600339"/>
        <a:ext cx="6387665" cy="520251"/>
      </dsp:txXfrm>
    </dsp:sp>
    <dsp:sp modelId="{EC920999-0F21-224E-903B-C2EECE6CAB75}">
      <dsp:nvSpPr>
        <dsp:cNvPr id="0" name=""/>
        <dsp:cNvSpPr/>
      </dsp:nvSpPr>
      <dsp:spPr>
        <a:xfrm>
          <a:off x="441111" y="2535308"/>
          <a:ext cx="650313" cy="65031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37BA-560D-6241-AACC-CF80E6F70C15}">
      <dsp:nvSpPr>
        <dsp:cNvPr id="0" name=""/>
        <dsp:cNvSpPr/>
      </dsp:nvSpPr>
      <dsp:spPr>
        <a:xfrm>
          <a:off x="393471" y="3380466"/>
          <a:ext cx="6760461" cy="52025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49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93471" y="3380466"/>
        <a:ext cx="6760461" cy="520251"/>
      </dsp:txXfrm>
    </dsp:sp>
    <dsp:sp modelId="{F3D418AA-B524-794F-9765-72838AFDCA98}">
      <dsp:nvSpPr>
        <dsp:cNvPr id="0" name=""/>
        <dsp:cNvSpPr/>
      </dsp:nvSpPr>
      <dsp:spPr>
        <a:xfrm>
          <a:off x="68314" y="3315435"/>
          <a:ext cx="650313" cy="650313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3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A989FE-50C5-4041-B15E-1875DE5E8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8200" b="1" dirty="0">
                <a:latin typeface="The Hand" panose="03070502030502020204" pitchFamily="66" charset="0"/>
              </a:rPr>
              <a:t>Aktuelle Themen der IT Gruppe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907C37-89D4-974D-AC68-882A5E20C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de-DE" dirty="0"/>
              <a:t>Metzgerei Herbert Fleischer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AA760"/>
          </a:solidFill>
          <a:ln w="38100" cap="rnd">
            <a:solidFill>
              <a:srgbClr val="DAA7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Essen, Person, drinnen, Tisch enthält.&#10;&#10;Automatisch generierte Beschreibung">
            <a:extLst>
              <a:ext uri="{FF2B5EF4-FFF2-40B4-BE49-F238E27FC236}">
                <a16:creationId xmlns:a16="http://schemas.microsoft.com/office/drawing/2014/main" id="{4922615D-6616-E64B-847D-1A1A03DDA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397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1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Demo Userinterface</a:t>
            </a:r>
          </a:p>
        </p:txBody>
      </p:sp>
      <p:pic>
        <p:nvPicPr>
          <p:cNvPr id="5" name="Inhaltsplatzhalter 4" descr="UI UX">
            <a:extLst>
              <a:ext uri="{FF2B5EF4-FFF2-40B4-BE49-F238E27FC236}">
                <a16:creationId xmlns:a16="http://schemas.microsoft.com/office/drawing/2014/main" id="{F77058C1-BB54-5144-B229-14142E1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6560" y="2480469"/>
            <a:ext cx="3738880" cy="3738880"/>
          </a:xfrm>
        </p:spPr>
      </p:pic>
    </p:spTree>
    <p:extLst>
      <p:ext uri="{BB962C8B-B14F-4D97-AF65-F5344CB8AC3E}">
        <p14:creationId xmlns:p14="http://schemas.microsoft.com/office/powerpoint/2010/main" val="408180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767762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4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Demo Automat</a:t>
            </a:r>
          </a:p>
        </p:txBody>
      </p:sp>
      <p:pic>
        <p:nvPicPr>
          <p:cNvPr id="5" name="Inhaltsplatzhalter 4" descr="Smartphone">
            <a:extLst>
              <a:ext uri="{FF2B5EF4-FFF2-40B4-BE49-F238E27FC236}">
                <a16:creationId xmlns:a16="http://schemas.microsoft.com/office/drawing/2014/main" id="{7B64DFE1-F2F9-444B-BDE5-3E599584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240" y="2033429"/>
            <a:ext cx="4287520" cy="4287520"/>
          </a:xfr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C52624E-045E-3948-B760-30AA95057BDB}"/>
              </a:ext>
            </a:extLst>
          </p:cNvPr>
          <p:cNvCxnSpPr>
            <a:cxnSpLocks/>
          </p:cNvCxnSpPr>
          <p:nvPr/>
        </p:nvCxnSpPr>
        <p:spPr>
          <a:xfrm>
            <a:off x="5273040" y="30886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A9BF3C02-7C25-3549-8032-CC0DC057C697}"/>
              </a:ext>
            </a:extLst>
          </p:cNvPr>
          <p:cNvCxnSpPr>
            <a:cxnSpLocks/>
          </p:cNvCxnSpPr>
          <p:nvPr/>
        </p:nvCxnSpPr>
        <p:spPr>
          <a:xfrm>
            <a:off x="5273040" y="35458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92936D8-8295-B442-A457-80DE33E8D414}"/>
              </a:ext>
            </a:extLst>
          </p:cNvPr>
          <p:cNvCxnSpPr>
            <a:cxnSpLocks/>
          </p:cNvCxnSpPr>
          <p:nvPr/>
        </p:nvCxnSpPr>
        <p:spPr>
          <a:xfrm>
            <a:off x="5273040" y="398272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B7239C8-15E2-9E49-B5B8-0424F594A342}"/>
              </a:ext>
            </a:extLst>
          </p:cNvPr>
          <p:cNvCxnSpPr>
            <a:cxnSpLocks/>
          </p:cNvCxnSpPr>
          <p:nvPr/>
        </p:nvCxnSpPr>
        <p:spPr>
          <a:xfrm>
            <a:off x="5273040" y="44094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1EE06A6-58AE-734D-AE53-5CDDD432D081}"/>
              </a:ext>
            </a:extLst>
          </p:cNvPr>
          <p:cNvCxnSpPr>
            <a:cxnSpLocks/>
          </p:cNvCxnSpPr>
          <p:nvPr/>
        </p:nvCxnSpPr>
        <p:spPr>
          <a:xfrm>
            <a:off x="5273040" y="478536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B9C86BB-160E-B848-84CA-751480B553D2}"/>
              </a:ext>
            </a:extLst>
          </p:cNvPr>
          <p:cNvCxnSpPr>
            <a:cxnSpLocks/>
          </p:cNvCxnSpPr>
          <p:nvPr/>
        </p:nvCxnSpPr>
        <p:spPr>
          <a:xfrm>
            <a:off x="5273040" y="525272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4B2A68E-8214-D541-8156-96ADFC7245F3}"/>
              </a:ext>
            </a:extLst>
          </p:cNvPr>
          <p:cNvSpPr/>
          <p:nvPr/>
        </p:nvSpPr>
        <p:spPr>
          <a:xfrm>
            <a:off x="5651500" y="5727703"/>
            <a:ext cx="889000" cy="259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DAC53A8-CE9B-9441-BDF5-1CEB5A17BAE9}"/>
              </a:ext>
            </a:extLst>
          </p:cNvPr>
          <p:cNvSpPr/>
          <p:nvPr/>
        </p:nvSpPr>
        <p:spPr>
          <a:xfrm>
            <a:off x="6813550" y="5727703"/>
            <a:ext cx="190500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9AE4403-3BB1-6C48-A8A7-361B0FBDD851}"/>
              </a:ext>
            </a:extLst>
          </p:cNvPr>
          <p:cNvSpPr/>
          <p:nvPr/>
        </p:nvSpPr>
        <p:spPr>
          <a:xfrm>
            <a:off x="5746750" y="2354264"/>
            <a:ext cx="887730" cy="237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6FEE38-4068-1144-974B-428C8F37938B}"/>
              </a:ext>
            </a:extLst>
          </p:cNvPr>
          <p:cNvSpPr/>
          <p:nvPr/>
        </p:nvSpPr>
        <p:spPr>
          <a:xfrm>
            <a:off x="7030085" y="3375663"/>
            <a:ext cx="45719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C238F8C-5072-7647-8A06-A5FDB7113642}"/>
              </a:ext>
            </a:extLst>
          </p:cNvPr>
          <p:cNvSpPr/>
          <p:nvPr/>
        </p:nvSpPr>
        <p:spPr>
          <a:xfrm>
            <a:off x="6957694" y="3522980"/>
            <a:ext cx="190500" cy="457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9FCEA0-0314-8C40-85E1-CD462B52F335}"/>
              </a:ext>
            </a:extLst>
          </p:cNvPr>
          <p:cNvSpPr/>
          <p:nvPr/>
        </p:nvSpPr>
        <p:spPr>
          <a:xfrm>
            <a:off x="6918959" y="3744284"/>
            <a:ext cx="229235" cy="476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7FE9054-B5DF-114B-B53F-DA7C8CAE968C}"/>
              </a:ext>
            </a:extLst>
          </p:cNvPr>
          <p:cNvCxnSpPr>
            <a:cxnSpLocks/>
          </p:cNvCxnSpPr>
          <p:nvPr/>
        </p:nvCxnSpPr>
        <p:spPr>
          <a:xfrm>
            <a:off x="6918959" y="3812540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2910774-74E7-5A4C-ADB5-A4FD82D5F3A4}"/>
              </a:ext>
            </a:extLst>
          </p:cNvPr>
          <p:cNvCxnSpPr>
            <a:cxnSpLocks/>
          </p:cNvCxnSpPr>
          <p:nvPr/>
        </p:nvCxnSpPr>
        <p:spPr>
          <a:xfrm>
            <a:off x="6923404" y="3867785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954C21E-D4FD-4345-98FE-842FE3E44444}"/>
              </a:ext>
            </a:extLst>
          </p:cNvPr>
          <p:cNvCxnSpPr>
            <a:cxnSpLocks/>
          </p:cNvCxnSpPr>
          <p:nvPr/>
        </p:nvCxnSpPr>
        <p:spPr>
          <a:xfrm>
            <a:off x="6922133" y="3928745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7904AFA-5411-4444-A1C8-88AEB2A599EB}"/>
              </a:ext>
            </a:extLst>
          </p:cNvPr>
          <p:cNvSpPr/>
          <p:nvPr/>
        </p:nvSpPr>
        <p:spPr>
          <a:xfrm>
            <a:off x="6948170" y="4149809"/>
            <a:ext cx="163830" cy="457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1AA1-E19C-EB4B-A2B2-B677A90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Hand" panose="03070502030502020204" pitchFamily="66" charset="0"/>
              </a:rPr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403869"/>
              </p:ext>
            </p:extLst>
          </p:nvPr>
        </p:nvGraphicFramePr>
        <p:xfrm>
          <a:off x="838200" y="1910514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2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11544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62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3D934-4225-244C-89A8-9F6E215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Hand" panose="03070502030502020204" pitchFamily="66" charset="0"/>
              </a:rPr>
              <a:t>Architekturdiagramm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3AE3E5-205E-0942-BE3E-9722D7E9A81C}"/>
              </a:ext>
            </a:extLst>
          </p:cNvPr>
          <p:cNvSpPr/>
          <p:nvPr/>
        </p:nvSpPr>
        <p:spPr>
          <a:xfrm>
            <a:off x="3649137" y="3614222"/>
            <a:ext cx="3872866" cy="271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5" name="Grafik 4" descr="Schweißer">
            <a:extLst>
              <a:ext uri="{FF2B5EF4-FFF2-40B4-BE49-F238E27FC236}">
                <a16:creationId xmlns:a16="http://schemas.microsoft.com/office/drawing/2014/main" id="{8FCB051F-F4DA-D241-9CC0-A0D336105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018" y="3801229"/>
            <a:ext cx="612775" cy="612775"/>
          </a:xfrm>
          <a:prstGeom prst="rect">
            <a:avLst/>
          </a:prstGeom>
        </p:spPr>
      </p:pic>
      <p:pic>
        <p:nvPicPr>
          <p:cNvPr id="6" name="Grafik 5" descr="Tablet">
            <a:extLst>
              <a:ext uri="{FF2B5EF4-FFF2-40B4-BE49-F238E27FC236}">
                <a16:creationId xmlns:a16="http://schemas.microsoft.com/office/drawing/2014/main" id="{0C9CA228-4C17-134F-8F02-283F0944DB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698" y="4403844"/>
            <a:ext cx="692785" cy="692785"/>
          </a:xfrm>
          <a:prstGeom prst="rect">
            <a:avLst/>
          </a:prstGeom>
        </p:spPr>
      </p:pic>
      <p:pic>
        <p:nvPicPr>
          <p:cNvPr id="7" name="Grafik 6" descr="Server">
            <a:extLst>
              <a:ext uri="{FF2B5EF4-FFF2-40B4-BE49-F238E27FC236}">
                <a16:creationId xmlns:a16="http://schemas.microsoft.com/office/drawing/2014/main" id="{8C236B94-AE24-414F-A6C3-9C62CC9D7D3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78" y="3948549"/>
            <a:ext cx="914400" cy="914400"/>
          </a:xfrm>
          <a:prstGeom prst="rect">
            <a:avLst/>
          </a:prstGeom>
        </p:spPr>
      </p:pic>
      <p:pic>
        <p:nvPicPr>
          <p:cNvPr id="8" name="Grafik 7" descr="Datenbank">
            <a:extLst>
              <a:ext uri="{FF2B5EF4-FFF2-40B4-BE49-F238E27FC236}">
                <a16:creationId xmlns:a16="http://schemas.microsoft.com/office/drawing/2014/main" id="{4339ACED-B89B-E148-A2E4-5BC4FFECE95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7188" y="5093454"/>
            <a:ext cx="914400" cy="914400"/>
          </a:xfrm>
          <a:prstGeom prst="rect">
            <a:avLst/>
          </a:prstGeom>
        </p:spPr>
      </p:pic>
      <p:pic>
        <p:nvPicPr>
          <p:cNvPr id="9" name="Grafik 8" descr="Laptop">
            <a:extLst>
              <a:ext uri="{FF2B5EF4-FFF2-40B4-BE49-F238E27FC236}">
                <a16:creationId xmlns:a16="http://schemas.microsoft.com/office/drawing/2014/main" id="{910A07E5-1169-FE40-84B8-AD129C97955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2863" y="2179439"/>
            <a:ext cx="563880" cy="563880"/>
          </a:xfrm>
          <a:prstGeom prst="rect">
            <a:avLst/>
          </a:prstGeom>
        </p:spPr>
      </p:pic>
      <p:pic>
        <p:nvPicPr>
          <p:cNvPr id="10" name="Grafik 9" descr="Mann">
            <a:extLst>
              <a:ext uri="{FF2B5EF4-FFF2-40B4-BE49-F238E27FC236}">
                <a16:creationId xmlns:a16="http://schemas.microsoft.com/office/drawing/2014/main" id="{D926058D-C097-B54E-8B97-DE7C47718E7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9138" y="2286119"/>
            <a:ext cx="583565" cy="583565"/>
          </a:xfrm>
          <a:prstGeom prst="rect">
            <a:avLst/>
          </a:prstGeom>
        </p:spPr>
      </p:pic>
      <p:pic>
        <p:nvPicPr>
          <p:cNvPr id="11" name="Grafik 10" descr="Kasse">
            <a:extLst>
              <a:ext uri="{FF2B5EF4-FFF2-40B4-BE49-F238E27FC236}">
                <a16:creationId xmlns:a16="http://schemas.microsoft.com/office/drawing/2014/main" id="{43DF1109-6E6B-204C-AFBE-3FDDADD82030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60868" y="2218174"/>
            <a:ext cx="914400" cy="914400"/>
          </a:xfrm>
          <a:prstGeom prst="rect">
            <a:avLst/>
          </a:prstGeom>
        </p:spPr>
      </p:pic>
      <p:pic>
        <p:nvPicPr>
          <p:cNvPr id="12" name="Grafik 11" descr="Smartphone">
            <a:extLst>
              <a:ext uri="{FF2B5EF4-FFF2-40B4-BE49-F238E27FC236}">
                <a16:creationId xmlns:a16="http://schemas.microsoft.com/office/drawing/2014/main" id="{4D274CC7-E57F-0845-A6AE-893CBFFA6AC2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7303" y="3744079"/>
            <a:ext cx="1118235" cy="11182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C0885D4-8663-4D45-8C15-0322117F9243}"/>
              </a:ext>
            </a:extLst>
          </p:cNvPr>
          <p:cNvCxnSpPr/>
          <p:nvPr/>
        </p:nvCxnSpPr>
        <p:spPr>
          <a:xfrm>
            <a:off x="2960798" y="4410829"/>
            <a:ext cx="1043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C018EE-784B-7B47-BBCA-E7400B446A49}"/>
              </a:ext>
            </a:extLst>
          </p:cNvPr>
          <p:cNvCxnSpPr/>
          <p:nvPr/>
        </p:nvCxnSpPr>
        <p:spPr>
          <a:xfrm>
            <a:off x="4495593" y="2742684"/>
            <a:ext cx="0" cy="1206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75EA0C65-8D23-5F48-9AB8-07E0C2BB2C35}"/>
              </a:ext>
            </a:extLst>
          </p:cNvPr>
          <p:cNvCxnSpPr/>
          <p:nvPr/>
        </p:nvCxnSpPr>
        <p:spPr>
          <a:xfrm flipH="1" flipV="1">
            <a:off x="4931838" y="4676894"/>
            <a:ext cx="1013460" cy="1012825"/>
          </a:xfrm>
          <a:prstGeom prst="bentConnector3">
            <a:avLst>
              <a:gd name="adj1" fmla="val 52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F43EFB35-2DC4-3146-A537-6F44C8716D6B}"/>
              </a:ext>
            </a:extLst>
          </p:cNvPr>
          <p:cNvCxnSpPr/>
          <p:nvPr/>
        </p:nvCxnSpPr>
        <p:spPr>
          <a:xfrm flipH="1">
            <a:off x="4929298" y="2604889"/>
            <a:ext cx="1078230" cy="1595755"/>
          </a:xfrm>
          <a:prstGeom prst="bentConnector3">
            <a:avLst>
              <a:gd name="adj1" fmla="val 56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C2AA76A-1376-4848-A727-1E11D38EED5D}"/>
              </a:ext>
            </a:extLst>
          </p:cNvPr>
          <p:cNvCxnSpPr/>
          <p:nvPr/>
        </p:nvCxnSpPr>
        <p:spPr>
          <a:xfrm flipH="1">
            <a:off x="4930568" y="4406384"/>
            <a:ext cx="3299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5">
            <a:extLst>
              <a:ext uri="{FF2B5EF4-FFF2-40B4-BE49-F238E27FC236}">
                <a16:creationId xmlns:a16="http://schemas.microsoft.com/office/drawing/2014/main" id="{9262D4CD-DC12-A84F-963B-6ECDC696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598" y="26902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BC5C6814-757E-674C-A118-9F1443BA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23" y="19457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Lagereingang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feld 18">
            <a:extLst>
              <a:ext uri="{FF2B5EF4-FFF2-40B4-BE49-F238E27FC236}">
                <a16:creationId xmlns:a16="http://schemas.microsoft.com/office/drawing/2014/main" id="{DF656B19-BF62-EF42-B779-24232028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173" y="4507984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Kühlautomat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86EC238E-F5BA-454F-8C9A-7AB579FF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811" y="55652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Datenbank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D14C8A70-9CDA-5646-AB7A-7B641471F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111" y="44174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Grafik 22" descr="Waage der Justitia">
            <a:extLst>
              <a:ext uri="{FF2B5EF4-FFF2-40B4-BE49-F238E27FC236}">
                <a16:creationId xmlns:a16="http://schemas.microsoft.com/office/drawing/2014/main" id="{F24ACBDB-CBC4-654B-9A5C-F13A57747E1C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22003" y="2195314"/>
            <a:ext cx="914400" cy="914400"/>
          </a:xfrm>
          <a:prstGeom prst="rect">
            <a:avLst/>
          </a:prstGeom>
        </p:spPr>
      </p:pic>
      <p:sp>
        <p:nvSpPr>
          <p:cNvPr id="24" name="Textfeld 22">
            <a:extLst>
              <a:ext uri="{FF2B5EF4-FFF2-40B4-BE49-F238E27FC236}">
                <a16:creationId xmlns:a16="http://schemas.microsoft.com/office/drawing/2014/main" id="{AC30B634-CD8E-E548-BD4E-B0B23968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611" y="268870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D487C4D-1EE2-9B4F-A364-538FEFF7C9AC}"/>
              </a:ext>
            </a:extLst>
          </p:cNvPr>
          <p:cNvCxnSpPr/>
          <p:nvPr/>
        </p:nvCxnSpPr>
        <p:spPr>
          <a:xfrm flipH="1">
            <a:off x="6971458" y="2625844"/>
            <a:ext cx="550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AB37C1B7-716B-654D-A033-EA8E9610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488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559080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07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Model View Diagramm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EDE314-17BB-C841-BEC5-9233124A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8039" y="1996154"/>
            <a:ext cx="5895922" cy="44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894927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9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Persona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5D2F30-8AA0-7E44-B2C5-30079BDD779A}"/>
              </a:ext>
            </a:extLst>
          </p:cNvPr>
          <p:cNvSpPr txBox="1"/>
          <p:nvPr/>
        </p:nvSpPr>
        <p:spPr>
          <a:xfrm>
            <a:off x="1518920" y="2197297"/>
            <a:ext cx="33172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Metzger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Identifikation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Erwartungen, Ziele &amp; Strategie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Ideale Lösung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02E61F-8EE1-C94B-8DCD-E1C4A1619269}"/>
              </a:ext>
            </a:extLst>
          </p:cNvPr>
          <p:cNvSpPr txBox="1"/>
          <p:nvPr/>
        </p:nvSpPr>
        <p:spPr>
          <a:xfrm>
            <a:off x="7355842" y="2197297"/>
            <a:ext cx="33172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Kunde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Erwartungen, Ziele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Ideale Lösung</a:t>
            </a:r>
          </a:p>
        </p:txBody>
      </p:sp>
    </p:spTree>
    <p:extLst>
      <p:ext uri="{BB962C8B-B14F-4D97-AF65-F5344CB8AC3E}">
        <p14:creationId xmlns:p14="http://schemas.microsoft.com/office/powerpoint/2010/main" val="218730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845265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35003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Breitbild</PresentationFormat>
  <Paragraphs>61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Modern Love</vt:lpstr>
      <vt:lpstr>The Hand</vt:lpstr>
      <vt:lpstr>Wingdings</vt:lpstr>
      <vt:lpstr>SketchyVTI</vt:lpstr>
      <vt:lpstr>Aktuelle Themen der IT Gruppe 4</vt:lpstr>
      <vt:lpstr>Gliederung</vt:lpstr>
      <vt:lpstr>PowerPoint-Präsentation</vt:lpstr>
      <vt:lpstr>Architekturdiagramm</vt:lpstr>
      <vt:lpstr>PowerPoint-Präsentation</vt:lpstr>
      <vt:lpstr>Model View Diagramm</vt:lpstr>
      <vt:lpstr>PowerPoint-Präsentation</vt:lpstr>
      <vt:lpstr>Persona</vt:lpstr>
      <vt:lpstr>PowerPoint-Präsentation</vt:lpstr>
      <vt:lpstr>Demo Userinterface</vt:lpstr>
      <vt:lpstr>PowerPoint-Präsentation</vt:lpstr>
      <vt:lpstr>Demo Automat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 Themen der IT Gruppe 4</dc:title>
  <dc:creator>Marcel Sielaff</dc:creator>
  <cp:lastModifiedBy>Marcel Sielaff</cp:lastModifiedBy>
  <cp:revision>9</cp:revision>
  <dcterms:created xsi:type="dcterms:W3CDTF">2020-09-07T12:20:25Z</dcterms:created>
  <dcterms:modified xsi:type="dcterms:W3CDTF">2020-09-10T12:21:49Z</dcterms:modified>
</cp:coreProperties>
</file>