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9"/>
    <p:restoredTop sz="95859"/>
  </p:normalViewPr>
  <p:slideViewPr>
    <p:cSldViewPr snapToGrid="0" snapToObjects="1">
      <p:cViewPr varScale="1">
        <p:scale>
          <a:sx n="140" d="100"/>
          <a:sy n="14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8BA28A-2832-6549-9811-120EC5EB3B15}" type="doc">
      <dgm:prSet loTypeId="urn:microsoft.com/office/officeart/2005/8/layout/p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CEC442C-ACF4-FD41-9D67-63E31C3DA41D}">
      <dgm:prSet phldrT="[Text]" custT="1"/>
      <dgm:spPr>
        <a:gradFill flip="none" rotWithShape="1">
          <a:gsLst>
            <a:gs pos="0">
              <a:schemeClr val="accent2">
                <a:lumMod val="5000"/>
                <a:lumOff val="95000"/>
                <a:alpha val="7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 w="31750" cap="sq">
          <a:solidFill>
            <a:srgbClr val="404040"/>
          </a:solidFill>
          <a:miter lim="800000"/>
        </a:ln>
      </dgm:spPr>
      <dgm:t>
        <a:bodyPr vert="horz" lIns="182880" tIns="182880" rIns="182880" bIns="182880" rtlCol="0" anchor="ctr"/>
        <a:lstStyle/>
        <a:p>
          <a:pPr algn="ctr" defTabSz="914400" rtl="0" eaLnBrk="1" latinLnBrk="0" hangingPunct="1">
            <a:lnSpc>
              <a:spcPct val="90000"/>
            </a:lnSpc>
            <a:spcBef>
              <a:spcPct val="0"/>
            </a:spcBef>
            <a:buNone/>
          </a:pPr>
          <a:r>
            <a:rPr lang="de-DE" sz="1800" kern="1200" cap="all" spc="200" baseline="0" dirty="0">
              <a:solidFill>
                <a:srgbClr val="2626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Bestellen/ Abholen</a:t>
          </a:r>
        </a:p>
      </dgm:t>
    </dgm:pt>
    <dgm:pt modelId="{8A7E6E25-EA2E-8546-AD5F-7E82D8B3EB3B}" type="parTrans" cxnId="{E22FAB2F-7BAE-CF49-A173-CF93F4B615F3}">
      <dgm:prSet/>
      <dgm:spPr/>
      <dgm:t>
        <a:bodyPr/>
        <a:lstStyle/>
        <a:p>
          <a:endParaRPr lang="de-DE"/>
        </a:p>
      </dgm:t>
    </dgm:pt>
    <dgm:pt modelId="{A45CB8ED-9183-B140-ADFD-A5DB220F1482}" type="sibTrans" cxnId="{E22FAB2F-7BAE-CF49-A173-CF93F4B615F3}">
      <dgm:prSet/>
      <dgm:spPr/>
      <dgm:t>
        <a:bodyPr/>
        <a:lstStyle/>
        <a:p>
          <a:endParaRPr lang="de-DE"/>
        </a:p>
      </dgm:t>
    </dgm:pt>
    <dgm:pt modelId="{96C98BCA-ED4A-D844-B9CF-A42A627B6E1D}">
      <dgm:prSet phldrT="[Text]" custT="1"/>
      <dgm:spPr>
        <a:gradFill flip="none" rotWithShape="1">
          <a:gsLst>
            <a:gs pos="0">
              <a:srgbClr val="9BAFB5">
                <a:lumMod val="5000"/>
                <a:lumOff val="95000"/>
                <a:alpha val="75000"/>
              </a:srgbClr>
            </a:gs>
            <a:gs pos="74000">
              <a:srgbClr val="9BAFB5">
                <a:lumMod val="45000"/>
                <a:lumOff val="55000"/>
              </a:srgbClr>
            </a:gs>
            <a:gs pos="83000">
              <a:srgbClr val="9BAFB5">
                <a:lumMod val="45000"/>
                <a:lumOff val="55000"/>
              </a:srgbClr>
            </a:gs>
            <a:gs pos="100000">
              <a:srgbClr val="9BAFB5">
                <a:lumMod val="30000"/>
                <a:lumOff val="70000"/>
              </a:srgbClr>
            </a:gs>
          </a:gsLst>
          <a:lin ang="5400000" scaled="1"/>
          <a:tileRect/>
        </a:gradFill>
        <a:ln w="31750" cap="sq" cmpd="sng" algn="ctr">
          <a:solidFill>
            <a:srgbClr val="404040"/>
          </a:solidFill>
          <a:prstDash val="solid"/>
          <a:miter lim="800000"/>
        </a:ln>
        <a:effectLst/>
      </dgm:spPr>
      <dgm:t>
        <a:bodyPr spcFirstLastPara="0" vert="horz" wrap="square" lIns="182880" tIns="182880" rIns="182880" bIns="182880" numCol="1" spcCol="1270" rtlCol="0" anchor="ctr" anchorCtr="0"/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cap="all" spc="200" baseline="0" dirty="0">
              <a:solidFill>
                <a:srgbClr val="2626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Rezepte</a:t>
          </a:r>
        </a:p>
      </dgm:t>
    </dgm:pt>
    <dgm:pt modelId="{FE6F5FE2-2C7E-5D42-8B26-3B551BD9BC4C}" type="parTrans" cxnId="{72E0D0D1-6EEB-E44A-82E0-7050AE5A8787}">
      <dgm:prSet/>
      <dgm:spPr/>
      <dgm:t>
        <a:bodyPr/>
        <a:lstStyle/>
        <a:p>
          <a:endParaRPr lang="de-DE"/>
        </a:p>
      </dgm:t>
    </dgm:pt>
    <dgm:pt modelId="{EAF80BD0-EB92-374E-9E4E-1E0954D580FE}" type="sibTrans" cxnId="{72E0D0D1-6EEB-E44A-82E0-7050AE5A8787}">
      <dgm:prSet/>
      <dgm:spPr/>
      <dgm:t>
        <a:bodyPr/>
        <a:lstStyle/>
        <a:p>
          <a:endParaRPr lang="de-DE"/>
        </a:p>
      </dgm:t>
    </dgm:pt>
    <dgm:pt modelId="{517119D5-CB32-8344-8544-761572F67BFC}">
      <dgm:prSet phldrT="[Text]" custT="1"/>
      <dgm:spPr>
        <a:gradFill flip="none" rotWithShape="1">
          <a:gsLst>
            <a:gs pos="0">
              <a:srgbClr val="9BAFB5">
                <a:lumMod val="5000"/>
                <a:lumOff val="95000"/>
                <a:alpha val="75000"/>
              </a:srgbClr>
            </a:gs>
            <a:gs pos="74000">
              <a:srgbClr val="9BAFB5">
                <a:lumMod val="45000"/>
                <a:lumOff val="55000"/>
              </a:srgbClr>
            </a:gs>
            <a:gs pos="83000">
              <a:srgbClr val="9BAFB5">
                <a:lumMod val="45000"/>
                <a:lumOff val="55000"/>
              </a:srgbClr>
            </a:gs>
            <a:gs pos="100000">
              <a:srgbClr val="9BAFB5">
                <a:lumMod val="30000"/>
                <a:lumOff val="70000"/>
              </a:srgbClr>
            </a:gs>
          </a:gsLst>
          <a:lin ang="5400000" scaled="1"/>
          <a:tileRect/>
        </a:gradFill>
        <a:ln w="31750" cap="sq" cmpd="sng" algn="ctr">
          <a:solidFill>
            <a:srgbClr val="404040"/>
          </a:solidFill>
          <a:prstDash val="solid"/>
          <a:miter lim="800000"/>
        </a:ln>
        <a:effectLst/>
      </dgm:spPr>
      <dgm:t>
        <a:bodyPr spcFirstLastPara="0" vert="horz" wrap="square" lIns="182880" tIns="182880" rIns="182880" bIns="182880" numCol="1" spcCol="1270" rtlCol="0" anchor="ctr" anchorCtr="0"/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cap="all" spc="200" baseline="0" dirty="0">
              <a:solidFill>
                <a:srgbClr val="2626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Generator</a:t>
          </a:r>
        </a:p>
      </dgm:t>
    </dgm:pt>
    <dgm:pt modelId="{89913225-F489-A748-992E-D523427376A2}" type="parTrans" cxnId="{0AD293D1-6FBB-CB48-93D6-94E35D725B38}">
      <dgm:prSet/>
      <dgm:spPr/>
      <dgm:t>
        <a:bodyPr/>
        <a:lstStyle/>
        <a:p>
          <a:endParaRPr lang="de-DE"/>
        </a:p>
      </dgm:t>
    </dgm:pt>
    <dgm:pt modelId="{162740DB-D730-A34F-A158-256D6A761D9E}" type="sibTrans" cxnId="{0AD293D1-6FBB-CB48-93D6-94E35D725B38}">
      <dgm:prSet/>
      <dgm:spPr/>
      <dgm:t>
        <a:bodyPr/>
        <a:lstStyle/>
        <a:p>
          <a:endParaRPr lang="de-DE"/>
        </a:p>
      </dgm:t>
    </dgm:pt>
    <dgm:pt modelId="{462A883F-BA47-104D-9C4F-B49D89233858}">
      <dgm:prSet phldrT="[Text]" custT="1"/>
      <dgm:spPr>
        <a:gradFill flip="none" rotWithShape="1">
          <a:gsLst>
            <a:gs pos="0">
              <a:srgbClr val="9BAFB5">
                <a:lumMod val="5000"/>
                <a:lumOff val="95000"/>
                <a:alpha val="75000"/>
              </a:srgbClr>
            </a:gs>
            <a:gs pos="74000">
              <a:srgbClr val="9BAFB5">
                <a:lumMod val="45000"/>
                <a:lumOff val="55000"/>
              </a:srgbClr>
            </a:gs>
            <a:gs pos="83000">
              <a:srgbClr val="9BAFB5">
                <a:lumMod val="45000"/>
                <a:lumOff val="55000"/>
              </a:srgbClr>
            </a:gs>
            <a:gs pos="100000">
              <a:srgbClr val="9BAFB5">
                <a:lumMod val="30000"/>
                <a:lumOff val="70000"/>
              </a:srgbClr>
            </a:gs>
          </a:gsLst>
          <a:lin ang="5400000" scaled="1"/>
          <a:tileRect/>
        </a:gradFill>
        <a:ln w="31750" cap="sq" cmpd="sng" algn="ctr">
          <a:solidFill>
            <a:srgbClr val="404040"/>
          </a:solidFill>
          <a:prstDash val="solid"/>
          <a:miter lim="800000"/>
        </a:ln>
        <a:effectLst/>
      </dgm:spPr>
      <dgm:t>
        <a:bodyPr spcFirstLastPara="0" vert="horz" wrap="square" lIns="182880" tIns="182880" rIns="182880" bIns="182880" numCol="1" spcCol="1270" rtlCol="0" anchor="ctr" anchorCtr="0"/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cap="all" spc="200" baseline="0" dirty="0">
              <a:solidFill>
                <a:srgbClr val="2626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Tutorials</a:t>
          </a:r>
        </a:p>
      </dgm:t>
    </dgm:pt>
    <dgm:pt modelId="{E27E49FA-087A-184A-BD70-18FA6E66221C}" type="parTrans" cxnId="{20AB5A95-C8F2-934E-940B-5153D69E1D3F}">
      <dgm:prSet/>
      <dgm:spPr/>
      <dgm:t>
        <a:bodyPr/>
        <a:lstStyle/>
        <a:p>
          <a:endParaRPr lang="de-DE"/>
        </a:p>
      </dgm:t>
    </dgm:pt>
    <dgm:pt modelId="{A036DD20-C448-DB40-9E56-38737059EEA7}" type="sibTrans" cxnId="{20AB5A95-C8F2-934E-940B-5153D69E1D3F}">
      <dgm:prSet/>
      <dgm:spPr/>
      <dgm:t>
        <a:bodyPr/>
        <a:lstStyle/>
        <a:p>
          <a:endParaRPr lang="de-DE"/>
        </a:p>
      </dgm:t>
    </dgm:pt>
    <dgm:pt modelId="{44A4BBF0-E54B-AB44-9754-AA0B54645CD0}" type="pres">
      <dgm:prSet presAssocID="{958BA28A-2832-6549-9811-120EC5EB3B15}" presName="Name0" presStyleCnt="0">
        <dgm:presLayoutVars>
          <dgm:dir/>
          <dgm:resizeHandles val="exact"/>
        </dgm:presLayoutVars>
      </dgm:prSet>
      <dgm:spPr/>
    </dgm:pt>
    <dgm:pt modelId="{78217D3D-0242-CA4C-8CD4-77B0512278B5}" type="pres">
      <dgm:prSet presAssocID="{958BA28A-2832-6549-9811-120EC5EB3B15}" presName="bkgdShp" presStyleLbl="alignAccFollowNode1" presStyleIdx="0" presStyleCnt="1"/>
      <dgm:spPr>
        <a:solidFill>
          <a:schemeClr val="accent2">
            <a:lumMod val="40000"/>
            <a:lumOff val="60000"/>
            <a:alpha val="55000"/>
          </a:schemeClr>
        </a:solidFill>
      </dgm:spPr>
    </dgm:pt>
    <dgm:pt modelId="{6F0CE54E-D2D0-124A-88BF-75A5810EF808}" type="pres">
      <dgm:prSet presAssocID="{958BA28A-2832-6549-9811-120EC5EB3B15}" presName="linComp" presStyleCnt="0"/>
      <dgm:spPr/>
    </dgm:pt>
    <dgm:pt modelId="{9CEE0FA0-6911-9641-85BB-CB36C8755AAF}" type="pres">
      <dgm:prSet presAssocID="{ACEC442C-ACF4-FD41-9D67-63E31C3DA41D}" presName="compNode" presStyleCnt="0"/>
      <dgm:spPr/>
    </dgm:pt>
    <dgm:pt modelId="{16682B51-D59F-2B43-B27D-E73CC3C3B6FA}" type="pres">
      <dgm:prSet presAssocID="{ACEC442C-ACF4-FD41-9D67-63E31C3DA41D}" presName="node" presStyleLbl="node1" presStyleIdx="0" presStyleCnt="4">
        <dgm:presLayoutVars>
          <dgm:bulletEnabled val="1"/>
        </dgm:presLayoutVars>
      </dgm:prSet>
      <dgm:spPr/>
    </dgm:pt>
    <dgm:pt modelId="{F353DAAF-A272-A74B-8005-9150DAA4C740}" type="pres">
      <dgm:prSet presAssocID="{ACEC442C-ACF4-FD41-9D67-63E31C3DA41D}" presName="invisiNode" presStyleLbl="node1" presStyleIdx="0" presStyleCnt="4"/>
      <dgm:spPr/>
    </dgm:pt>
    <dgm:pt modelId="{AA98EEE2-1CCF-864E-A90D-17EB7EF71B7A}" type="pres">
      <dgm:prSet presAssocID="{ACEC442C-ACF4-FD41-9D67-63E31C3DA41D}" presName="imagNode" presStyleLbl="fgImgPlace1" presStyleIdx="0" presStyleCnt="4"/>
      <dgm:spPr>
        <a:noFill/>
      </dgm:spPr>
    </dgm:pt>
    <dgm:pt modelId="{0EFFD70C-BCEB-D94E-8C6D-BD7FC2789991}" type="pres">
      <dgm:prSet presAssocID="{A45CB8ED-9183-B140-ADFD-A5DB220F1482}" presName="sibTrans" presStyleLbl="sibTrans2D1" presStyleIdx="0" presStyleCnt="0"/>
      <dgm:spPr/>
    </dgm:pt>
    <dgm:pt modelId="{3E631496-312F-EE48-B74A-640B25BCA021}" type="pres">
      <dgm:prSet presAssocID="{96C98BCA-ED4A-D844-B9CF-A42A627B6E1D}" presName="compNode" presStyleCnt="0"/>
      <dgm:spPr/>
    </dgm:pt>
    <dgm:pt modelId="{CA95DCC4-48BE-9B49-B90C-DCDA4566F55E}" type="pres">
      <dgm:prSet presAssocID="{96C98BCA-ED4A-D844-B9CF-A42A627B6E1D}" presName="node" presStyleLbl="node1" presStyleIdx="1" presStyleCnt="4">
        <dgm:presLayoutVars>
          <dgm:bulletEnabled val="1"/>
        </dgm:presLayoutVars>
      </dgm:prSet>
      <dgm:spPr>
        <a:xfrm rot="10800000">
          <a:off x="2768179" y="1395888"/>
          <a:ext cx="2234970" cy="1706086"/>
        </a:xfrm>
        <a:prstGeom prst="round2SameRect">
          <a:avLst>
            <a:gd name="adj1" fmla="val 10500"/>
            <a:gd name="adj2" fmla="val 0"/>
          </a:avLst>
        </a:prstGeom>
      </dgm:spPr>
    </dgm:pt>
    <dgm:pt modelId="{F1FADA1C-9520-6647-A2EB-BDA132853AB9}" type="pres">
      <dgm:prSet presAssocID="{96C98BCA-ED4A-D844-B9CF-A42A627B6E1D}" presName="invisiNode" presStyleLbl="node1" presStyleIdx="1" presStyleCnt="4"/>
      <dgm:spPr/>
    </dgm:pt>
    <dgm:pt modelId="{AD376145-195C-7D4C-92B1-1EAEEBD10793}" type="pres">
      <dgm:prSet presAssocID="{96C98BCA-ED4A-D844-B9CF-A42A627B6E1D}" presName="imagNode" presStyleLbl="fgImgPlace1" presStyleIdx="1" presStyleCnt="4"/>
      <dgm:spPr>
        <a:noFill/>
      </dgm:spPr>
    </dgm:pt>
    <dgm:pt modelId="{3671D2E6-9517-DB4C-B5FF-FA5ECDD96086}" type="pres">
      <dgm:prSet presAssocID="{EAF80BD0-EB92-374E-9E4E-1E0954D580FE}" presName="sibTrans" presStyleLbl="sibTrans2D1" presStyleIdx="0" presStyleCnt="0"/>
      <dgm:spPr/>
    </dgm:pt>
    <dgm:pt modelId="{1B120E97-9FE9-C648-972A-498231C58A5E}" type="pres">
      <dgm:prSet presAssocID="{517119D5-CB32-8344-8544-761572F67BFC}" presName="compNode" presStyleCnt="0"/>
      <dgm:spPr/>
    </dgm:pt>
    <dgm:pt modelId="{CC529448-603F-3042-B246-D2BBD383BD0B}" type="pres">
      <dgm:prSet presAssocID="{517119D5-CB32-8344-8544-761572F67BFC}" presName="node" presStyleLbl="node1" presStyleIdx="2" presStyleCnt="4">
        <dgm:presLayoutVars>
          <dgm:bulletEnabled val="1"/>
        </dgm:presLayoutVars>
      </dgm:prSet>
      <dgm:spPr>
        <a:xfrm rot="10800000">
          <a:off x="5226647" y="1395888"/>
          <a:ext cx="2234970" cy="1706086"/>
        </a:xfrm>
        <a:prstGeom prst="round2SameRect">
          <a:avLst>
            <a:gd name="adj1" fmla="val 10500"/>
            <a:gd name="adj2" fmla="val 0"/>
          </a:avLst>
        </a:prstGeom>
      </dgm:spPr>
    </dgm:pt>
    <dgm:pt modelId="{1C6AB7E6-2AFA-AD4B-81AB-D86B5171104A}" type="pres">
      <dgm:prSet presAssocID="{517119D5-CB32-8344-8544-761572F67BFC}" presName="invisiNode" presStyleLbl="node1" presStyleIdx="2" presStyleCnt="4"/>
      <dgm:spPr/>
    </dgm:pt>
    <dgm:pt modelId="{382477F8-D3CE-6848-AB2B-B61E42121754}" type="pres">
      <dgm:prSet presAssocID="{517119D5-CB32-8344-8544-761572F67BFC}" presName="imagNode" presStyleLbl="fgImgPlace1" presStyleIdx="2" presStyleCnt="4"/>
      <dgm:spPr>
        <a:noFill/>
      </dgm:spPr>
    </dgm:pt>
    <dgm:pt modelId="{AC4A7C96-3AE7-F84D-9EF1-04767AA68D64}" type="pres">
      <dgm:prSet presAssocID="{162740DB-D730-A34F-A158-256D6A761D9E}" presName="sibTrans" presStyleLbl="sibTrans2D1" presStyleIdx="0" presStyleCnt="0"/>
      <dgm:spPr/>
    </dgm:pt>
    <dgm:pt modelId="{F9CFA993-F9CC-C54A-9004-BB46FC2EB737}" type="pres">
      <dgm:prSet presAssocID="{462A883F-BA47-104D-9C4F-B49D89233858}" presName="compNode" presStyleCnt="0"/>
      <dgm:spPr/>
    </dgm:pt>
    <dgm:pt modelId="{FE0C069A-7ACB-4549-95C7-FEF5EDCF6233}" type="pres">
      <dgm:prSet presAssocID="{462A883F-BA47-104D-9C4F-B49D89233858}" presName="node" presStyleLbl="node1" presStyleIdx="3" presStyleCnt="4">
        <dgm:presLayoutVars>
          <dgm:bulletEnabled val="1"/>
        </dgm:presLayoutVars>
      </dgm:prSet>
      <dgm:spPr>
        <a:xfrm rot="10800000">
          <a:off x="7685115" y="1395888"/>
          <a:ext cx="2234970" cy="1706086"/>
        </a:xfrm>
        <a:prstGeom prst="round2SameRect">
          <a:avLst>
            <a:gd name="adj1" fmla="val 10500"/>
            <a:gd name="adj2" fmla="val 0"/>
          </a:avLst>
        </a:prstGeom>
      </dgm:spPr>
    </dgm:pt>
    <dgm:pt modelId="{9C8A481F-F4EE-1D46-9C55-3C496C7B715D}" type="pres">
      <dgm:prSet presAssocID="{462A883F-BA47-104D-9C4F-B49D89233858}" presName="invisiNode" presStyleLbl="node1" presStyleIdx="3" presStyleCnt="4"/>
      <dgm:spPr/>
    </dgm:pt>
    <dgm:pt modelId="{C558218D-8ECB-494D-9EEE-76213C38F55F}" type="pres">
      <dgm:prSet presAssocID="{462A883F-BA47-104D-9C4F-B49D89233858}" presName="imagNode" presStyleLbl="fgImgPlace1" presStyleIdx="3" presStyleCnt="4"/>
      <dgm:spPr>
        <a:noFill/>
      </dgm:spPr>
    </dgm:pt>
  </dgm:ptLst>
  <dgm:cxnLst>
    <dgm:cxn modelId="{7B58081A-4DCA-164F-A045-9C715A3CA2E2}" type="presOf" srcId="{EAF80BD0-EB92-374E-9E4E-1E0954D580FE}" destId="{3671D2E6-9517-DB4C-B5FF-FA5ECDD96086}" srcOrd="0" destOrd="0" presId="urn:microsoft.com/office/officeart/2005/8/layout/pList2"/>
    <dgm:cxn modelId="{E22FAB2F-7BAE-CF49-A173-CF93F4B615F3}" srcId="{958BA28A-2832-6549-9811-120EC5EB3B15}" destId="{ACEC442C-ACF4-FD41-9D67-63E31C3DA41D}" srcOrd="0" destOrd="0" parTransId="{8A7E6E25-EA2E-8546-AD5F-7E82D8B3EB3B}" sibTransId="{A45CB8ED-9183-B140-ADFD-A5DB220F1482}"/>
    <dgm:cxn modelId="{08558830-5BFE-F144-8192-288AC74E1681}" type="presOf" srcId="{462A883F-BA47-104D-9C4F-B49D89233858}" destId="{FE0C069A-7ACB-4549-95C7-FEF5EDCF6233}" srcOrd="0" destOrd="0" presId="urn:microsoft.com/office/officeart/2005/8/layout/pList2"/>
    <dgm:cxn modelId="{CC64FC38-C682-F44D-9959-6297C0BEDFED}" type="presOf" srcId="{162740DB-D730-A34F-A158-256D6A761D9E}" destId="{AC4A7C96-3AE7-F84D-9EF1-04767AA68D64}" srcOrd="0" destOrd="0" presId="urn:microsoft.com/office/officeart/2005/8/layout/pList2"/>
    <dgm:cxn modelId="{4EE9703C-C2A8-BE4F-9F85-69C67E9258EE}" type="presOf" srcId="{958BA28A-2832-6549-9811-120EC5EB3B15}" destId="{44A4BBF0-E54B-AB44-9754-AA0B54645CD0}" srcOrd="0" destOrd="0" presId="urn:microsoft.com/office/officeart/2005/8/layout/pList2"/>
    <dgm:cxn modelId="{E4856A4D-F59F-804D-B574-3D81EA0117CE}" type="presOf" srcId="{517119D5-CB32-8344-8544-761572F67BFC}" destId="{CC529448-603F-3042-B246-D2BBD383BD0B}" srcOrd="0" destOrd="0" presId="urn:microsoft.com/office/officeart/2005/8/layout/pList2"/>
    <dgm:cxn modelId="{20AB5A95-C8F2-934E-940B-5153D69E1D3F}" srcId="{958BA28A-2832-6549-9811-120EC5EB3B15}" destId="{462A883F-BA47-104D-9C4F-B49D89233858}" srcOrd="3" destOrd="0" parTransId="{E27E49FA-087A-184A-BD70-18FA6E66221C}" sibTransId="{A036DD20-C448-DB40-9E56-38737059EEA7}"/>
    <dgm:cxn modelId="{27DFEB95-AA70-6443-A530-5B64AF06D425}" type="presOf" srcId="{ACEC442C-ACF4-FD41-9D67-63E31C3DA41D}" destId="{16682B51-D59F-2B43-B27D-E73CC3C3B6FA}" srcOrd="0" destOrd="0" presId="urn:microsoft.com/office/officeart/2005/8/layout/pList2"/>
    <dgm:cxn modelId="{0AD293D1-6FBB-CB48-93D6-94E35D725B38}" srcId="{958BA28A-2832-6549-9811-120EC5EB3B15}" destId="{517119D5-CB32-8344-8544-761572F67BFC}" srcOrd="2" destOrd="0" parTransId="{89913225-F489-A748-992E-D523427376A2}" sibTransId="{162740DB-D730-A34F-A158-256D6A761D9E}"/>
    <dgm:cxn modelId="{72E0D0D1-6EEB-E44A-82E0-7050AE5A8787}" srcId="{958BA28A-2832-6549-9811-120EC5EB3B15}" destId="{96C98BCA-ED4A-D844-B9CF-A42A627B6E1D}" srcOrd="1" destOrd="0" parTransId="{FE6F5FE2-2C7E-5D42-8B26-3B551BD9BC4C}" sibTransId="{EAF80BD0-EB92-374E-9E4E-1E0954D580FE}"/>
    <dgm:cxn modelId="{B0B3FDDC-5CCA-2349-ACCA-3B5FB2854876}" type="presOf" srcId="{96C98BCA-ED4A-D844-B9CF-A42A627B6E1D}" destId="{CA95DCC4-48BE-9B49-B90C-DCDA4566F55E}" srcOrd="0" destOrd="0" presId="urn:microsoft.com/office/officeart/2005/8/layout/pList2"/>
    <dgm:cxn modelId="{D9E1F5E8-410E-F948-92A7-891B62C2BC1F}" type="presOf" srcId="{A45CB8ED-9183-B140-ADFD-A5DB220F1482}" destId="{0EFFD70C-BCEB-D94E-8C6D-BD7FC2789991}" srcOrd="0" destOrd="0" presId="urn:microsoft.com/office/officeart/2005/8/layout/pList2"/>
    <dgm:cxn modelId="{8D979CE2-3BBD-BF4A-8EA8-39A508D33397}" type="presParOf" srcId="{44A4BBF0-E54B-AB44-9754-AA0B54645CD0}" destId="{78217D3D-0242-CA4C-8CD4-77B0512278B5}" srcOrd="0" destOrd="0" presId="urn:microsoft.com/office/officeart/2005/8/layout/pList2"/>
    <dgm:cxn modelId="{92009784-92BC-B849-A26D-CD77CD6AC9D8}" type="presParOf" srcId="{44A4BBF0-E54B-AB44-9754-AA0B54645CD0}" destId="{6F0CE54E-D2D0-124A-88BF-75A5810EF808}" srcOrd="1" destOrd="0" presId="urn:microsoft.com/office/officeart/2005/8/layout/pList2"/>
    <dgm:cxn modelId="{5DC505EF-1BAB-6B4C-A8E3-099C0F7CF4DA}" type="presParOf" srcId="{6F0CE54E-D2D0-124A-88BF-75A5810EF808}" destId="{9CEE0FA0-6911-9641-85BB-CB36C8755AAF}" srcOrd="0" destOrd="0" presId="urn:microsoft.com/office/officeart/2005/8/layout/pList2"/>
    <dgm:cxn modelId="{B3BB81CB-12A0-6941-B1CF-FF3F1EA816D9}" type="presParOf" srcId="{9CEE0FA0-6911-9641-85BB-CB36C8755AAF}" destId="{16682B51-D59F-2B43-B27D-E73CC3C3B6FA}" srcOrd="0" destOrd="0" presId="urn:microsoft.com/office/officeart/2005/8/layout/pList2"/>
    <dgm:cxn modelId="{19A2AAF1-E982-154B-A80C-09601761DCDE}" type="presParOf" srcId="{9CEE0FA0-6911-9641-85BB-CB36C8755AAF}" destId="{F353DAAF-A272-A74B-8005-9150DAA4C740}" srcOrd="1" destOrd="0" presId="urn:microsoft.com/office/officeart/2005/8/layout/pList2"/>
    <dgm:cxn modelId="{E6CB5F15-7C94-7B4B-BB6C-9948331EFC8D}" type="presParOf" srcId="{9CEE0FA0-6911-9641-85BB-CB36C8755AAF}" destId="{AA98EEE2-1CCF-864E-A90D-17EB7EF71B7A}" srcOrd="2" destOrd="0" presId="urn:microsoft.com/office/officeart/2005/8/layout/pList2"/>
    <dgm:cxn modelId="{C118D202-62A7-3E4B-816C-D6B621DE939E}" type="presParOf" srcId="{6F0CE54E-D2D0-124A-88BF-75A5810EF808}" destId="{0EFFD70C-BCEB-D94E-8C6D-BD7FC2789991}" srcOrd="1" destOrd="0" presId="urn:microsoft.com/office/officeart/2005/8/layout/pList2"/>
    <dgm:cxn modelId="{48C7120C-147B-5D4A-BA02-324106E36007}" type="presParOf" srcId="{6F0CE54E-D2D0-124A-88BF-75A5810EF808}" destId="{3E631496-312F-EE48-B74A-640B25BCA021}" srcOrd="2" destOrd="0" presId="urn:microsoft.com/office/officeart/2005/8/layout/pList2"/>
    <dgm:cxn modelId="{1FDDC116-F16D-9541-BA50-0E477DB61DDB}" type="presParOf" srcId="{3E631496-312F-EE48-B74A-640B25BCA021}" destId="{CA95DCC4-48BE-9B49-B90C-DCDA4566F55E}" srcOrd="0" destOrd="0" presId="urn:microsoft.com/office/officeart/2005/8/layout/pList2"/>
    <dgm:cxn modelId="{5699C16C-8E60-A74D-BEC4-72C8BB12D39D}" type="presParOf" srcId="{3E631496-312F-EE48-B74A-640B25BCA021}" destId="{F1FADA1C-9520-6647-A2EB-BDA132853AB9}" srcOrd="1" destOrd="0" presId="urn:microsoft.com/office/officeart/2005/8/layout/pList2"/>
    <dgm:cxn modelId="{A0386D35-14E3-0543-91C6-3BD09A6AD473}" type="presParOf" srcId="{3E631496-312F-EE48-B74A-640B25BCA021}" destId="{AD376145-195C-7D4C-92B1-1EAEEBD10793}" srcOrd="2" destOrd="0" presId="urn:microsoft.com/office/officeart/2005/8/layout/pList2"/>
    <dgm:cxn modelId="{415E060D-2930-8A4A-8265-59193DEA6BC9}" type="presParOf" srcId="{6F0CE54E-D2D0-124A-88BF-75A5810EF808}" destId="{3671D2E6-9517-DB4C-B5FF-FA5ECDD96086}" srcOrd="3" destOrd="0" presId="urn:microsoft.com/office/officeart/2005/8/layout/pList2"/>
    <dgm:cxn modelId="{976B82B4-8529-A944-977F-728D18048B15}" type="presParOf" srcId="{6F0CE54E-D2D0-124A-88BF-75A5810EF808}" destId="{1B120E97-9FE9-C648-972A-498231C58A5E}" srcOrd="4" destOrd="0" presId="urn:microsoft.com/office/officeart/2005/8/layout/pList2"/>
    <dgm:cxn modelId="{EF58A509-595A-E847-8E37-461ADDE68348}" type="presParOf" srcId="{1B120E97-9FE9-C648-972A-498231C58A5E}" destId="{CC529448-603F-3042-B246-D2BBD383BD0B}" srcOrd="0" destOrd="0" presId="urn:microsoft.com/office/officeart/2005/8/layout/pList2"/>
    <dgm:cxn modelId="{12A0F01C-3E88-4C47-BAB0-99B451BECEA9}" type="presParOf" srcId="{1B120E97-9FE9-C648-972A-498231C58A5E}" destId="{1C6AB7E6-2AFA-AD4B-81AB-D86B5171104A}" srcOrd="1" destOrd="0" presId="urn:microsoft.com/office/officeart/2005/8/layout/pList2"/>
    <dgm:cxn modelId="{A5B18DC4-21F3-0740-AD08-5C45E2A4D8F5}" type="presParOf" srcId="{1B120E97-9FE9-C648-972A-498231C58A5E}" destId="{382477F8-D3CE-6848-AB2B-B61E42121754}" srcOrd="2" destOrd="0" presId="urn:microsoft.com/office/officeart/2005/8/layout/pList2"/>
    <dgm:cxn modelId="{943DF00A-89DB-054A-ADEC-6EBE68569602}" type="presParOf" srcId="{6F0CE54E-D2D0-124A-88BF-75A5810EF808}" destId="{AC4A7C96-3AE7-F84D-9EF1-04767AA68D64}" srcOrd="5" destOrd="0" presId="urn:microsoft.com/office/officeart/2005/8/layout/pList2"/>
    <dgm:cxn modelId="{E3E2CDDD-8049-1E48-B725-C68603991E41}" type="presParOf" srcId="{6F0CE54E-D2D0-124A-88BF-75A5810EF808}" destId="{F9CFA993-F9CC-C54A-9004-BB46FC2EB737}" srcOrd="6" destOrd="0" presId="urn:microsoft.com/office/officeart/2005/8/layout/pList2"/>
    <dgm:cxn modelId="{3A0E3CFA-5280-D440-AF40-7D4A1B672248}" type="presParOf" srcId="{F9CFA993-F9CC-C54A-9004-BB46FC2EB737}" destId="{FE0C069A-7ACB-4549-95C7-FEF5EDCF6233}" srcOrd="0" destOrd="0" presId="urn:microsoft.com/office/officeart/2005/8/layout/pList2"/>
    <dgm:cxn modelId="{997779BA-6803-F040-A0BB-2B25965125EB}" type="presParOf" srcId="{F9CFA993-F9CC-C54A-9004-BB46FC2EB737}" destId="{9C8A481F-F4EE-1D46-9C55-3C496C7B715D}" srcOrd="1" destOrd="0" presId="urn:microsoft.com/office/officeart/2005/8/layout/pList2"/>
    <dgm:cxn modelId="{12140185-E23C-1943-8221-F2A9100D1D62}" type="presParOf" srcId="{F9CFA993-F9CC-C54A-9004-BB46FC2EB737}" destId="{C558218D-8ECB-494D-9EEE-76213C38F55F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17D3D-0242-CA4C-8CD4-77B0512278B5}">
      <dsp:nvSpPr>
        <dsp:cNvPr id="0" name=""/>
        <dsp:cNvSpPr/>
      </dsp:nvSpPr>
      <dsp:spPr>
        <a:xfrm>
          <a:off x="0" y="0"/>
          <a:ext cx="10229797" cy="1395888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  <a:alpha val="55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8EEE2-1CCF-864E-A90D-17EB7EF71B7A}">
      <dsp:nvSpPr>
        <dsp:cNvPr id="0" name=""/>
        <dsp:cNvSpPr/>
      </dsp:nvSpPr>
      <dsp:spPr>
        <a:xfrm>
          <a:off x="309711" y="186118"/>
          <a:ext cx="2234970" cy="1023651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82B51-D59F-2B43-B27D-E73CC3C3B6FA}">
      <dsp:nvSpPr>
        <dsp:cNvPr id="0" name=""/>
        <dsp:cNvSpPr/>
      </dsp:nvSpPr>
      <dsp:spPr>
        <a:xfrm rot="10800000">
          <a:off x="309711" y="1395888"/>
          <a:ext cx="2234970" cy="1706086"/>
        </a:xfrm>
        <a:prstGeom prst="round2SameRect">
          <a:avLst>
            <a:gd name="adj1" fmla="val 10500"/>
            <a:gd name="adj2" fmla="val 0"/>
          </a:avLst>
        </a:prstGeom>
        <a:gradFill flip="none" rotWithShape="1">
          <a:gsLst>
            <a:gs pos="0">
              <a:schemeClr val="accent2">
                <a:lumMod val="5000"/>
                <a:lumOff val="95000"/>
                <a:alpha val="7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 w="31750" cap="sq" cmpd="sng" algn="ctr">
          <a:solidFill>
            <a:srgbClr val="4040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rtlCol="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cap="all" spc="200" baseline="0" dirty="0">
              <a:solidFill>
                <a:srgbClr val="2626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Bestellen/ Abholen</a:t>
          </a:r>
        </a:p>
      </dsp:txBody>
      <dsp:txXfrm rot="10800000">
        <a:off x="362179" y="1395888"/>
        <a:ext cx="2130034" cy="1653618"/>
      </dsp:txXfrm>
    </dsp:sp>
    <dsp:sp modelId="{AD376145-195C-7D4C-92B1-1EAEEBD10793}">
      <dsp:nvSpPr>
        <dsp:cNvPr id="0" name=""/>
        <dsp:cNvSpPr/>
      </dsp:nvSpPr>
      <dsp:spPr>
        <a:xfrm>
          <a:off x="2768179" y="186118"/>
          <a:ext cx="2234970" cy="1023651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5DCC4-48BE-9B49-B90C-DCDA4566F55E}">
      <dsp:nvSpPr>
        <dsp:cNvPr id="0" name=""/>
        <dsp:cNvSpPr/>
      </dsp:nvSpPr>
      <dsp:spPr>
        <a:xfrm rot="10800000">
          <a:off x="2768179" y="1395888"/>
          <a:ext cx="2234970" cy="1706086"/>
        </a:xfrm>
        <a:prstGeom prst="round2SameRect">
          <a:avLst>
            <a:gd name="adj1" fmla="val 10500"/>
            <a:gd name="adj2" fmla="val 0"/>
          </a:avLst>
        </a:prstGeom>
        <a:gradFill flip="none" rotWithShape="1">
          <a:gsLst>
            <a:gs pos="0">
              <a:srgbClr val="9BAFB5">
                <a:lumMod val="5000"/>
                <a:lumOff val="95000"/>
                <a:alpha val="75000"/>
              </a:srgbClr>
            </a:gs>
            <a:gs pos="74000">
              <a:srgbClr val="9BAFB5">
                <a:lumMod val="45000"/>
                <a:lumOff val="55000"/>
              </a:srgbClr>
            </a:gs>
            <a:gs pos="83000">
              <a:srgbClr val="9BAFB5">
                <a:lumMod val="45000"/>
                <a:lumOff val="55000"/>
              </a:srgbClr>
            </a:gs>
            <a:gs pos="100000">
              <a:srgbClr val="9BAFB5">
                <a:lumMod val="30000"/>
                <a:lumOff val="70000"/>
              </a:srgbClr>
            </a:gs>
          </a:gsLst>
          <a:lin ang="5400000" scaled="1"/>
          <a:tileRect/>
        </a:gradFill>
        <a:ln w="31750" cap="sq" cmpd="sng" algn="ctr">
          <a:solidFill>
            <a:srgbClr val="4040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rtlCol="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cap="all" spc="200" baseline="0" dirty="0">
              <a:solidFill>
                <a:srgbClr val="2626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Rezepte</a:t>
          </a:r>
        </a:p>
      </dsp:txBody>
      <dsp:txXfrm rot="10800000">
        <a:off x="2820647" y="1395888"/>
        <a:ext cx="2130034" cy="1653618"/>
      </dsp:txXfrm>
    </dsp:sp>
    <dsp:sp modelId="{382477F8-D3CE-6848-AB2B-B61E42121754}">
      <dsp:nvSpPr>
        <dsp:cNvPr id="0" name=""/>
        <dsp:cNvSpPr/>
      </dsp:nvSpPr>
      <dsp:spPr>
        <a:xfrm>
          <a:off x="5226647" y="186118"/>
          <a:ext cx="2234970" cy="1023651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529448-603F-3042-B246-D2BBD383BD0B}">
      <dsp:nvSpPr>
        <dsp:cNvPr id="0" name=""/>
        <dsp:cNvSpPr/>
      </dsp:nvSpPr>
      <dsp:spPr>
        <a:xfrm rot="10800000">
          <a:off x="5226647" y="1395888"/>
          <a:ext cx="2234970" cy="1706086"/>
        </a:xfrm>
        <a:prstGeom prst="round2SameRect">
          <a:avLst>
            <a:gd name="adj1" fmla="val 10500"/>
            <a:gd name="adj2" fmla="val 0"/>
          </a:avLst>
        </a:prstGeom>
        <a:gradFill flip="none" rotWithShape="1">
          <a:gsLst>
            <a:gs pos="0">
              <a:srgbClr val="9BAFB5">
                <a:lumMod val="5000"/>
                <a:lumOff val="95000"/>
                <a:alpha val="75000"/>
              </a:srgbClr>
            </a:gs>
            <a:gs pos="74000">
              <a:srgbClr val="9BAFB5">
                <a:lumMod val="45000"/>
                <a:lumOff val="55000"/>
              </a:srgbClr>
            </a:gs>
            <a:gs pos="83000">
              <a:srgbClr val="9BAFB5">
                <a:lumMod val="45000"/>
                <a:lumOff val="55000"/>
              </a:srgbClr>
            </a:gs>
            <a:gs pos="100000">
              <a:srgbClr val="9BAFB5">
                <a:lumMod val="30000"/>
                <a:lumOff val="70000"/>
              </a:srgbClr>
            </a:gs>
          </a:gsLst>
          <a:lin ang="5400000" scaled="1"/>
          <a:tileRect/>
        </a:gradFill>
        <a:ln w="31750" cap="sq" cmpd="sng" algn="ctr">
          <a:solidFill>
            <a:srgbClr val="4040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rtlCol="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cap="all" spc="200" baseline="0" dirty="0">
              <a:solidFill>
                <a:srgbClr val="2626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Generator</a:t>
          </a:r>
        </a:p>
      </dsp:txBody>
      <dsp:txXfrm rot="10800000">
        <a:off x="5279115" y="1395888"/>
        <a:ext cx="2130034" cy="1653618"/>
      </dsp:txXfrm>
    </dsp:sp>
    <dsp:sp modelId="{C558218D-8ECB-494D-9EEE-76213C38F55F}">
      <dsp:nvSpPr>
        <dsp:cNvPr id="0" name=""/>
        <dsp:cNvSpPr/>
      </dsp:nvSpPr>
      <dsp:spPr>
        <a:xfrm>
          <a:off x="7685115" y="186118"/>
          <a:ext cx="2234970" cy="1023651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C069A-7ACB-4549-95C7-FEF5EDCF6233}">
      <dsp:nvSpPr>
        <dsp:cNvPr id="0" name=""/>
        <dsp:cNvSpPr/>
      </dsp:nvSpPr>
      <dsp:spPr>
        <a:xfrm rot="10800000">
          <a:off x="7685115" y="1395888"/>
          <a:ext cx="2234970" cy="1706086"/>
        </a:xfrm>
        <a:prstGeom prst="round2SameRect">
          <a:avLst>
            <a:gd name="adj1" fmla="val 10500"/>
            <a:gd name="adj2" fmla="val 0"/>
          </a:avLst>
        </a:prstGeom>
        <a:gradFill flip="none" rotWithShape="1">
          <a:gsLst>
            <a:gs pos="0">
              <a:srgbClr val="9BAFB5">
                <a:lumMod val="5000"/>
                <a:lumOff val="95000"/>
                <a:alpha val="75000"/>
              </a:srgbClr>
            </a:gs>
            <a:gs pos="74000">
              <a:srgbClr val="9BAFB5">
                <a:lumMod val="45000"/>
                <a:lumOff val="55000"/>
              </a:srgbClr>
            </a:gs>
            <a:gs pos="83000">
              <a:srgbClr val="9BAFB5">
                <a:lumMod val="45000"/>
                <a:lumOff val="55000"/>
              </a:srgbClr>
            </a:gs>
            <a:gs pos="100000">
              <a:srgbClr val="9BAFB5">
                <a:lumMod val="30000"/>
                <a:lumOff val="70000"/>
              </a:srgbClr>
            </a:gs>
          </a:gsLst>
          <a:lin ang="5400000" scaled="1"/>
          <a:tileRect/>
        </a:gradFill>
        <a:ln w="31750" cap="sq" cmpd="sng" algn="ctr">
          <a:solidFill>
            <a:srgbClr val="4040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rtlCol="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cap="all" spc="200" baseline="0" dirty="0">
              <a:solidFill>
                <a:srgbClr val="2626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Tutorials</a:t>
          </a:r>
        </a:p>
      </dsp:txBody>
      <dsp:txXfrm rot="10800000">
        <a:off x="7737583" y="1395888"/>
        <a:ext cx="2130034" cy="1653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03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697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518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215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94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090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126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1902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071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0031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100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6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microsoft.com/office/2007/relationships/hdphoto" Target="../media/hdphoto1.wdp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FAA8A-4BE3-A44F-B2E3-31DCCBDEE1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7796BD-D751-9340-9751-3DCA1747D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82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5FDEE-4E38-FD4C-9B41-B7E19D570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8650"/>
          </a:xfrm>
          <a:solidFill>
            <a:schemeClr val="bg1">
              <a:alpha val="68000"/>
            </a:schemeClr>
          </a:solidFill>
          <a:ln>
            <a:solidFill>
              <a:srgbClr val="404040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de-DE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www.MetzgereiHeinreich.de</a:t>
            </a:r>
            <a:endParaRPr lang="de-DE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A968194C-DC65-BA42-AD1B-98657C487F1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73948868"/>
              </p:ext>
            </p:extLst>
          </p:nvPr>
        </p:nvGraphicFramePr>
        <p:xfrm>
          <a:off x="1857413" y="1878012"/>
          <a:ext cx="10229797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32AD7B-9423-1345-A263-4DF0535EF4EE}"/>
              </a:ext>
            </a:extLst>
          </p:cNvPr>
          <p:cNvCxnSpPr/>
          <p:nvPr/>
        </p:nvCxnSpPr>
        <p:spPr>
          <a:xfrm>
            <a:off x="1743075" y="628650"/>
            <a:ext cx="0" cy="622935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C2428DC-374F-AA45-BEBE-1BAE64E2BCD7}"/>
              </a:ext>
            </a:extLst>
          </p:cNvPr>
          <p:cNvSpPr txBox="1"/>
          <p:nvPr/>
        </p:nvSpPr>
        <p:spPr>
          <a:xfrm>
            <a:off x="0" y="931938"/>
            <a:ext cx="1546586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  <a:alpha val="7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/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/>
              <a:t>Angebot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8437841-4A32-7C48-9DB7-6672FD31C300}"/>
              </a:ext>
            </a:extLst>
          </p:cNvPr>
          <p:cNvSpPr txBox="1"/>
          <p:nvPr/>
        </p:nvSpPr>
        <p:spPr>
          <a:xfrm>
            <a:off x="-10736" y="2346976"/>
            <a:ext cx="1557321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  <a:alpha val="7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/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/>
              <a:t>Über uns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62E22DC-F175-134E-ADCF-E1134B596700}"/>
              </a:ext>
            </a:extLst>
          </p:cNvPr>
          <p:cNvSpPr txBox="1"/>
          <p:nvPr/>
        </p:nvSpPr>
        <p:spPr>
          <a:xfrm>
            <a:off x="-20641" y="3019596"/>
            <a:ext cx="1557321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  <a:alpha val="7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/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/>
              <a:t>Kontakt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7FB44D9-D0E6-C04E-AD62-B93A1E95AE7F}"/>
              </a:ext>
            </a:extLst>
          </p:cNvPr>
          <p:cNvSpPr txBox="1"/>
          <p:nvPr/>
        </p:nvSpPr>
        <p:spPr>
          <a:xfrm>
            <a:off x="-10736" y="3650635"/>
            <a:ext cx="1557321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  <a:alpha val="7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/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/>
              <a:t>Impressum</a:t>
            </a:r>
          </a:p>
        </p:txBody>
      </p:sp>
      <p:sp>
        <p:nvSpPr>
          <p:cNvPr id="13" name="Eingebuchteter Richtungspfeil 12">
            <a:extLst>
              <a:ext uri="{FF2B5EF4-FFF2-40B4-BE49-F238E27FC236}">
                <a16:creationId xmlns:a16="http://schemas.microsoft.com/office/drawing/2014/main" id="{9B96B2D5-F274-4248-BC25-6A7B667FC351}"/>
              </a:ext>
            </a:extLst>
          </p:cNvPr>
          <p:cNvSpPr/>
          <p:nvPr/>
        </p:nvSpPr>
        <p:spPr>
          <a:xfrm rot="5400000" flipV="1">
            <a:off x="1464443" y="981100"/>
            <a:ext cx="164295" cy="202954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Eingebuchteter Richtungspfeil 21">
            <a:extLst>
              <a:ext uri="{FF2B5EF4-FFF2-40B4-BE49-F238E27FC236}">
                <a16:creationId xmlns:a16="http://schemas.microsoft.com/office/drawing/2014/main" id="{65AEF025-0BC7-B94C-B0F4-EF021094A836}"/>
              </a:ext>
            </a:extLst>
          </p:cNvPr>
          <p:cNvSpPr/>
          <p:nvPr/>
        </p:nvSpPr>
        <p:spPr>
          <a:xfrm flipV="1">
            <a:off x="1464435" y="2422896"/>
            <a:ext cx="164295" cy="202954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Eingebuchteter Richtungspfeil 22">
            <a:extLst>
              <a:ext uri="{FF2B5EF4-FFF2-40B4-BE49-F238E27FC236}">
                <a16:creationId xmlns:a16="http://schemas.microsoft.com/office/drawing/2014/main" id="{2D216100-6E57-6245-9BB6-3EA8390B21A7}"/>
              </a:ext>
            </a:extLst>
          </p:cNvPr>
          <p:cNvSpPr/>
          <p:nvPr/>
        </p:nvSpPr>
        <p:spPr>
          <a:xfrm flipV="1">
            <a:off x="1443797" y="3103938"/>
            <a:ext cx="164295" cy="202954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Eingebuchteter Richtungspfeil 23">
            <a:extLst>
              <a:ext uri="{FF2B5EF4-FFF2-40B4-BE49-F238E27FC236}">
                <a16:creationId xmlns:a16="http://schemas.microsoft.com/office/drawing/2014/main" id="{CB5F5A37-9E05-AF40-A9BA-8EDEC77A8BC0}"/>
              </a:ext>
            </a:extLst>
          </p:cNvPr>
          <p:cNvSpPr/>
          <p:nvPr/>
        </p:nvSpPr>
        <p:spPr>
          <a:xfrm flipV="1">
            <a:off x="1464439" y="3733824"/>
            <a:ext cx="164295" cy="202954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A6D6B32-900A-B045-80D9-13F834BA77D9}"/>
              </a:ext>
            </a:extLst>
          </p:cNvPr>
          <p:cNvSpPr txBox="1"/>
          <p:nvPr/>
        </p:nvSpPr>
        <p:spPr>
          <a:xfrm>
            <a:off x="1878059" y="957626"/>
            <a:ext cx="531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Willkomen</a:t>
            </a:r>
            <a:r>
              <a:rPr lang="de-DE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bei Metzgerei Heinrich !</a:t>
            </a:r>
          </a:p>
        </p:txBody>
      </p:sp>
      <p:pic>
        <p:nvPicPr>
          <p:cNvPr id="40" name="Grafik 3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2EE2C74-A6C0-8B4C-9F97-B9BC00345F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2314" y="2142660"/>
            <a:ext cx="1171982" cy="1002170"/>
          </a:xfrm>
          <a:prstGeom prst="rect">
            <a:avLst/>
          </a:prstGeom>
        </p:spPr>
      </p:pic>
      <p:pic>
        <p:nvPicPr>
          <p:cNvPr id="44" name="Grafik 43" descr="Ein Bild, das Zug, Bus enthält.&#10;&#10;Automatisch generierte Beschreibung">
            <a:extLst>
              <a:ext uri="{FF2B5EF4-FFF2-40B4-BE49-F238E27FC236}">
                <a16:creationId xmlns:a16="http://schemas.microsoft.com/office/drawing/2014/main" id="{A97AA8A3-A8B5-A24A-B995-70D4F831CF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0019" y="2142660"/>
            <a:ext cx="935076" cy="935076"/>
          </a:xfrm>
          <a:prstGeom prst="rect">
            <a:avLst/>
          </a:prstGeom>
        </p:spPr>
      </p:pic>
      <p:pic>
        <p:nvPicPr>
          <p:cNvPr id="48" name="Grafik 47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00039A9F-D7AF-6F49-BC65-41F0F24399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2540" y="1984590"/>
            <a:ext cx="1171982" cy="1171982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2BF43850-96F3-7A41-9E2A-8FA1A19D3A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29774" y="1923230"/>
            <a:ext cx="1364767" cy="1364767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14B59C53-60BA-0642-8E3B-6A948A00B131}"/>
              </a:ext>
            </a:extLst>
          </p:cNvPr>
          <p:cNvSpPr txBox="1"/>
          <p:nvPr/>
        </p:nvSpPr>
        <p:spPr>
          <a:xfrm>
            <a:off x="450358" y="1325876"/>
            <a:ext cx="1096224" cy="2169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  <a:alpha val="7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/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/>
              <a:t>Wurst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18759F74-9012-AE40-89E6-6E0563F44557}"/>
              </a:ext>
            </a:extLst>
          </p:cNvPr>
          <p:cNvSpPr txBox="1"/>
          <p:nvPr/>
        </p:nvSpPr>
        <p:spPr>
          <a:xfrm>
            <a:off x="451604" y="1575910"/>
            <a:ext cx="1096224" cy="2169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  <a:alpha val="7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/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/>
              <a:t>Grill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66AF5D7A-EAAC-F24C-946D-0FA21F30AB8C}"/>
              </a:ext>
            </a:extLst>
          </p:cNvPr>
          <p:cNvSpPr txBox="1"/>
          <p:nvPr/>
        </p:nvSpPr>
        <p:spPr>
          <a:xfrm>
            <a:off x="450358" y="1834436"/>
            <a:ext cx="1096224" cy="2169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  <a:alpha val="7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/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/>
              <a:t>Tradition</a:t>
            </a:r>
          </a:p>
        </p:txBody>
      </p:sp>
      <p:cxnSp>
        <p:nvCxnSpPr>
          <p:cNvPr id="56" name="Gerade Verbindung 55">
            <a:extLst>
              <a:ext uri="{FF2B5EF4-FFF2-40B4-BE49-F238E27FC236}">
                <a16:creationId xmlns:a16="http://schemas.microsoft.com/office/drawing/2014/main" id="{2F9ED48A-424A-C241-9544-B5AAB7D4660C}"/>
              </a:ext>
            </a:extLst>
          </p:cNvPr>
          <p:cNvCxnSpPr/>
          <p:nvPr/>
        </p:nvCxnSpPr>
        <p:spPr>
          <a:xfrm>
            <a:off x="0" y="628650"/>
            <a:ext cx="0" cy="622935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Multiplizieren 57">
            <a:extLst>
              <a:ext uri="{FF2B5EF4-FFF2-40B4-BE49-F238E27FC236}">
                <a16:creationId xmlns:a16="http://schemas.microsoft.com/office/drawing/2014/main" id="{9BFE4214-DB69-6448-A0D1-7DA958A9AEFB}"/>
              </a:ext>
            </a:extLst>
          </p:cNvPr>
          <p:cNvSpPr/>
          <p:nvPr/>
        </p:nvSpPr>
        <p:spPr>
          <a:xfrm>
            <a:off x="11937126" y="0"/>
            <a:ext cx="254874" cy="21602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A813910-1DE1-0143-8BB3-F4E7CC6A0BF5}"/>
              </a:ext>
            </a:extLst>
          </p:cNvPr>
          <p:cNvSpPr/>
          <p:nvPr/>
        </p:nvSpPr>
        <p:spPr>
          <a:xfrm>
            <a:off x="11704320" y="48577"/>
            <a:ext cx="146304" cy="1188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E702740C-200B-AE4C-8A8C-39AFE1CC4D93}"/>
              </a:ext>
            </a:extLst>
          </p:cNvPr>
          <p:cNvCxnSpPr/>
          <p:nvPr/>
        </p:nvCxnSpPr>
        <p:spPr>
          <a:xfrm>
            <a:off x="11365992" y="108013"/>
            <a:ext cx="192024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E775D66B-EBCD-674A-ACC2-44D59552920A}"/>
              </a:ext>
            </a:extLst>
          </p:cNvPr>
          <p:cNvSpPr/>
          <p:nvPr/>
        </p:nvSpPr>
        <p:spPr>
          <a:xfrm>
            <a:off x="11301984" y="21145"/>
            <a:ext cx="890016" cy="194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023038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Macintosh PowerPoint</Application>
  <PresentationFormat>Breitbild</PresentationFormat>
  <Paragraphs>13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Helvetica Neue</vt:lpstr>
      <vt:lpstr>Paket</vt:lpstr>
      <vt:lpstr>PowerPoint-Präsentation</vt:lpstr>
      <vt:lpstr>www.MetzgereiHeinreich.de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Marcel Sielaff</dc:creator>
  <cp:lastModifiedBy>Marcel Sielaff</cp:lastModifiedBy>
  <cp:revision>7</cp:revision>
  <dcterms:created xsi:type="dcterms:W3CDTF">2020-04-01T09:04:42Z</dcterms:created>
  <dcterms:modified xsi:type="dcterms:W3CDTF">2020-04-01T09:58:47Z</dcterms:modified>
</cp:coreProperties>
</file>