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73" r:id="rId4"/>
    <p:sldId id="258" r:id="rId5"/>
    <p:sldId id="272" r:id="rId6"/>
    <p:sldId id="261" r:id="rId7"/>
    <p:sldId id="264" r:id="rId8"/>
    <p:sldId id="263" r:id="rId9"/>
    <p:sldId id="271" r:id="rId10"/>
    <p:sldId id="265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37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accent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accent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accent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683E0BE9-B6DB-8448-AAF4-D5A80C006A78}" type="presOf" srcId="{CA63EE79-CBDD-7D4B-8F17-84CF3DC13483}" destId="{AE203C5B-2045-B44C-9569-19BA01E220B4}" srcOrd="0" destOrd="0" presId="urn:microsoft.com/office/officeart/2008/layout/VerticalCurvedList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7695A02D-7EEC-9F47-8CED-FEF6814F9628}" type="presParOf" srcId="{C17CD1CA-4B75-0840-9262-C97D4ABA3632}" destId="{235AD21A-1B87-6347-9CF7-55B563B264C5}" srcOrd="0" destOrd="0" presId="urn:microsoft.com/office/officeart/2008/layout/VerticalCurvedList"/>
    <dgm:cxn modelId="{81FE7557-088F-E940-8495-30580B933426}" type="presParOf" srcId="{C17CD1CA-4B75-0840-9262-C97D4ABA3632}" destId="{AE203C5B-2045-B44C-9569-19BA01E220B4}" srcOrd="1" destOrd="0" presId="urn:microsoft.com/office/officeart/2008/layout/VerticalCurvedList"/>
    <dgm:cxn modelId="{CB53CB7A-3476-1A40-ABC1-5E6267E8978B}" type="presParOf" srcId="{C17CD1CA-4B75-0840-9262-C97D4ABA3632}" destId="{5CCC4E0D-F58A-3E40-9A08-1E816EE1466F}" srcOrd="2" destOrd="0" presId="urn:microsoft.com/office/officeart/2008/layout/VerticalCurvedList"/>
    <dgm:cxn modelId="{FA92E97E-8734-1943-A28F-58E889E8AA27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3642E35E-A505-D44B-AC5F-2290F7E7721E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563D8AC0-8E4D-FC4F-B8C1-1170633B8E3C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648C2F4F-0C86-4348-A630-CD7D368C92BD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F0D0239D-6344-064A-8AED-1DF7FFC92D8B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accent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7A60EABE-CDB5-C64F-83BA-D7E88A776F72}" type="presOf" srcId="{CA63EE79-CBDD-7D4B-8F17-84CF3DC13483}" destId="{AE203C5B-2045-B44C-9569-19BA01E220B4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D01FB339-78EB-6948-8EB4-6B4CDA5CC045}" type="presParOf" srcId="{C17CD1CA-4B75-0840-9262-C97D4ABA3632}" destId="{235AD21A-1B87-6347-9CF7-55B563B264C5}" srcOrd="0" destOrd="0" presId="urn:microsoft.com/office/officeart/2008/layout/VerticalCurvedList"/>
    <dgm:cxn modelId="{27101DC0-1A10-6948-BC33-E58762DEED7B}" type="presParOf" srcId="{C17CD1CA-4B75-0840-9262-C97D4ABA3632}" destId="{AE203C5B-2045-B44C-9569-19BA01E220B4}" srcOrd="1" destOrd="0" presId="urn:microsoft.com/office/officeart/2008/layout/VerticalCurvedList"/>
    <dgm:cxn modelId="{3B32588D-32D0-104A-B5AF-BE6D00678090}" type="presParOf" srcId="{C17CD1CA-4B75-0840-9262-C97D4ABA3632}" destId="{5CCC4E0D-F58A-3E40-9A08-1E816EE1466F}" srcOrd="2" destOrd="0" presId="urn:microsoft.com/office/officeart/2008/layout/VerticalCurvedList"/>
    <dgm:cxn modelId="{79840C80-1486-434B-9673-CC3716126DD8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674C8F86-AD5C-2E44-B3A6-600EBBFD4095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3CAED908-58C0-4748-9D6D-ADE45873FE39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0122F924-701D-D54E-AC4A-86E0C75460D6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0422D69C-DCFB-1C47-8450-CEC3ED2F1B6A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>
        <a:solidFill>
          <a:schemeClr val="accent1"/>
        </a:solidFill>
      </dgm:spPr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B482C390-3F30-0C48-A0DF-F7C3B2399F5A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B4CE8886-89C0-124F-B299-2B9D55DFDEC8}" type="presParOf" srcId="{C17CD1CA-4B75-0840-9262-C97D4ABA3632}" destId="{235AD21A-1B87-6347-9CF7-55B563B264C5}" srcOrd="0" destOrd="0" presId="urn:microsoft.com/office/officeart/2008/layout/VerticalCurvedList"/>
    <dgm:cxn modelId="{64A0C3E3-48BE-004C-B00D-2FF791A5041E}" type="presParOf" srcId="{C17CD1CA-4B75-0840-9262-C97D4ABA3632}" destId="{AE203C5B-2045-B44C-9569-19BA01E220B4}" srcOrd="1" destOrd="0" presId="urn:microsoft.com/office/officeart/2008/layout/VerticalCurvedList"/>
    <dgm:cxn modelId="{37FA5BDA-6C41-E944-BCA2-549E20E0B2AD}" type="presParOf" srcId="{C17CD1CA-4B75-0840-9262-C97D4ABA3632}" destId="{5CCC4E0D-F58A-3E40-9A08-1E816EE1466F}" srcOrd="2" destOrd="0" presId="urn:microsoft.com/office/officeart/2008/layout/VerticalCurvedList"/>
    <dgm:cxn modelId="{459E45E4-3633-BB45-8F22-AFA7CAE09FAD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A2EAAE0B-49FB-3648-8927-0F408A124389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16318CD9-4973-9041-A941-B2031F1A986B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B4076D1-420E-4142-8F39-C865A9909390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8A77B208-4C70-9D46-8F7C-2CC1FDA74BF7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>
        <a:solidFill>
          <a:schemeClr val="accent1"/>
        </a:solidFill>
      </dgm:spPr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B482C390-3F30-0C48-A0DF-F7C3B2399F5A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B4CE8886-89C0-124F-B299-2B9D55DFDEC8}" type="presParOf" srcId="{C17CD1CA-4B75-0840-9262-C97D4ABA3632}" destId="{235AD21A-1B87-6347-9CF7-55B563B264C5}" srcOrd="0" destOrd="0" presId="urn:microsoft.com/office/officeart/2008/layout/VerticalCurvedList"/>
    <dgm:cxn modelId="{64A0C3E3-48BE-004C-B00D-2FF791A5041E}" type="presParOf" srcId="{C17CD1CA-4B75-0840-9262-C97D4ABA3632}" destId="{AE203C5B-2045-B44C-9569-19BA01E220B4}" srcOrd="1" destOrd="0" presId="urn:microsoft.com/office/officeart/2008/layout/VerticalCurvedList"/>
    <dgm:cxn modelId="{37FA5BDA-6C41-E944-BCA2-549E20E0B2AD}" type="presParOf" srcId="{C17CD1CA-4B75-0840-9262-C97D4ABA3632}" destId="{5CCC4E0D-F58A-3E40-9A08-1E816EE1466F}" srcOrd="2" destOrd="0" presId="urn:microsoft.com/office/officeart/2008/layout/VerticalCurvedList"/>
    <dgm:cxn modelId="{459E45E4-3633-BB45-8F22-AFA7CAE09FAD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A2EAAE0B-49FB-3648-8927-0F408A124389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16318CD9-4973-9041-A941-B2031F1A986B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B4076D1-420E-4142-8F39-C865A9909390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8A77B208-4C70-9D46-8F7C-2CC1FDA74BF7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 dirty="0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 dirty="0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Userinterface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6560" y="2480469"/>
            <a:ext cx="3738880" cy="3738880"/>
          </a:xfrm>
        </p:spPr>
      </p:pic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722168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</a:t>
            </a:r>
            <a:endParaRPr lang="de-DE" b="1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Kunde :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36" y="2104219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21732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240" y="2033429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5273040" y="30886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5273040" y="35458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5273040" y="398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5273040" y="44094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5273040" y="478536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5273040" y="525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5651500" y="5727703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6813550" y="5727703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5746750" y="2354264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7030085" y="3375663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6957694" y="3522980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6918959" y="3744284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6918959" y="3812540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6923404" y="386778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6922133" y="392874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6948170" y="4149809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755831"/>
              </p:ext>
            </p:extLst>
          </p:nvPr>
        </p:nvGraphicFramePr>
        <p:xfrm>
          <a:off x="838200" y="2147447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556432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Architekturdiagramm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4174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611" y="268870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921479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07432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35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Persona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Metzger :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/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Breitbild</PresentationFormat>
  <Paragraphs>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PowerPoint-Präsentation</vt:lpstr>
      <vt:lpstr>Architekturdiagramm</vt:lpstr>
      <vt:lpstr>PowerPoint-Präsentation</vt:lpstr>
      <vt:lpstr>Model View Diagramm</vt:lpstr>
      <vt:lpstr>PowerPoint-Präsentation</vt:lpstr>
      <vt:lpstr>Persona</vt:lpstr>
      <vt:lpstr>PowerPoint-Präsentation</vt:lpstr>
      <vt:lpstr>Demo Userinterface</vt:lpstr>
      <vt:lpstr>PowerPoint-Präsentation</vt:lpstr>
      <vt:lpstr>Persona</vt:lpstr>
      <vt:lpstr>PowerPoint-Präsentation</vt:lpstr>
      <vt:lpstr>Demo Automat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Marcel Sielaff</cp:lastModifiedBy>
  <cp:revision>12</cp:revision>
  <dcterms:created xsi:type="dcterms:W3CDTF">2020-09-07T12:20:25Z</dcterms:created>
  <dcterms:modified xsi:type="dcterms:W3CDTF">2020-09-12T06:52:17Z</dcterms:modified>
</cp:coreProperties>
</file>