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8"/>
  </p:notesMasterIdLst>
  <p:handoutMasterIdLst>
    <p:handoutMasterId r:id="rId39"/>
  </p:handoutMasterIdLst>
  <p:sldIdLst>
    <p:sldId id="386" r:id="rId5"/>
    <p:sldId id="445" r:id="rId6"/>
    <p:sldId id="444" r:id="rId7"/>
    <p:sldId id="450" r:id="rId8"/>
    <p:sldId id="451" r:id="rId9"/>
    <p:sldId id="446" r:id="rId10"/>
    <p:sldId id="448" r:id="rId11"/>
    <p:sldId id="447" r:id="rId12"/>
    <p:sldId id="449" r:id="rId13"/>
    <p:sldId id="388" r:id="rId14"/>
    <p:sldId id="389" r:id="rId15"/>
    <p:sldId id="390" r:id="rId16"/>
    <p:sldId id="391" r:id="rId17"/>
    <p:sldId id="392" r:id="rId18"/>
    <p:sldId id="393" r:id="rId19"/>
    <p:sldId id="394" r:id="rId20"/>
    <p:sldId id="395" r:id="rId21"/>
    <p:sldId id="396" r:id="rId22"/>
    <p:sldId id="397" r:id="rId23"/>
    <p:sldId id="398" r:id="rId24"/>
    <p:sldId id="433" r:id="rId25"/>
    <p:sldId id="434" r:id="rId26"/>
    <p:sldId id="435" r:id="rId27"/>
    <p:sldId id="436" r:id="rId28"/>
    <p:sldId id="437" r:id="rId29"/>
    <p:sldId id="404" r:id="rId30"/>
    <p:sldId id="412" r:id="rId31"/>
    <p:sldId id="406" r:id="rId32"/>
    <p:sldId id="407" r:id="rId33"/>
    <p:sldId id="408" r:id="rId34"/>
    <p:sldId id="409" r:id="rId35"/>
    <p:sldId id="410" r:id="rId36"/>
    <p:sldId id="411"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E42"/>
    <a:srgbClr val="2F586E"/>
    <a:srgbClr val="8C9FB1"/>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5840" autoAdjust="0"/>
  </p:normalViewPr>
  <p:slideViewPr>
    <p:cSldViewPr snapToGrid="0" showGuides="1">
      <p:cViewPr varScale="1">
        <p:scale>
          <a:sx n="112" d="100"/>
          <a:sy n="112" d="100"/>
        </p:scale>
        <p:origin x="712" y="192"/>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en-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08.04.24</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08.04.24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1F93703-73BA-47D5-8B02-C172375928DA}" type="slidenum">
              <a:rPr lang="de-DE" smtClean="0"/>
              <a:t>3</a:t>
            </a:fld>
            <a:endParaRPr lang="de-DE"/>
          </a:p>
        </p:txBody>
      </p:sp>
    </p:spTree>
    <p:extLst>
      <p:ext uri="{BB962C8B-B14F-4D97-AF65-F5344CB8AC3E}">
        <p14:creationId xmlns:p14="http://schemas.microsoft.com/office/powerpoint/2010/main" val="2351232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 name="Gruppieren 2">
            <a:extLst>
              <a:ext uri="{FF2B5EF4-FFF2-40B4-BE49-F238E27FC236}">
                <a16:creationId xmlns:a16="http://schemas.microsoft.com/office/drawing/2014/main" id="{2ED5713B-0A5B-5944-BEBB-63C8BF5985F2}"/>
              </a:ext>
            </a:extLst>
          </p:cNvPr>
          <p:cNvGrpSpPr/>
          <p:nvPr userDrawn="1"/>
        </p:nvGrpSpPr>
        <p:grpSpPr>
          <a:xfrm>
            <a:off x="510639" y="293096"/>
            <a:ext cx="2388067" cy="301237"/>
            <a:chOff x="510639" y="293688"/>
            <a:chExt cx="2594512" cy="327279"/>
          </a:xfrm>
        </p:grpSpPr>
        <p:sp>
          <p:nvSpPr>
            <p:cNvPr id="140" name="Freihandform: Form 139">
              <a:extLst>
                <a:ext uri="{FF2B5EF4-FFF2-40B4-BE49-F238E27FC236}">
                  <a16:creationId xmlns:a16="http://schemas.microsoft.com/office/drawing/2014/main" id="{437E43AF-FE61-4974-AF5C-89AC3C8150FD}"/>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141" name="Freihandform: Form 140">
              <a:extLst>
                <a:ext uri="{FF2B5EF4-FFF2-40B4-BE49-F238E27FC236}">
                  <a16:creationId xmlns:a16="http://schemas.microsoft.com/office/drawing/2014/main" id="{B5C643AC-A2D8-483C-9099-467ED404B78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42" name="Freihandform: Form 141">
              <a:extLst>
                <a:ext uri="{FF2B5EF4-FFF2-40B4-BE49-F238E27FC236}">
                  <a16:creationId xmlns:a16="http://schemas.microsoft.com/office/drawing/2014/main" id="{DC1A9518-9882-4BEE-9042-98771FD22461}"/>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43" name="Freihandform: Form 142">
              <a:extLst>
                <a:ext uri="{FF2B5EF4-FFF2-40B4-BE49-F238E27FC236}">
                  <a16:creationId xmlns:a16="http://schemas.microsoft.com/office/drawing/2014/main" id="{CB6A9836-D16F-4BD4-B96F-43DCD4A1ADD1}"/>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144" name="Freihandform: Form 143">
              <a:extLst>
                <a:ext uri="{FF2B5EF4-FFF2-40B4-BE49-F238E27FC236}">
                  <a16:creationId xmlns:a16="http://schemas.microsoft.com/office/drawing/2014/main" id="{ABBE1A7C-C42E-43DA-AC68-19B53213BFEA}"/>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145" name="Freihandform: Form 144">
              <a:extLst>
                <a:ext uri="{FF2B5EF4-FFF2-40B4-BE49-F238E27FC236}">
                  <a16:creationId xmlns:a16="http://schemas.microsoft.com/office/drawing/2014/main" id="{36C1CDBB-E0C9-4C76-AEE4-24D676B22582}"/>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46" name="Freihandform: Form 145">
              <a:extLst>
                <a:ext uri="{FF2B5EF4-FFF2-40B4-BE49-F238E27FC236}">
                  <a16:creationId xmlns:a16="http://schemas.microsoft.com/office/drawing/2014/main" id="{867D40B8-3DC0-48CD-8C10-83ACD74CC070}"/>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47" name="Freihandform: Form 146">
              <a:extLst>
                <a:ext uri="{FF2B5EF4-FFF2-40B4-BE49-F238E27FC236}">
                  <a16:creationId xmlns:a16="http://schemas.microsoft.com/office/drawing/2014/main" id="{5E72B66D-AA60-4159-88C6-253B8BCA5544}"/>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48" name="Freihandform: Form 147">
              <a:extLst>
                <a:ext uri="{FF2B5EF4-FFF2-40B4-BE49-F238E27FC236}">
                  <a16:creationId xmlns:a16="http://schemas.microsoft.com/office/drawing/2014/main" id="{F4BEF0C1-E2DD-43FB-8B64-132092CB0783}"/>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49" name="Freihandform: Form 148">
              <a:extLst>
                <a:ext uri="{FF2B5EF4-FFF2-40B4-BE49-F238E27FC236}">
                  <a16:creationId xmlns:a16="http://schemas.microsoft.com/office/drawing/2014/main" id="{7943A356-FF21-4F42-A98E-DC40CF938137}"/>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50" name="Freihandform: Form 149">
              <a:extLst>
                <a:ext uri="{FF2B5EF4-FFF2-40B4-BE49-F238E27FC236}">
                  <a16:creationId xmlns:a16="http://schemas.microsoft.com/office/drawing/2014/main" id="{5414F293-7400-4F17-8C14-513181D5C558}"/>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51" name="Freihandform: Form 150">
              <a:extLst>
                <a:ext uri="{FF2B5EF4-FFF2-40B4-BE49-F238E27FC236}">
                  <a16:creationId xmlns:a16="http://schemas.microsoft.com/office/drawing/2014/main" id="{DF9046FE-F7DE-4669-A7FF-9C4BB6220EF1}"/>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52" name="Freihandform: Form 151">
              <a:extLst>
                <a:ext uri="{FF2B5EF4-FFF2-40B4-BE49-F238E27FC236}">
                  <a16:creationId xmlns:a16="http://schemas.microsoft.com/office/drawing/2014/main" id="{17E9EBD2-1308-471A-9C37-29FF027D0A14}"/>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53" name="Freihandform: Form 152">
              <a:extLst>
                <a:ext uri="{FF2B5EF4-FFF2-40B4-BE49-F238E27FC236}">
                  <a16:creationId xmlns:a16="http://schemas.microsoft.com/office/drawing/2014/main" id="{84D6E57D-0E5B-43A4-8081-53B3E5629513}"/>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54" name="Freihandform: Form 153">
              <a:extLst>
                <a:ext uri="{FF2B5EF4-FFF2-40B4-BE49-F238E27FC236}">
                  <a16:creationId xmlns:a16="http://schemas.microsoft.com/office/drawing/2014/main" id="{0A41A31B-8432-4CD9-B0E9-2DA62432F17C}"/>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55" name="Freihandform: Form 154">
              <a:extLst>
                <a:ext uri="{FF2B5EF4-FFF2-40B4-BE49-F238E27FC236}">
                  <a16:creationId xmlns:a16="http://schemas.microsoft.com/office/drawing/2014/main" id="{46FF8D8D-5FE8-43E4-A552-F9B3C3353B29}"/>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56" name="Freihandform: Form 155">
              <a:extLst>
                <a:ext uri="{FF2B5EF4-FFF2-40B4-BE49-F238E27FC236}">
                  <a16:creationId xmlns:a16="http://schemas.microsoft.com/office/drawing/2014/main" id="{7AA2D936-8A2E-448A-A3FE-121C90D55E4E}"/>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57" name="Freihandform: Form 156">
              <a:extLst>
                <a:ext uri="{FF2B5EF4-FFF2-40B4-BE49-F238E27FC236}">
                  <a16:creationId xmlns:a16="http://schemas.microsoft.com/office/drawing/2014/main" id="{7D614E3F-8E38-48A8-A892-90F1BE5DFC41}"/>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58" name="Freihandform: Form 157">
              <a:extLst>
                <a:ext uri="{FF2B5EF4-FFF2-40B4-BE49-F238E27FC236}">
                  <a16:creationId xmlns:a16="http://schemas.microsoft.com/office/drawing/2014/main" id="{EB14B71E-9496-43D9-A4EC-B717F5048611}"/>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59" name="Freihandform: Form 158">
              <a:extLst>
                <a:ext uri="{FF2B5EF4-FFF2-40B4-BE49-F238E27FC236}">
                  <a16:creationId xmlns:a16="http://schemas.microsoft.com/office/drawing/2014/main" id="{790BD971-8810-42D7-9C91-5E31E7DE2C4E}"/>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0" name="Freihandform: Form 159">
              <a:extLst>
                <a:ext uri="{FF2B5EF4-FFF2-40B4-BE49-F238E27FC236}">
                  <a16:creationId xmlns:a16="http://schemas.microsoft.com/office/drawing/2014/main" id="{32DC33CF-54F4-4299-82CD-B2375462167E}"/>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1" name="Freihandform: Form 160">
              <a:extLst>
                <a:ext uri="{FF2B5EF4-FFF2-40B4-BE49-F238E27FC236}">
                  <a16:creationId xmlns:a16="http://schemas.microsoft.com/office/drawing/2014/main" id="{28E7B4C3-0E3A-4A63-A15B-FBBF0A790C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2" name="Freihandform: Form 161">
              <a:extLst>
                <a:ext uri="{FF2B5EF4-FFF2-40B4-BE49-F238E27FC236}">
                  <a16:creationId xmlns:a16="http://schemas.microsoft.com/office/drawing/2014/main" id="{DE83242C-3DAB-4186-A2CF-ABC5CE556834}"/>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3" name="Freihandform: Form 162">
              <a:extLst>
                <a:ext uri="{FF2B5EF4-FFF2-40B4-BE49-F238E27FC236}">
                  <a16:creationId xmlns:a16="http://schemas.microsoft.com/office/drawing/2014/main" id="{CE94665A-1959-4E8D-8843-30D9AA88A120}"/>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4" name="Freihandform: Form 163">
              <a:extLst>
                <a:ext uri="{FF2B5EF4-FFF2-40B4-BE49-F238E27FC236}">
                  <a16:creationId xmlns:a16="http://schemas.microsoft.com/office/drawing/2014/main" id="{6D37DE7E-42BD-43AE-AD54-7C9257288F34}"/>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EA89A64B-C979-45EC-B4F6-949EB2001B5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D8F4E6F5-DCF7-4013-87A5-43A2566A3AD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08B40D83-75AF-478E-9E62-44910A1F67F1}"/>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4450C88D-A2CC-4995-B198-B8121FB36D4E}"/>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170097FC-1C77-4FDF-AEC4-E77CD945C51D}"/>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D9C6AC2B-710E-4330-AC9D-A8316145CCE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A44EACAA-23D2-4B0E-A7A5-160CBF43FAA6}"/>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C1445E99-D980-4FC1-8219-60CB5C0DAA2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8F5B513C-3EB1-4F96-AE3F-FA2E5E55A045}"/>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60BC311B-E1F4-4DE2-B87A-9DAD7B90EA03}"/>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6D220A37-F8FD-4C97-B886-3789AD45A1C3}"/>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7618119C-41E9-43BA-92E1-7139F37520B7}"/>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A5F874B1-F5C4-402C-9749-2AB3C2EAFCFC}"/>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69F6428-4F5D-4675-B468-7AAA6EA2A8D9}"/>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6ECA4213-C333-492A-8271-46DBC688C852}"/>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CA31CA87-30A7-4449-9783-8DC969F2EACE}"/>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7C37FD0D-D89F-431F-9478-9D2638DB850F}"/>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9A1255C6-12A9-459B-843F-7294ADDC1C1B}"/>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BD88DE7C-655E-4731-99FA-B7E34983ECB8}"/>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F31C4EAF-8B93-4132-872E-D12B732A4099}"/>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02DF8183-C86A-43FA-8D36-ACC72C3197B3}"/>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E6503672-A51F-4F6C-A4CF-65F4050E55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96BAB337-D064-4F11-8A5E-31DBC2E4704B}"/>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1AE128CD-EB21-4D9D-BBA0-37A4055A228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200" name="Freihandform: Form 87">
            <a:extLst>
              <a:ext uri="{FF2B5EF4-FFF2-40B4-BE49-F238E27FC236}">
                <a16:creationId xmlns:a16="http://schemas.microsoft.com/office/drawing/2014/main" id="{FEE9A2C3-D2A4-EF45-896D-DC8FC14D6C80}"/>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rgbClr val="041E42"/>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dirty="0"/>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026F1790-1AA5-2249-AC8D-458445CB9276}"/>
              </a:ext>
            </a:extLst>
          </p:cNvPr>
          <p:cNvGrpSpPr/>
          <p:nvPr userDrawn="1"/>
        </p:nvGrpSpPr>
        <p:grpSpPr>
          <a:xfrm>
            <a:off x="510639" y="293096"/>
            <a:ext cx="2388067" cy="301237"/>
            <a:chOff x="510639" y="293688"/>
            <a:chExt cx="2594512" cy="327279"/>
          </a:xfrm>
        </p:grpSpPr>
        <p:sp>
          <p:nvSpPr>
            <p:cNvPr id="94" name="Freihandform: Form 139">
              <a:extLst>
                <a:ext uri="{FF2B5EF4-FFF2-40B4-BE49-F238E27FC236}">
                  <a16:creationId xmlns:a16="http://schemas.microsoft.com/office/drawing/2014/main" id="{A21D6C90-CB6F-5742-B27A-61223E4D0276}"/>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AD0321DC-F0FE-444A-A11C-AD1929DC8A9D}"/>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26533122-7334-2A48-988D-C005CB3DBF35}"/>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AEA3C75E-A2CA-A949-9620-F3FBBC32F186}"/>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12CC2BD9-F08D-6843-8054-67F3295C4D11}"/>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0091577E-076D-F64A-95AF-2939860D6325}"/>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5600DA2B-A584-9F4F-80C0-8BE95E6C0A45}"/>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0ADFB78B-5A0B-EC48-B160-DB451C67D058}"/>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C6B7CD53-2D3F-8F4A-9C0F-459B22C64249}"/>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03CC9F64-7804-5240-88A6-B67E28D0AD0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E6643B5A-CFDD-5C43-A59B-93938CABC24B}"/>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D26AF907-03C7-FA42-B615-832617429969}"/>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98F9BDF6-AE59-C44A-8626-FCA4C438AE9A}"/>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97588694-F74D-B543-BF65-516DF62D573B}"/>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71F0FABB-571B-EE45-BBF5-1BD649E61A7A}"/>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6F35B898-AF9E-B24C-8095-1B2E00B5976C}"/>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F31686E7-1238-1D42-9AAE-AEFC064F817E}"/>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9573ACD1-98CF-3D47-8F2D-806BC94B764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5833A8CA-68BA-1D42-ADB9-DD476590B3FA}"/>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38CDB2DE-A029-F143-A449-BDAACA6CB6BE}"/>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2E3EBA2D-AAD7-5F44-A166-ABBB3A44348D}"/>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CB811BC1-B517-F04A-82E8-C60B78A199D1}"/>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E2703D52-5297-3C48-B86D-DCFEA836ACA9}"/>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DCA81DDD-FB1B-B648-8F82-E70860C4CE4D}"/>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01936875-CBF0-F349-804D-4C37C944AB17}"/>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92C51272-86B6-4B48-A4AE-D472CA82B923}"/>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2C3A0B47-9D82-FE45-9457-BF81CD2FA7A6}"/>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FD97DAD5-B085-5D44-BE42-8F3B9EE9F595}"/>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D8ECE762-73AE-2C47-9441-EA7230658360}"/>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268398A3-39FF-4648-9FD9-E1F75E54D12C}"/>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DEEB7B98-F8C7-214A-AF07-80D38697E5E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0794D66-9071-5140-AC48-F2C47D431BC6}"/>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41947595-CA8E-5241-98C0-5EFA06643BED}"/>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F7EB5DA7-F9C3-684D-838F-266E140A7655}"/>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5E2D2D99-EF02-1D4D-9F6A-DEB889A0447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2F91FC47-FBF2-C346-8E62-806EB9B2438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A4630EB4-B754-944C-9CB6-CE520408D1BF}"/>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48F22E58-B093-7A4C-8FD8-28E1C21328AA}"/>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A6E2FCD4-9705-3940-BF2A-D1239696D458}"/>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D6DD86DF-00FF-D74B-981F-9FD8B5BF1914}"/>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91A50E87-376B-6D43-978E-5C6F4575592A}"/>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A011A632-65C3-334B-891C-670B5B727835}"/>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6359897B-BEE2-184D-9C5D-0F9713382934}"/>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E4B815F2-CB49-0640-ABE6-3672063D4CAB}"/>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8181309B-0D7E-C447-A3C3-424CD8B2E92D}"/>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A1C774AA-192A-1540-A66B-EEAAA42C920D}"/>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697E23D0-D2AD-3142-8A3E-37ABC6B906BF}"/>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C5FC6DC2-92D0-6D49-BDFC-FA21FE7F4933}"/>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402015ED-8B6D-DE4E-8093-A79355D84C63}"/>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C7277E25-4150-EF4E-B2B2-BD3F0A3E2646}"/>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AAA9021C-F612-7A45-9064-2DAABFCA9C99}"/>
              </a:ext>
            </a:extLst>
          </p:cNvPr>
          <p:cNvGrpSpPr/>
          <p:nvPr userDrawn="1"/>
        </p:nvGrpSpPr>
        <p:grpSpPr>
          <a:xfrm>
            <a:off x="510639" y="293096"/>
            <a:ext cx="2388067" cy="301237"/>
            <a:chOff x="510639" y="293688"/>
            <a:chExt cx="2594512" cy="327279"/>
          </a:xfrm>
        </p:grpSpPr>
        <p:sp>
          <p:nvSpPr>
            <p:cNvPr id="92" name="Freihandform: Form 139">
              <a:extLst>
                <a:ext uri="{FF2B5EF4-FFF2-40B4-BE49-F238E27FC236}">
                  <a16:creationId xmlns:a16="http://schemas.microsoft.com/office/drawing/2014/main" id="{239FEB29-764E-D84F-A6B9-E572E9BA35FA}"/>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30E07473-1FE4-ED4D-ABDA-C4460B82C76D}"/>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ACFFFEA1-E2B9-BF4B-8614-D4E5B5F85F27}"/>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DCFE20F4-1FAA-3B4B-AFD3-FE5FED6F8703}"/>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3D433F7E-E5FB-4B45-87E4-D54E97FD3DEE}"/>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39EB8253-0480-F945-BF50-3C39BC415AEF}"/>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3C3CAEA5-31EB-6B48-8A0B-FDDA4E37BB49}"/>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6BF62CD0-F5B5-8845-8426-81D7F83163CB}"/>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74F82E2E-2B50-F84C-8BD0-1F0FD1E8B44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764A666C-D860-AD49-B7E5-01027DAF2F9E}"/>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A60FAD8F-356D-9A49-8917-F8D75E39E25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2122BFDD-4180-3242-9DE6-1722C6BB87E1}"/>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A137BDFA-16B4-5E4D-90CA-25E45475E283}"/>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51BC45C2-1274-BB42-B2FF-655E609A4F3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039CA6A1-8CFA-4A4B-9F23-2BB7B0C89625}"/>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ED05D2C0-4637-7549-888A-5A0ED2277201}"/>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E19058B0-7775-D44E-B670-ABF807D028C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B494CC1A-A672-C84F-986B-05A683E0AF13}"/>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3FA5D363-CFB8-0746-97D7-B5D03E23E745}"/>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61F52BFA-2C47-174A-AD0B-49737BCE47CD}"/>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56D89971-3BAE-8B48-8779-9659478A6E33}"/>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BFB40D3-0C94-C34E-8D0C-BA37CE64A2A6}"/>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5F3B670D-3F4C-EB46-B888-A17039EC5DA8}"/>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1AC6A114-F6C4-A44F-82C1-746D659D92E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6C84A291-9A88-BC46-9243-A5BDAD73E704}"/>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ED77166F-3C93-3744-9927-37978A728989}"/>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407D65A0-6EC3-0D4A-8197-FB6484487BE4}"/>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F67E5B46-C275-4F48-A09F-54D35BC6A4BF}"/>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909E25E7-19E2-8747-9126-F1AB3D631F78}"/>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EAC5A913-E03E-7D4D-9078-FE9CA24554F9}"/>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8FABF0FD-F7EF-5349-A2E7-C349C225F8D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691B08B6-CE79-0F4B-B988-B7D1CEE53D8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618EC208-E675-F54F-926D-39AE3A23A938}"/>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F3D8309A-1653-614D-A944-931615072E3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717FDDCD-E871-BB4D-B232-2CEF5564DDCE}"/>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C8995C5D-7CC7-2E42-B769-E20C40839485}"/>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F0031B75-0C69-0A40-8402-DC1DE0934A97}"/>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A0198E80-4FED-D345-A056-52D3E6BA6E76}"/>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77DC6720-D7A3-F240-A035-723109FD2169}"/>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113741B5-0862-1B40-9D96-56B2A9E93BF4}"/>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DAB37A08-003F-3245-8E24-7AF93F705B58}"/>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FCFDE7EE-E7D1-544E-A701-3197B56FF0AD}"/>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23158B01-DBA4-4448-A419-B14881054104}"/>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F738BA72-6FA5-A340-A4D3-82C845D364B8}"/>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A6D2746E-5F24-D745-A2A3-D0ADEEF336B5}"/>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F365F04E-F6F3-EC40-8AF7-457F234C8148}"/>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795987B-C466-AF4D-91C5-7C0A403A567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03A27536-9171-8D4E-A050-974D975CBA72}"/>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D643B2AE-9BD8-2447-B0FE-BFB5EF735DB4}"/>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EFECFB7-4BFC-2143-8119-7CD966471870}"/>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8. April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E4F9C00A-8AFB-47C9-A7D9-7909CE906E5E}" type="datetime4">
              <a:rPr lang="de-DE" smtClean="0"/>
              <a:t>8. April 2024</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pPr/>
              <a:t>‹#›</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kern="1200">
          <a:solidFill>
            <a:srgbClr val="041E42"/>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p:txBody>
          <a:bodyPr/>
          <a:lstStyle/>
          <a:p>
            <a:r>
              <a:rPr lang="de-DE" dirty="0"/>
              <a:t>Willkommen</a:t>
            </a:r>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417351" y="6634666"/>
            <a:ext cx="849593" cy="123111"/>
          </a:xfrm>
        </p:spPr>
        <p:txBody>
          <a:bodyPr/>
          <a:lstStyle/>
          <a:p>
            <a:fld id="{E91F8D9E-FC5B-47BA-AA7D-A56B8FD24122}" type="datetime4">
              <a:rPr lang="de-DE" smtClean="0"/>
              <a:pPr/>
              <a:t>8. April 2024</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10</a:t>
            </a:fld>
            <a:endParaRPr lang="de-DE"/>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t>Bildunterschrift oder Beschreibung möglich.</a:t>
            </a:r>
            <a:br>
              <a:rPr lang="de-DE" dirty="0"/>
            </a:br>
            <a:r>
              <a:rPr lang="de-DE" dirty="0"/>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t>Agendapunkt / Kapitelthema</a:t>
            </a:r>
            <a:endParaRPr lang="de-DE" dirty="0"/>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t>Agendapunkt / Kapitelthema</a:t>
            </a:r>
            <a:endParaRPr lang="de-DE" dirty="0"/>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t>Agendapunkt / Kapitelthema</a:t>
            </a:r>
            <a:endParaRPr lang="de-DE" dirty="0"/>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t>Agendapunkt / Kapitelthema</a:t>
            </a:r>
            <a:endParaRPr lang="de-DE" dirty="0"/>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39" name="Bildplatzhalter 38">
            <a:extLst>
              <a:ext uri="{FF2B5EF4-FFF2-40B4-BE49-F238E27FC236}">
                <a16:creationId xmlns:a16="http://schemas.microsoft.com/office/drawing/2014/main" id="{D779D720-DB2D-4326-84AD-1030A7682588}"/>
              </a:ext>
            </a:extLst>
          </p:cNvPr>
          <p:cNvSpPr>
            <a:spLocks noGrp="1"/>
          </p:cNvSpPr>
          <p:nvPr>
            <p:ph type="pic" sz="quarter" idx="38"/>
          </p:nvPr>
        </p:nvSpPr>
        <p:spPr/>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74136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t>Kapiteltrenner</a:t>
            </a:r>
            <a:br>
              <a:rPr lang="de-DE" dirty="0"/>
            </a:br>
            <a:r>
              <a:rPr lang="de-DE" dirty="0"/>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p:txBody>
          <a:bodyPr/>
          <a:lstStyle/>
          <a:p>
            <a:fld id="{38622E95-EE2D-4F19-BA8F-A725A705DEB9}" type="datetime4">
              <a:rPr lang="de-DE" smtClean="0"/>
              <a:t>8. April 2024</a:t>
            </a:fld>
            <a:endParaRPr lang="de-DE" dirty="0"/>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p:txBody>
          <a:bodyPr/>
          <a:lstStyle/>
          <a:p>
            <a:fld id="{D949F9DF-37BD-4CD6-BF49-65BA579E1D7A}" type="slidenum">
              <a:rPr lang="de-DE" smtClean="0"/>
              <a:pPr/>
              <a:t>11</a:t>
            </a:fld>
            <a:endParaRPr lang="de-DE"/>
          </a:p>
        </p:txBody>
      </p:sp>
    </p:spTree>
    <p:extLst>
      <p:ext uri="{BB962C8B-B14F-4D97-AF65-F5344CB8AC3E}">
        <p14:creationId xmlns:p14="http://schemas.microsoft.com/office/powerpoint/2010/main" val="143387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8. April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12</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t>Duis autem vel eum iriure dolor in hendrerit in vulputate velit esse molestie consequat,</a:t>
            </a:r>
            <a:br>
              <a:rPr lang="de-DE" dirty="0"/>
            </a:br>
            <a:r>
              <a:rPr lang="de-DE" dirty="0"/>
              <a:t>vel illum dolore eu feugiat nulla facilisis at vero eros et accumsan et iusto odio dignissim</a:t>
            </a:r>
            <a:br>
              <a:rPr lang="de-DE" dirty="0"/>
            </a:br>
            <a:r>
              <a:rPr lang="de-DE" dirty="0"/>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t>Textfolie</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317453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9D9F4B3C-D224-46EC-8AE4-23B32CBDD20A}" type="datetime4">
              <a:rPr lang="de-DE" smtClean="0"/>
              <a:pPr/>
              <a:t>8. April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13</a:t>
            </a:fld>
            <a:endParaRPr lang="de-DE"/>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a:p>
            <a:endParaRPr lang="de-DE" dirty="0"/>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50FCDBF0-F14B-48F0-AC07-A8F923C4BC49}" type="datetime4">
              <a:rPr lang="de-DE" smtClean="0"/>
              <a:pPr/>
              <a:t>8. April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14</a:t>
            </a:fld>
            <a:endParaRPr lang="de-DE"/>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7B7E7033-F2A6-4AC1-B039-BEB8CBA444FC}" type="datetime4">
              <a:rPr lang="de-DE" smtClean="0"/>
              <a:pPr/>
              <a:t>8. April 2024</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15</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Text- Bildfolie</a:t>
            </a:r>
          </a:p>
        </p:txBody>
      </p:sp>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6206329" y="1631155"/>
            <a:ext cx="5469732" cy="4569619"/>
          </a:xfrm>
        </p:spPr>
      </p:pic>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83802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80C8384E-CA1B-492A-A12E-87612B1FCD6C}" type="datetime4">
              <a:rPr lang="de-DE" smtClean="0"/>
              <a:pPr/>
              <a:t>8. April 2024</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16</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270260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t>Lorem ipsum dolor sit amet,</a:t>
            </a:r>
          </a:p>
          <a:p>
            <a:r>
              <a:rPr lang="de-DE" dirty="0"/>
              <a:t>consetetur sadipscing elitr, sed diam nonumy eirmod tempor invidunt ut labore et dolore magna aliquyam erat</a:t>
            </a:r>
          </a:p>
          <a:p>
            <a:pPr lvl="1"/>
            <a:r>
              <a:rPr lang="de-DE" dirty="0"/>
              <a:t>sed diam voluptua.</a:t>
            </a:r>
          </a:p>
        </p:txBody>
      </p:sp>
    </p:spTree>
    <p:extLst>
      <p:ext uri="{BB962C8B-B14F-4D97-AF65-F5344CB8AC3E}">
        <p14:creationId xmlns:p14="http://schemas.microsoft.com/office/powerpoint/2010/main" val="66647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C8D89E98-54A4-43F9-9249-7D6B5CD88EDB}" type="datetime4">
              <a:rPr lang="de-DE" smtClean="0"/>
              <a:pPr/>
              <a:t>8. April 2024</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18</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2420589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0FB5BED2-9D67-4633-8F70-D6C5D8124185}" type="datetime4">
              <a:rPr lang="de-DE" smtClean="0"/>
              <a:pPr/>
              <a:t>8. April 2024</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19</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t>Bildunterschrift oder Beschreibung möglich.</a:t>
            </a:r>
          </a:p>
          <a:p>
            <a:r>
              <a:rPr lang="de-DE" dirty="0"/>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t>Bildunterschrift oder Beschreibung möglich.</a:t>
            </a:r>
          </a:p>
          <a:p>
            <a:r>
              <a:rPr lang="de-DE" dirty="0"/>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6963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60F5-3CA3-93B6-117A-DB61ABDF432C}"/>
              </a:ext>
            </a:extLst>
          </p:cNvPr>
          <p:cNvSpPr>
            <a:spLocks noGrp="1"/>
          </p:cNvSpPr>
          <p:nvPr>
            <p:ph type="title"/>
          </p:nvPr>
        </p:nvSpPr>
        <p:spPr/>
        <p:txBody>
          <a:bodyPr/>
          <a:lstStyle/>
          <a:p>
            <a:r>
              <a:rPr lang="en-DE" dirty="0"/>
              <a:t>Research Question</a:t>
            </a:r>
          </a:p>
        </p:txBody>
      </p:sp>
      <p:sp>
        <p:nvSpPr>
          <p:cNvPr id="3" name="Date Placeholder 2">
            <a:extLst>
              <a:ext uri="{FF2B5EF4-FFF2-40B4-BE49-F238E27FC236}">
                <a16:creationId xmlns:a16="http://schemas.microsoft.com/office/drawing/2014/main" id="{A75B22A7-D010-ECF7-0A1C-E6EC6CE0F73B}"/>
              </a:ext>
            </a:extLst>
          </p:cNvPr>
          <p:cNvSpPr>
            <a:spLocks noGrp="1"/>
          </p:cNvSpPr>
          <p:nvPr>
            <p:ph type="dt" sz="half" idx="10"/>
          </p:nvPr>
        </p:nvSpPr>
        <p:spPr/>
        <p:txBody>
          <a:bodyPr/>
          <a:lstStyle/>
          <a:p>
            <a:fld id="{264EDA59-479C-41C3-99F0-9A24DD470063}" type="datetime4">
              <a:rPr lang="de-DE" smtClean="0"/>
              <a:t>8. April 2024</a:t>
            </a:fld>
            <a:endParaRPr lang="de-DE" dirty="0"/>
          </a:p>
        </p:txBody>
      </p:sp>
      <p:sp>
        <p:nvSpPr>
          <p:cNvPr id="4" name="Footer Placeholder 3">
            <a:extLst>
              <a:ext uri="{FF2B5EF4-FFF2-40B4-BE49-F238E27FC236}">
                <a16:creationId xmlns:a16="http://schemas.microsoft.com/office/drawing/2014/main" id="{1B2C332D-8F6E-899A-B3C9-E9F10828104F}"/>
              </a:ext>
            </a:extLst>
          </p:cNvPr>
          <p:cNvSpPr>
            <a:spLocks noGrp="1"/>
          </p:cNvSpPr>
          <p:nvPr>
            <p:ph type="ftr" sz="quarter" idx="11"/>
          </p:nvPr>
        </p:nvSpPr>
        <p:spPr/>
        <p:txBody>
          <a:bodyPr/>
          <a:lstStyle/>
          <a:p>
            <a:r>
              <a:rPr lang="de-DE"/>
              <a:t>Technische Fakultät</a:t>
            </a:r>
            <a:endParaRPr lang="de-DE" dirty="0"/>
          </a:p>
        </p:txBody>
      </p:sp>
      <p:sp>
        <p:nvSpPr>
          <p:cNvPr id="5" name="Slide Number Placeholder 4">
            <a:extLst>
              <a:ext uri="{FF2B5EF4-FFF2-40B4-BE49-F238E27FC236}">
                <a16:creationId xmlns:a16="http://schemas.microsoft.com/office/drawing/2014/main" id="{87CC569E-940B-805B-D34F-21D9A5D1BA90}"/>
              </a:ext>
            </a:extLst>
          </p:cNvPr>
          <p:cNvSpPr>
            <a:spLocks noGrp="1"/>
          </p:cNvSpPr>
          <p:nvPr>
            <p:ph type="sldNum" sz="quarter" idx="12"/>
          </p:nvPr>
        </p:nvSpPr>
        <p:spPr/>
        <p:txBody>
          <a:bodyPr/>
          <a:lstStyle/>
          <a:p>
            <a:fld id="{D949F9DF-37BD-4CD6-BF49-65BA579E1D7A}" type="slidenum">
              <a:rPr lang="de-DE" smtClean="0"/>
              <a:pPr/>
              <a:t>2</a:t>
            </a:fld>
            <a:endParaRPr lang="de-DE"/>
          </a:p>
        </p:txBody>
      </p:sp>
      <p:sp>
        <p:nvSpPr>
          <p:cNvPr id="6" name="Text Placeholder 5">
            <a:extLst>
              <a:ext uri="{FF2B5EF4-FFF2-40B4-BE49-F238E27FC236}">
                <a16:creationId xmlns:a16="http://schemas.microsoft.com/office/drawing/2014/main" id="{D6E03DC2-DCF1-8CAE-3C24-FCCBE37C4A2C}"/>
              </a:ext>
            </a:extLst>
          </p:cNvPr>
          <p:cNvSpPr>
            <a:spLocks noGrp="1"/>
          </p:cNvSpPr>
          <p:nvPr>
            <p:ph type="body" sz="quarter" idx="24"/>
          </p:nvPr>
        </p:nvSpPr>
        <p:spPr/>
        <p:txBody>
          <a:bodyPr>
            <a:normAutofit/>
          </a:bodyPr>
          <a:lstStyle/>
          <a:p>
            <a:r>
              <a:rPr lang="en-DE" sz="3200" dirty="0"/>
              <a:t>How well can large language models create a study-assistant platform? </a:t>
            </a:r>
          </a:p>
        </p:txBody>
      </p:sp>
      <p:sp>
        <p:nvSpPr>
          <p:cNvPr id="7" name="Picture Placeholder 6">
            <a:extLst>
              <a:ext uri="{FF2B5EF4-FFF2-40B4-BE49-F238E27FC236}">
                <a16:creationId xmlns:a16="http://schemas.microsoft.com/office/drawing/2014/main" id="{EB04E491-38DD-0910-7E69-C609B8EF9B20}"/>
              </a:ext>
            </a:extLst>
          </p:cNvPr>
          <p:cNvSpPr>
            <a:spLocks noGrp="1"/>
          </p:cNvSpPr>
          <p:nvPr>
            <p:ph type="pic" sz="quarter" idx="38"/>
          </p:nvPr>
        </p:nvSpPr>
        <p:spPr/>
      </p:sp>
      <p:sp>
        <p:nvSpPr>
          <p:cNvPr id="8" name="Text Placeholder 7">
            <a:extLst>
              <a:ext uri="{FF2B5EF4-FFF2-40B4-BE49-F238E27FC236}">
                <a16:creationId xmlns:a16="http://schemas.microsoft.com/office/drawing/2014/main" id="{664586FC-0345-59F9-6006-4457F1372729}"/>
              </a:ext>
            </a:extLst>
          </p:cNvPr>
          <p:cNvSpPr>
            <a:spLocks noGrp="1"/>
          </p:cNvSpPr>
          <p:nvPr>
            <p:ph type="body" sz="quarter" idx="37"/>
          </p:nvPr>
        </p:nvSpPr>
        <p:spPr/>
        <p:txBody>
          <a:bodyPr/>
          <a:lstStyle/>
          <a:p>
            <a:endParaRPr lang="en-DE"/>
          </a:p>
        </p:txBody>
      </p:sp>
    </p:spTree>
    <p:extLst>
      <p:ext uri="{BB962C8B-B14F-4D97-AF65-F5344CB8AC3E}">
        <p14:creationId xmlns:p14="http://schemas.microsoft.com/office/powerpoint/2010/main" val="284407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BB7BB793-D01E-4266-9C88-92A90FF33F7B}" type="datetime4">
              <a:rPr lang="de-DE" smtClean="0"/>
              <a:pPr/>
              <a:t>8. April 2024</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20</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t>Bildunterschrift oder Beschreibung möglich. Gegebenenfalls löschen.</a:t>
            </a:r>
            <a:endParaRPr lang="de-DE" dirty="0"/>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t>Bildunterschrift oder Beschreibung möglich. Gegebenenfalls löschen.</a:t>
            </a:r>
            <a:endParaRPr lang="de-DE" dirty="0"/>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1086D162-7A4E-4851-A519-26E3B09E1236}" type="datetime4">
              <a:rPr lang="de-DE" smtClean="0"/>
              <a:pPr/>
              <a:t>8. April 2024</a:t>
            </a:fld>
            <a:endParaRPr lang="de-DE" dirty="0"/>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21</a:t>
            </a:fld>
            <a:endParaRPr lang="de-DE"/>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3689936571"/>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2EC3B4E0-2362-4A15-8F17-655D5703E6F6}" type="datetime4">
              <a:rPr lang="de-DE" smtClean="0"/>
              <a:t>8. April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22</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3148289595"/>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möglich. Gegebenenfalls löschen.</a:t>
            </a: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a:t>Technische Fakultät</a:t>
            </a:r>
            <a:endParaRPr lang="de-DE" dirty="0"/>
          </a:p>
        </p:txBody>
      </p:sp>
    </p:spTree>
    <p:extLst>
      <p:ext uri="{BB962C8B-B14F-4D97-AF65-F5344CB8AC3E}">
        <p14:creationId xmlns:p14="http://schemas.microsoft.com/office/powerpoint/2010/main" val="428960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4F3F5194-E7C9-4DDD-B8C8-264A179B6054}" type="datetime4">
              <a:rPr lang="de-DE" smtClean="0"/>
              <a:t>8. April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23</a:t>
            </a:fld>
            <a:endParaRPr lang="de-DE"/>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1212426524"/>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609018052"/>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a:t>Technische Fakultät</a:t>
            </a:r>
            <a:endParaRPr lang="de-DE" dirty="0"/>
          </a:p>
        </p:txBody>
      </p:sp>
    </p:spTree>
    <p:extLst>
      <p:ext uri="{BB962C8B-B14F-4D97-AF65-F5344CB8AC3E}">
        <p14:creationId xmlns:p14="http://schemas.microsoft.com/office/powerpoint/2010/main" val="2604936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A4FE30CC-4F8C-4D74-9293-2768BA3D3479}" type="datetime4">
              <a:rPr lang="de-DE" smtClean="0"/>
              <a:t>8. April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24</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t>Subheadline möglich. Gegebenenfalls löschen.</a:t>
            </a:r>
            <a:endParaRPr lang="de-DE" dirty="0"/>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a:t>Technische Fakultät</a:t>
            </a:r>
            <a:endParaRPr lang="de-DE" dirty="0"/>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3064441345"/>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A36EA338-8BC4-47FE-B4D7-13D4B29FF8C0}" type="datetime4">
              <a:rPr lang="de-DE" smtClean="0"/>
              <a:t>8. April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25</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a:t>Technische Fakultät</a:t>
            </a:r>
            <a:endParaRPr lang="de-DE" dirty="0"/>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266253053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D7EE4E61-8A5F-4909-9286-A64F40CD8800}" type="datetime4">
              <a:rPr lang="de-DE" smtClean="0"/>
              <a:pPr/>
              <a:t>8. April 2024</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26</a:t>
            </a:fld>
            <a:endParaRPr lang="de-DE"/>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2364256414"/>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073596C1-9F56-4D30-A58F-BF17C205388A}" type="datetime4">
              <a:rPr lang="de-DE" smtClean="0"/>
              <a:pPr/>
              <a:t>8. April 2024</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27</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3569376213"/>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p:txBody>
          <a:bodyPr/>
          <a:lstStyle/>
          <a:p>
            <a:fld id="{0532A23F-A806-413B-951F-BBFAA5F46258}" type="datetime4">
              <a:rPr lang="de-DE" smtClean="0"/>
              <a:t>8. April 2024</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p:txBody>
          <a:bodyPr/>
          <a:lstStyle/>
          <a:p>
            <a:fld id="{D949F9DF-37BD-4CD6-BF49-65BA579E1D7A}" type="slidenum">
              <a:rPr lang="de-DE" smtClean="0"/>
              <a:pPr/>
              <a:t>28</a:t>
            </a:fld>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sp>
    </p:spTree>
    <p:extLst>
      <p:ext uri="{BB962C8B-B14F-4D97-AF65-F5344CB8AC3E}">
        <p14:creationId xmlns:p14="http://schemas.microsoft.com/office/powerpoint/2010/main" val="387160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669023" y="6634666"/>
            <a:ext cx="597921" cy="123111"/>
          </a:xfrm>
        </p:spPr>
        <p:txBody>
          <a:bodyPr/>
          <a:lstStyle/>
          <a:p>
            <a:fld id="{62F5D5BF-D54C-40C1-B77A-5E0C697F45DB}" type="datetime4">
              <a:rPr lang="de-DE" smtClean="0"/>
              <a:t>8. April 2024</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60647" y="6634666"/>
            <a:ext cx="115416" cy="123111"/>
          </a:xfrm>
        </p:spPr>
        <p:txBody>
          <a:bodyPr/>
          <a:lstStyle/>
          <a:p>
            <a:fld id="{D949F9DF-37BD-4CD6-BF49-65BA579E1D7A}" type="slidenum">
              <a:rPr lang="de-DE" smtClean="0"/>
              <a:pPr/>
              <a:t>29</a:t>
            </a:fld>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01</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02</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03</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04</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05</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06</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3F563-7AF6-1CAC-A878-E84A54B4601F}"/>
              </a:ext>
            </a:extLst>
          </p:cNvPr>
          <p:cNvSpPr>
            <a:spLocks noGrp="1"/>
          </p:cNvSpPr>
          <p:nvPr>
            <p:ph type="dt" sz="half" idx="10"/>
          </p:nvPr>
        </p:nvSpPr>
        <p:spPr/>
        <p:txBody>
          <a:bodyPr/>
          <a:lstStyle/>
          <a:p>
            <a:fld id="{871C8739-BFB7-40C2-B28E-69BB709E9C11}" type="datetime4">
              <a:rPr lang="de-DE" smtClean="0"/>
              <a:t>8. April 2024</a:t>
            </a:fld>
            <a:endParaRPr lang="de-DE" dirty="0"/>
          </a:p>
        </p:txBody>
      </p:sp>
      <p:sp>
        <p:nvSpPr>
          <p:cNvPr id="3" name="Footer Placeholder 2">
            <a:extLst>
              <a:ext uri="{FF2B5EF4-FFF2-40B4-BE49-F238E27FC236}">
                <a16:creationId xmlns:a16="http://schemas.microsoft.com/office/drawing/2014/main" id="{65EFC263-A6B5-097B-E458-88B367EE4C61}"/>
              </a:ext>
            </a:extLst>
          </p:cNvPr>
          <p:cNvSpPr>
            <a:spLocks noGrp="1"/>
          </p:cNvSpPr>
          <p:nvPr>
            <p:ph type="ftr" sz="quarter" idx="11"/>
          </p:nvPr>
        </p:nvSpPr>
        <p:spPr/>
        <p:txBody>
          <a:bodyPr/>
          <a:lstStyle/>
          <a:p>
            <a:r>
              <a:rPr lang="de-DE"/>
              <a:t>Technische Fakultät</a:t>
            </a:r>
            <a:endParaRPr lang="de-DE" dirty="0"/>
          </a:p>
        </p:txBody>
      </p:sp>
      <p:sp>
        <p:nvSpPr>
          <p:cNvPr id="4" name="Slide Number Placeholder 3">
            <a:extLst>
              <a:ext uri="{FF2B5EF4-FFF2-40B4-BE49-F238E27FC236}">
                <a16:creationId xmlns:a16="http://schemas.microsoft.com/office/drawing/2014/main" id="{0D4AF121-81D0-32BE-18E4-4F0C46AF6267}"/>
              </a:ext>
            </a:extLst>
          </p:cNvPr>
          <p:cNvSpPr>
            <a:spLocks noGrp="1"/>
          </p:cNvSpPr>
          <p:nvPr>
            <p:ph type="sldNum" sz="quarter" idx="12"/>
          </p:nvPr>
        </p:nvSpPr>
        <p:spPr/>
        <p:txBody>
          <a:bodyPr/>
          <a:lstStyle/>
          <a:p>
            <a:fld id="{D949F9DF-37BD-4CD6-BF49-65BA579E1D7A}" type="slidenum">
              <a:rPr lang="de-DE" smtClean="0"/>
              <a:pPr/>
              <a:t>3</a:t>
            </a:fld>
            <a:endParaRPr lang="de-DE"/>
          </a:p>
        </p:txBody>
      </p:sp>
      <p:sp>
        <p:nvSpPr>
          <p:cNvPr id="5" name="Text Placeholder 4">
            <a:extLst>
              <a:ext uri="{FF2B5EF4-FFF2-40B4-BE49-F238E27FC236}">
                <a16:creationId xmlns:a16="http://schemas.microsoft.com/office/drawing/2014/main" id="{2DF49D34-8052-2A07-2120-F4097C2614A1}"/>
              </a:ext>
            </a:extLst>
          </p:cNvPr>
          <p:cNvSpPr>
            <a:spLocks noGrp="1"/>
          </p:cNvSpPr>
          <p:nvPr>
            <p:ph type="body" sz="quarter" idx="13"/>
          </p:nvPr>
        </p:nvSpPr>
        <p:spPr/>
        <p:txBody>
          <a:bodyPr>
            <a:normAutofit fontScale="92500"/>
          </a:bodyPr>
          <a:lstStyle/>
          <a:p>
            <a:r>
              <a:rPr lang="en-DE" b="1" dirty="0"/>
              <a:t>Experiment</a:t>
            </a:r>
          </a:p>
          <a:p>
            <a:r>
              <a:rPr lang="en-DE" dirty="0"/>
              <a:t>We want to create a study advisor platform which helps students in three specific areas:</a:t>
            </a:r>
          </a:p>
          <a:p>
            <a:pPr marL="342900" indent="-342900">
              <a:buFont typeface="+mj-lt"/>
              <a:buAutoNum type="arabicPeriod"/>
            </a:pPr>
            <a:r>
              <a:rPr lang="en-DE" dirty="0"/>
              <a:t>AI Tutor</a:t>
            </a:r>
          </a:p>
          <a:p>
            <a:pPr marL="522900" lvl="1" indent="-342900"/>
            <a:r>
              <a:rPr lang="en-DE" dirty="0"/>
              <a:t>Studying for the exam with comprehensive questions</a:t>
            </a:r>
          </a:p>
          <a:p>
            <a:pPr marL="522900" lvl="1" indent="-342900"/>
            <a:r>
              <a:rPr lang="en-GB" dirty="0"/>
              <a:t>D</a:t>
            </a:r>
            <a:r>
              <a:rPr lang="en-DE" dirty="0"/>
              <a:t>one by Lisa</a:t>
            </a:r>
          </a:p>
          <a:p>
            <a:pPr marL="342900" indent="-342900">
              <a:buFont typeface="+mj-lt"/>
              <a:buAutoNum type="arabicPeriod"/>
            </a:pPr>
            <a:r>
              <a:rPr lang="en-DE" dirty="0"/>
              <a:t>AI Counsellor</a:t>
            </a:r>
          </a:p>
          <a:p>
            <a:pPr marL="522900" lvl="1" indent="-342900"/>
            <a:r>
              <a:rPr lang="en-DE" dirty="0"/>
              <a:t>Talking about your stress and feelings</a:t>
            </a:r>
          </a:p>
          <a:p>
            <a:pPr marL="522900" lvl="1" indent="-342900"/>
            <a:r>
              <a:rPr lang="en-DE" dirty="0"/>
              <a:t>Done by David</a:t>
            </a:r>
          </a:p>
          <a:p>
            <a:pPr marL="342900" indent="-342900">
              <a:buFont typeface="+mj-lt"/>
              <a:buAutoNum type="arabicPeriod"/>
            </a:pPr>
            <a:r>
              <a:rPr lang="en-DE" dirty="0"/>
              <a:t>AI Semester Planner</a:t>
            </a:r>
          </a:p>
          <a:p>
            <a:pPr marL="522900" lvl="1" indent="-342900"/>
            <a:r>
              <a:rPr lang="en-DE" dirty="0"/>
              <a:t>Planning which courses you want to take</a:t>
            </a:r>
          </a:p>
          <a:p>
            <a:pPr marL="522900" lvl="1" indent="-342900"/>
            <a:r>
              <a:rPr lang="en-GB" dirty="0"/>
              <a:t>D</a:t>
            </a:r>
            <a:r>
              <a:rPr lang="en-DE" dirty="0"/>
              <a:t>one by Jeta</a:t>
            </a:r>
          </a:p>
        </p:txBody>
      </p:sp>
      <p:sp>
        <p:nvSpPr>
          <p:cNvPr id="6" name="Text Placeholder 5">
            <a:extLst>
              <a:ext uri="{FF2B5EF4-FFF2-40B4-BE49-F238E27FC236}">
                <a16:creationId xmlns:a16="http://schemas.microsoft.com/office/drawing/2014/main" id="{5AC7C995-A8E7-0F21-90C6-1FD96EA7A48A}"/>
              </a:ext>
            </a:extLst>
          </p:cNvPr>
          <p:cNvSpPr>
            <a:spLocks noGrp="1"/>
          </p:cNvSpPr>
          <p:nvPr>
            <p:ph type="body" sz="quarter" idx="14"/>
          </p:nvPr>
        </p:nvSpPr>
        <p:spPr/>
        <p:txBody>
          <a:bodyPr/>
          <a:lstStyle/>
          <a:p>
            <a:r>
              <a:rPr lang="en-DE" b="1" dirty="0"/>
              <a:t>Evaluation</a:t>
            </a:r>
            <a:r>
              <a:rPr lang="en-DE" dirty="0"/>
              <a:t> </a:t>
            </a:r>
            <a:r>
              <a:rPr lang="en-DE" b="1" dirty="0"/>
              <a:t>of each Experiment</a:t>
            </a:r>
          </a:p>
          <a:p>
            <a:pPr marL="285750" indent="-285750">
              <a:buFont typeface="Arial" panose="020B0604020202020204" pitchFamily="34" charset="0"/>
              <a:buChar char="•"/>
            </a:pPr>
            <a:r>
              <a:rPr lang="en-DE" dirty="0"/>
              <a:t>Number of prompts needed</a:t>
            </a:r>
          </a:p>
          <a:p>
            <a:pPr marL="285750" indent="-285750">
              <a:buFont typeface="Arial" panose="020B0604020202020204" pitchFamily="34" charset="0"/>
              <a:buChar char="•"/>
            </a:pPr>
            <a:r>
              <a:rPr lang="en-DE" dirty="0"/>
              <a:t>Number of syntax errors occurred</a:t>
            </a:r>
          </a:p>
          <a:p>
            <a:pPr marL="285750" indent="-285750">
              <a:buFont typeface="Arial" panose="020B0604020202020204" pitchFamily="34" charset="0"/>
              <a:buChar char="•"/>
            </a:pPr>
            <a:r>
              <a:rPr lang="en-DE" dirty="0"/>
              <a:t>Number of semantic errors occurred</a:t>
            </a:r>
          </a:p>
          <a:p>
            <a:endParaRPr lang="en-DE" dirty="0"/>
          </a:p>
        </p:txBody>
      </p:sp>
      <p:sp>
        <p:nvSpPr>
          <p:cNvPr id="7" name="Title 6">
            <a:extLst>
              <a:ext uri="{FF2B5EF4-FFF2-40B4-BE49-F238E27FC236}">
                <a16:creationId xmlns:a16="http://schemas.microsoft.com/office/drawing/2014/main" id="{8BAB6AB8-1C6A-B441-ED5D-683632EC2BC2}"/>
              </a:ext>
            </a:extLst>
          </p:cNvPr>
          <p:cNvSpPr>
            <a:spLocks noGrp="1"/>
          </p:cNvSpPr>
          <p:nvPr>
            <p:ph type="title"/>
          </p:nvPr>
        </p:nvSpPr>
        <p:spPr/>
        <p:txBody>
          <a:bodyPr/>
          <a:lstStyle/>
          <a:p>
            <a:r>
              <a:rPr lang="en-DE" dirty="0"/>
              <a:t>Approach</a:t>
            </a:r>
          </a:p>
        </p:txBody>
      </p:sp>
      <p:sp>
        <p:nvSpPr>
          <p:cNvPr id="8" name="Picture Placeholder 7">
            <a:extLst>
              <a:ext uri="{FF2B5EF4-FFF2-40B4-BE49-F238E27FC236}">
                <a16:creationId xmlns:a16="http://schemas.microsoft.com/office/drawing/2014/main" id="{D0B050C5-2D93-26BA-FD19-8BFFC4C7F8AE}"/>
              </a:ext>
            </a:extLst>
          </p:cNvPr>
          <p:cNvSpPr>
            <a:spLocks noGrp="1"/>
          </p:cNvSpPr>
          <p:nvPr>
            <p:ph type="pic" sz="quarter" idx="38"/>
          </p:nvPr>
        </p:nvSpPr>
        <p:spPr/>
      </p:sp>
      <p:sp>
        <p:nvSpPr>
          <p:cNvPr id="9" name="Text Placeholder 8">
            <a:extLst>
              <a:ext uri="{FF2B5EF4-FFF2-40B4-BE49-F238E27FC236}">
                <a16:creationId xmlns:a16="http://schemas.microsoft.com/office/drawing/2014/main" id="{75625871-24B6-D1F3-5E5B-7362D8E246EF}"/>
              </a:ext>
            </a:extLst>
          </p:cNvPr>
          <p:cNvSpPr>
            <a:spLocks noGrp="1"/>
          </p:cNvSpPr>
          <p:nvPr>
            <p:ph type="body" sz="quarter" idx="37"/>
          </p:nvPr>
        </p:nvSpPr>
        <p:spPr/>
        <p:txBody>
          <a:bodyPr/>
          <a:lstStyle/>
          <a:p>
            <a:endParaRPr lang="en-DE"/>
          </a:p>
        </p:txBody>
      </p:sp>
      <p:sp>
        <p:nvSpPr>
          <p:cNvPr id="10" name="Oval 9">
            <a:extLst>
              <a:ext uri="{FF2B5EF4-FFF2-40B4-BE49-F238E27FC236}">
                <a16:creationId xmlns:a16="http://schemas.microsoft.com/office/drawing/2014/main" id="{2C2212D9-EB9A-AD45-E4DC-75427744ECB1}"/>
              </a:ext>
            </a:extLst>
          </p:cNvPr>
          <p:cNvSpPr/>
          <p:nvPr/>
        </p:nvSpPr>
        <p:spPr>
          <a:xfrm>
            <a:off x="9255651" y="1631156"/>
            <a:ext cx="2529684" cy="9050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DE" sz="1600" b="0" i="0" u="none" strike="noStrike" kern="1200" cap="none" spc="0" normalizeH="0" baseline="0" noProof="0" dirty="0">
                <a:ln>
                  <a:noFill/>
                </a:ln>
                <a:solidFill>
                  <a:schemeClr val="tx1"/>
                </a:solidFill>
                <a:effectLst/>
                <a:uLnTx/>
                <a:uFillTx/>
                <a:latin typeface="Arial"/>
                <a:ea typeface="+mn-ea"/>
                <a:cs typeface="+mn-cs"/>
              </a:rPr>
              <a:t>Only evaluate for Design Time</a:t>
            </a:r>
          </a:p>
        </p:txBody>
      </p:sp>
    </p:spTree>
    <p:extLst>
      <p:ext uri="{BB962C8B-B14F-4D97-AF65-F5344CB8AC3E}">
        <p14:creationId xmlns:p14="http://schemas.microsoft.com/office/powerpoint/2010/main" val="364691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417351" y="6634666"/>
            <a:ext cx="849593" cy="123111"/>
          </a:xfrm>
        </p:spPr>
        <p:txBody>
          <a:bodyPr/>
          <a:lstStyle/>
          <a:p>
            <a:fld id="{0E4D118B-0174-49D6-A16B-0E6F3FB79176}" type="datetime4">
              <a:rPr lang="de-DE" smtClean="0"/>
              <a:pPr/>
              <a:t>8. April 2024</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30</a:t>
            </a:fld>
            <a:endParaRPr lang="de-DE"/>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669023" y="6634666"/>
            <a:ext cx="597921" cy="123111"/>
          </a:xfrm>
        </p:spPr>
        <p:txBody>
          <a:bodyPr/>
          <a:lstStyle/>
          <a:p>
            <a:fld id="{217FA5F6-7035-4F9C-A34B-BAB7EC483CE5}" type="datetime4">
              <a:rPr lang="de-DE" smtClean="0"/>
              <a:pPr/>
              <a:t>8. April 2024</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60647" y="6634666"/>
            <a:ext cx="115416" cy="123111"/>
          </a:xfrm>
        </p:spPr>
        <p:txBody>
          <a:bodyPr/>
          <a:lstStyle/>
          <a:p>
            <a:fld id="{D949F9DF-37BD-4CD6-BF49-65BA579E1D7A}" type="slidenum">
              <a:rPr lang="de-DE" smtClean="0"/>
              <a:pPr/>
              <a:t>31</a:t>
            </a:fld>
            <a:endParaRPr lang="de-DE"/>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01</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02</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03</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04</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05</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06</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417351" y="6634666"/>
            <a:ext cx="849593" cy="123111"/>
          </a:xfrm>
        </p:spPr>
        <p:txBody>
          <a:bodyPr/>
          <a:lstStyle/>
          <a:p>
            <a:fld id="{8541EA31-76A1-402D-A564-D80CC46D5759}" type="datetime4">
              <a:rPr lang="de-DE" smtClean="0"/>
              <a:pPr/>
              <a:t>8. April 2024</a:t>
            </a:fld>
            <a:endParaRPr lang="de-DE" dirty="0"/>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32</a:t>
            </a:fld>
            <a:endParaRPr lang="de-DE"/>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19657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1180A-B1FE-71E8-CDCE-5FBADE1BEBBA}"/>
              </a:ext>
            </a:extLst>
          </p:cNvPr>
          <p:cNvSpPr>
            <a:spLocks noGrp="1"/>
          </p:cNvSpPr>
          <p:nvPr>
            <p:ph type="title"/>
          </p:nvPr>
        </p:nvSpPr>
        <p:spPr>
          <a:xfrm>
            <a:off x="518318" y="3152001"/>
            <a:ext cx="11157743" cy="553998"/>
          </a:xfrm>
        </p:spPr>
        <p:txBody>
          <a:bodyPr/>
          <a:lstStyle/>
          <a:p>
            <a:r>
              <a:rPr lang="en-DE" dirty="0"/>
              <a:t>Demo Time </a:t>
            </a:r>
            <a:r>
              <a:rPr lang="en-DE" dirty="0">
                <a:sym typeface="Wingdings" pitchFamily="2" charset="2"/>
              </a:rPr>
              <a:t> </a:t>
            </a:r>
            <a:endParaRPr lang="en-DE" dirty="0"/>
          </a:p>
        </p:txBody>
      </p:sp>
      <p:sp>
        <p:nvSpPr>
          <p:cNvPr id="3" name="Date Placeholder 2">
            <a:extLst>
              <a:ext uri="{FF2B5EF4-FFF2-40B4-BE49-F238E27FC236}">
                <a16:creationId xmlns:a16="http://schemas.microsoft.com/office/drawing/2014/main" id="{5F7F0EE2-584B-EC56-14BC-14DF6C860405}"/>
              </a:ext>
            </a:extLst>
          </p:cNvPr>
          <p:cNvSpPr>
            <a:spLocks noGrp="1"/>
          </p:cNvSpPr>
          <p:nvPr>
            <p:ph type="dt" sz="half" idx="10"/>
          </p:nvPr>
        </p:nvSpPr>
        <p:spPr/>
        <p:txBody>
          <a:bodyPr/>
          <a:lstStyle/>
          <a:p>
            <a:fld id="{25DBE663-8CF8-4EA4-AF83-5C771F9A06FE}" type="datetime4">
              <a:rPr lang="de-DE" smtClean="0"/>
              <a:t>8. April 2024</a:t>
            </a:fld>
            <a:endParaRPr lang="de-DE" dirty="0"/>
          </a:p>
        </p:txBody>
      </p:sp>
      <p:sp>
        <p:nvSpPr>
          <p:cNvPr id="4" name="Footer Placeholder 3">
            <a:extLst>
              <a:ext uri="{FF2B5EF4-FFF2-40B4-BE49-F238E27FC236}">
                <a16:creationId xmlns:a16="http://schemas.microsoft.com/office/drawing/2014/main" id="{51B1CE91-3A48-801F-5AC9-72256768309E}"/>
              </a:ext>
            </a:extLst>
          </p:cNvPr>
          <p:cNvSpPr>
            <a:spLocks noGrp="1"/>
          </p:cNvSpPr>
          <p:nvPr>
            <p:ph type="ftr" sz="quarter" idx="11"/>
          </p:nvPr>
        </p:nvSpPr>
        <p:spPr/>
        <p:txBody>
          <a:bodyPr/>
          <a:lstStyle/>
          <a:p>
            <a:r>
              <a:rPr lang="de-DE"/>
              <a:t>Technische Fakultät</a:t>
            </a:r>
            <a:endParaRPr lang="de-DE" dirty="0"/>
          </a:p>
        </p:txBody>
      </p:sp>
      <p:sp>
        <p:nvSpPr>
          <p:cNvPr id="5" name="Slide Number Placeholder 4">
            <a:extLst>
              <a:ext uri="{FF2B5EF4-FFF2-40B4-BE49-F238E27FC236}">
                <a16:creationId xmlns:a16="http://schemas.microsoft.com/office/drawing/2014/main" id="{F22D95F9-B4C5-FAB6-931C-FD46AD265CE7}"/>
              </a:ext>
            </a:extLst>
          </p:cNvPr>
          <p:cNvSpPr>
            <a:spLocks noGrp="1"/>
          </p:cNvSpPr>
          <p:nvPr>
            <p:ph type="sldNum" sz="quarter" idx="12"/>
          </p:nvPr>
        </p:nvSpPr>
        <p:spPr/>
        <p:txBody>
          <a:bodyPr/>
          <a:lstStyle/>
          <a:p>
            <a:fld id="{D949F9DF-37BD-4CD6-BF49-65BA579E1D7A}" type="slidenum">
              <a:rPr lang="de-DE" smtClean="0"/>
              <a:pPr/>
              <a:t>4</a:t>
            </a:fld>
            <a:endParaRPr lang="de-DE"/>
          </a:p>
        </p:txBody>
      </p:sp>
    </p:spTree>
    <p:extLst>
      <p:ext uri="{BB962C8B-B14F-4D97-AF65-F5344CB8AC3E}">
        <p14:creationId xmlns:p14="http://schemas.microsoft.com/office/powerpoint/2010/main" val="62174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60E86F-2F93-D687-3F80-E59BBDFF7AC5}"/>
              </a:ext>
            </a:extLst>
          </p:cNvPr>
          <p:cNvSpPr>
            <a:spLocks noGrp="1"/>
          </p:cNvSpPr>
          <p:nvPr>
            <p:ph type="dt" sz="half" idx="10"/>
          </p:nvPr>
        </p:nvSpPr>
        <p:spPr/>
        <p:txBody>
          <a:bodyPr/>
          <a:lstStyle/>
          <a:p>
            <a:fld id="{9F7B6080-B214-4A27-A13D-95A31493955D}" type="datetime4">
              <a:rPr lang="de-DE" smtClean="0"/>
              <a:t>8. April 2024</a:t>
            </a:fld>
            <a:endParaRPr lang="de-DE" dirty="0"/>
          </a:p>
        </p:txBody>
      </p:sp>
      <p:sp>
        <p:nvSpPr>
          <p:cNvPr id="3" name="Footer Placeholder 2">
            <a:extLst>
              <a:ext uri="{FF2B5EF4-FFF2-40B4-BE49-F238E27FC236}">
                <a16:creationId xmlns:a16="http://schemas.microsoft.com/office/drawing/2014/main" id="{44925149-62AC-9608-4155-6C791B711D59}"/>
              </a:ext>
            </a:extLst>
          </p:cNvPr>
          <p:cNvSpPr>
            <a:spLocks noGrp="1"/>
          </p:cNvSpPr>
          <p:nvPr>
            <p:ph type="ftr" sz="quarter" idx="11"/>
          </p:nvPr>
        </p:nvSpPr>
        <p:spPr/>
        <p:txBody>
          <a:bodyPr/>
          <a:lstStyle/>
          <a:p>
            <a:r>
              <a:rPr lang="de-DE"/>
              <a:t>Technische Fakultät</a:t>
            </a:r>
            <a:endParaRPr lang="de-DE" dirty="0"/>
          </a:p>
        </p:txBody>
      </p:sp>
      <p:sp>
        <p:nvSpPr>
          <p:cNvPr id="4" name="Slide Number Placeholder 3">
            <a:extLst>
              <a:ext uri="{FF2B5EF4-FFF2-40B4-BE49-F238E27FC236}">
                <a16:creationId xmlns:a16="http://schemas.microsoft.com/office/drawing/2014/main" id="{6E8F973F-53A2-27AF-2A3E-B696FC0E832C}"/>
              </a:ext>
            </a:extLst>
          </p:cNvPr>
          <p:cNvSpPr>
            <a:spLocks noGrp="1"/>
          </p:cNvSpPr>
          <p:nvPr>
            <p:ph type="sldNum" sz="quarter" idx="12"/>
          </p:nvPr>
        </p:nvSpPr>
        <p:spPr/>
        <p:txBody>
          <a:bodyPr/>
          <a:lstStyle/>
          <a:p>
            <a:fld id="{D949F9DF-37BD-4CD6-BF49-65BA579E1D7A}" type="slidenum">
              <a:rPr lang="de-DE" smtClean="0"/>
              <a:pPr/>
              <a:t>5</a:t>
            </a:fld>
            <a:endParaRPr lang="de-DE"/>
          </a:p>
        </p:txBody>
      </p:sp>
      <p:sp>
        <p:nvSpPr>
          <p:cNvPr id="5" name="Title 4">
            <a:extLst>
              <a:ext uri="{FF2B5EF4-FFF2-40B4-BE49-F238E27FC236}">
                <a16:creationId xmlns:a16="http://schemas.microsoft.com/office/drawing/2014/main" id="{138D8717-9019-28F2-4FEC-EF46114281FB}"/>
              </a:ext>
            </a:extLst>
          </p:cNvPr>
          <p:cNvSpPr>
            <a:spLocks noGrp="1"/>
          </p:cNvSpPr>
          <p:nvPr>
            <p:ph type="title"/>
          </p:nvPr>
        </p:nvSpPr>
        <p:spPr/>
        <p:txBody>
          <a:bodyPr/>
          <a:lstStyle/>
          <a:p>
            <a:r>
              <a:rPr lang="en-DE" dirty="0"/>
              <a:t>Q</a:t>
            </a:r>
            <a:r>
              <a:rPr lang="en-GB" dirty="0"/>
              <a:t>u</a:t>
            </a:r>
            <a:r>
              <a:rPr lang="en-DE" dirty="0"/>
              <a:t>ick Metrics</a:t>
            </a:r>
          </a:p>
        </p:txBody>
      </p:sp>
      <p:sp>
        <p:nvSpPr>
          <p:cNvPr id="6" name="Text Placeholder 5">
            <a:extLst>
              <a:ext uri="{FF2B5EF4-FFF2-40B4-BE49-F238E27FC236}">
                <a16:creationId xmlns:a16="http://schemas.microsoft.com/office/drawing/2014/main" id="{792F9F0E-C57F-05E2-529C-C7A11641F3FA}"/>
              </a:ext>
            </a:extLst>
          </p:cNvPr>
          <p:cNvSpPr>
            <a:spLocks noGrp="1"/>
          </p:cNvSpPr>
          <p:nvPr>
            <p:ph type="body" sz="quarter" idx="16"/>
          </p:nvPr>
        </p:nvSpPr>
        <p:spPr/>
        <p:txBody>
          <a:bodyPr/>
          <a:lstStyle/>
          <a:p>
            <a:r>
              <a:rPr lang="en-DE" dirty="0"/>
              <a:t>Prompts Needed</a:t>
            </a:r>
          </a:p>
        </p:txBody>
      </p:sp>
      <p:sp>
        <p:nvSpPr>
          <p:cNvPr id="7" name="Text Placeholder 6">
            <a:extLst>
              <a:ext uri="{FF2B5EF4-FFF2-40B4-BE49-F238E27FC236}">
                <a16:creationId xmlns:a16="http://schemas.microsoft.com/office/drawing/2014/main" id="{CA7E57E9-619C-9DB6-747B-069EE8DA6FDE}"/>
              </a:ext>
            </a:extLst>
          </p:cNvPr>
          <p:cNvSpPr>
            <a:spLocks noGrp="1"/>
          </p:cNvSpPr>
          <p:nvPr>
            <p:ph type="body" sz="quarter" idx="17"/>
          </p:nvPr>
        </p:nvSpPr>
        <p:spPr/>
        <p:txBody>
          <a:bodyPr/>
          <a:lstStyle/>
          <a:p>
            <a:r>
              <a:rPr lang="en-DE" dirty="0"/>
              <a:t>Semantic Errors / Rephasing Needed</a:t>
            </a:r>
          </a:p>
        </p:txBody>
      </p:sp>
      <p:sp>
        <p:nvSpPr>
          <p:cNvPr id="8" name="Text Placeholder 7">
            <a:extLst>
              <a:ext uri="{FF2B5EF4-FFF2-40B4-BE49-F238E27FC236}">
                <a16:creationId xmlns:a16="http://schemas.microsoft.com/office/drawing/2014/main" id="{0A9E2FA9-D065-8FAD-7F18-5BB2DF24C175}"/>
              </a:ext>
            </a:extLst>
          </p:cNvPr>
          <p:cNvSpPr>
            <a:spLocks noGrp="1"/>
          </p:cNvSpPr>
          <p:nvPr>
            <p:ph type="body" sz="quarter" idx="18"/>
          </p:nvPr>
        </p:nvSpPr>
        <p:spPr/>
        <p:txBody>
          <a:bodyPr/>
          <a:lstStyle/>
          <a:p>
            <a:r>
              <a:rPr lang="en-DE" dirty="0"/>
              <a:t>Syntax Errors</a:t>
            </a:r>
          </a:p>
        </p:txBody>
      </p:sp>
      <p:sp>
        <p:nvSpPr>
          <p:cNvPr id="9" name="Picture Placeholder 8">
            <a:extLst>
              <a:ext uri="{FF2B5EF4-FFF2-40B4-BE49-F238E27FC236}">
                <a16:creationId xmlns:a16="http://schemas.microsoft.com/office/drawing/2014/main" id="{A2BD5E6B-AB6E-FE15-0697-8F4DA336867D}"/>
              </a:ext>
            </a:extLst>
          </p:cNvPr>
          <p:cNvSpPr>
            <a:spLocks noGrp="1"/>
          </p:cNvSpPr>
          <p:nvPr>
            <p:ph type="pic" sz="quarter" idx="38"/>
          </p:nvPr>
        </p:nvSpPr>
        <p:spPr/>
      </p:sp>
      <p:sp>
        <p:nvSpPr>
          <p:cNvPr id="10" name="Text Placeholder 9">
            <a:extLst>
              <a:ext uri="{FF2B5EF4-FFF2-40B4-BE49-F238E27FC236}">
                <a16:creationId xmlns:a16="http://schemas.microsoft.com/office/drawing/2014/main" id="{FB0DD581-E69F-32B1-2BB1-365D70E2FE19}"/>
              </a:ext>
            </a:extLst>
          </p:cNvPr>
          <p:cNvSpPr>
            <a:spLocks noGrp="1"/>
          </p:cNvSpPr>
          <p:nvPr>
            <p:ph type="body" sz="quarter" idx="37"/>
          </p:nvPr>
        </p:nvSpPr>
        <p:spPr/>
        <p:txBody>
          <a:bodyPr/>
          <a:lstStyle/>
          <a:p>
            <a:endParaRPr lang="en-DE"/>
          </a:p>
        </p:txBody>
      </p:sp>
    </p:spTree>
    <p:extLst>
      <p:ext uri="{BB962C8B-B14F-4D97-AF65-F5344CB8AC3E}">
        <p14:creationId xmlns:p14="http://schemas.microsoft.com/office/powerpoint/2010/main" val="286781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6E96A-E35B-6868-D638-85618D1BF157}"/>
              </a:ext>
            </a:extLst>
          </p:cNvPr>
          <p:cNvSpPr>
            <a:spLocks noGrp="1"/>
          </p:cNvSpPr>
          <p:nvPr>
            <p:ph type="dt" sz="half" idx="10"/>
          </p:nvPr>
        </p:nvSpPr>
        <p:spPr/>
        <p:txBody>
          <a:bodyPr/>
          <a:lstStyle/>
          <a:p>
            <a:fld id="{0B4FCF17-48A0-4939-9B86-4A0E590241E6}" type="datetime4">
              <a:rPr lang="de-DE" smtClean="0"/>
              <a:t>8. April 2024</a:t>
            </a:fld>
            <a:endParaRPr lang="de-DE" dirty="0"/>
          </a:p>
        </p:txBody>
      </p:sp>
      <p:sp>
        <p:nvSpPr>
          <p:cNvPr id="3" name="Footer Placeholder 2">
            <a:extLst>
              <a:ext uri="{FF2B5EF4-FFF2-40B4-BE49-F238E27FC236}">
                <a16:creationId xmlns:a16="http://schemas.microsoft.com/office/drawing/2014/main" id="{8AAC8E76-7E75-29EA-15FC-D345CB528015}"/>
              </a:ext>
            </a:extLst>
          </p:cNvPr>
          <p:cNvSpPr>
            <a:spLocks noGrp="1"/>
          </p:cNvSpPr>
          <p:nvPr>
            <p:ph type="ftr" sz="quarter" idx="11"/>
          </p:nvPr>
        </p:nvSpPr>
        <p:spPr/>
        <p:txBody>
          <a:bodyPr/>
          <a:lstStyle/>
          <a:p>
            <a:r>
              <a:rPr lang="de-DE"/>
              <a:t>Technische Fakultät</a:t>
            </a:r>
            <a:endParaRPr lang="de-DE" dirty="0"/>
          </a:p>
        </p:txBody>
      </p:sp>
      <p:sp>
        <p:nvSpPr>
          <p:cNvPr id="4" name="Slide Number Placeholder 3">
            <a:extLst>
              <a:ext uri="{FF2B5EF4-FFF2-40B4-BE49-F238E27FC236}">
                <a16:creationId xmlns:a16="http://schemas.microsoft.com/office/drawing/2014/main" id="{27A3D577-8E2E-4EAA-93A7-00EC48249F8C}"/>
              </a:ext>
            </a:extLst>
          </p:cNvPr>
          <p:cNvSpPr>
            <a:spLocks noGrp="1"/>
          </p:cNvSpPr>
          <p:nvPr>
            <p:ph type="sldNum" sz="quarter" idx="12"/>
          </p:nvPr>
        </p:nvSpPr>
        <p:spPr/>
        <p:txBody>
          <a:bodyPr/>
          <a:lstStyle/>
          <a:p>
            <a:fld id="{D949F9DF-37BD-4CD6-BF49-65BA579E1D7A}" type="slidenum">
              <a:rPr lang="de-DE" smtClean="0"/>
              <a:pPr/>
              <a:t>6</a:t>
            </a:fld>
            <a:endParaRPr lang="de-DE"/>
          </a:p>
        </p:txBody>
      </p:sp>
      <p:sp>
        <p:nvSpPr>
          <p:cNvPr id="5" name="Text Placeholder 4">
            <a:extLst>
              <a:ext uri="{FF2B5EF4-FFF2-40B4-BE49-F238E27FC236}">
                <a16:creationId xmlns:a16="http://schemas.microsoft.com/office/drawing/2014/main" id="{D06785F4-AE4C-F4A3-7E5D-623C68769981}"/>
              </a:ext>
            </a:extLst>
          </p:cNvPr>
          <p:cNvSpPr>
            <a:spLocks noGrp="1"/>
          </p:cNvSpPr>
          <p:nvPr>
            <p:ph type="body" sz="quarter" idx="13"/>
          </p:nvPr>
        </p:nvSpPr>
        <p:spPr/>
        <p:txBody>
          <a:bodyPr/>
          <a:lstStyle/>
          <a:p>
            <a:endParaRPr lang="en-DE"/>
          </a:p>
        </p:txBody>
      </p:sp>
      <p:sp>
        <p:nvSpPr>
          <p:cNvPr id="6" name="Title 5">
            <a:extLst>
              <a:ext uri="{FF2B5EF4-FFF2-40B4-BE49-F238E27FC236}">
                <a16:creationId xmlns:a16="http://schemas.microsoft.com/office/drawing/2014/main" id="{01BE1D5B-AEB2-9243-E425-DAFE00D13B61}"/>
              </a:ext>
            </a:extLst>
          </p:cNvPr>
          <p:cNvSpPr>
            <a:spLocks noGrp="1"/>
          </p:cNvSpPr>
          <p:nvPr>
            <p:ph type="title"/>
          </p:nvPr>
        </p:nvSpPr>
        <p:spPr/>
        <p:txBody>
          <a:bodyPr/>
          <a:lstStyle/>
          <a:p>
            <a:r>
              <a:rPr lang="en-DE" dirty="0"/>
              <a:t>Five Great Use-Cases for LLMs in SoftwareDev</a:t>
            </a:r>
          </a:p>
        </p:txBody>
      </p:sp>
      <p:sp>
        <p:nvSpPr>
          <p:cNvPr id="7" name="Picture Placeholder 6">
            <a:extLst>
              <a:ext uri="{FF2B5EF4-FFF2-40B4-BE49-F238E27FC236}">
                <a16:creationId xmlns:a16="http://schemas.microsoft.com/office/drawing/2014/main" id="{7F21407B-EECB-1868-7848-A03FEAA70063}"/>
              </a:ext>
            </a:extLst>
          </p:cNvPr>
          <p:cNvSpPr>
            <a:spLocks noGrp="1"/>
          </p:cNvSpPr>
          <p:nvPr>
            <p:ph type="pic" sz="quarter" idx="38"/>
          </p:nvPr>
        </p:nvSpPr>
        <p:spPr/>
      </p:sp>
      <p:sp>
        <p:nvSpPr>
          <p:cNvPr id="8" name="Text Placeholder 7">
            <a:extLst>
              <a:ext uri="{FF2B5EF4-FFF2-40B4-BE49-F238E27FC236}">
                <a16:creationId xmlns:a16="http://schemas.microsoft.com/office/drawing/2014/main" id="{9A0AF5AB-E56C-D7DB-CCD8-D076DF67A10E}"/>
              </a:ext>
            </a:extLst>
          </p:cNvPr>
          <p:cNvSpPr>
            <a:spLocks noGrp="1"/>
          </p:cNvSpPr>
          <p:nvPr>
            <p:ph type="body" sz="quarter" idx="37"/>
          </p:nvPr>
        </p:nvSpPr>
        <p:spPr/>
        <p:txBody>
          <a:bodyPr/>
          <a:lstStyle/>
          <a:p>
            <a:endParaRPr lang="en-DE"/>
          </a:p>
        </p:txBody>
      </p:sp>
    </p:spTree>
    <p:extLst>
      <p:ext uri="{BB962C8B-B14F-4D97-AF65-F5344CB8AC3E}">
        <p14:creationId xmlns:p14="http://schemas.microsoft.com/office/powerpoint/2010/main" val="396421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E452-6D50-AAE1-AC8C-F8D000813C3F}"/>
              </a:ext>
            </a:extLst>
          </p:cNvPr>
          <p:cNvSpPr>
            <a:spLocks noGrp="1"/>
          </p:cNvSpPr>
          <p:nvPr>
            <p:ph type="title"/>
          </p:nvPr>
        </p:nvSpPr>
        <p:spPr/>
        <p:txBody>
          <a:bodyPr/>
          <a:lstStyle/>
          <a:p>
            <a:r>
              <a:rPr lang="en-DE" dirty="0"/>
              <a:t>Common Problems and Remedies</a:t>
            </a:r>
          </a:p>
        </p:txBody>
      </p:sp>
      <p:sp>
        <p:nvSpPr>
          <p:cNvPr id="3" name="Date Placeholder 2">
            <a:extLst>
              <a:ext uri="{FF2B5EF4-FFF2-40B4-BE49-F238E27FC236}">
                <a16:creationId xmlns:a16="http://schemas.microsoft.com/office/drawing/2014/main" id="{C5FAEDE5-203E-F2B2-E091-821F90D34F36}"/>
              </a:ext>
            </a:extLst>
          </p:cNvPr>
          <p:cNvSpPr>
            <a:spLocks noGrp="1"/>
          </p:cNvSpPr>
          <p:nvPr>
            <p:ph type="dt" sz="half" idx="10"/>
          </p:nvPr>
        </p:nvSpPr>
        <p:spPr/>
        <p:txBody>
          <a:bodyPr/>
          <a:lstStyle/>
          <a:p>
            <a:fld id="{DAD94168-1D2E-414B-9AFB-B7BB2EA3568F}" type="datetime4">
              <a:rPr lang="de-DE" smtClean="0"/>
              <a:t>8. April 2024</a:t>
            </a:fld>
            <a:endParaRPr lang="de-DE" dirty="0"/>
          </a:p>
        </p:txBody>
      </p:sp>
      <p:sp>
        <p:nvSpPr>
          <p:cNvPr id="4" name="Footer Placeholder 3">
            <a:extLst>
              <a:ext uri="{FF2B5EF4-FFF2-40B4-BE49-F238E27FC236}">
                <a16:creationId xmlns:a16="http://schemas.microsoft.com/office/drawing/2014/main" id="{7FD2CC34-567F-BADA-B5DE-AE2FAA56A1AB}"/>
              </a:ext>
            </a:extLst>
          </p:cNvPr>
          <p:cNvSpPr>
            <a:spLocks noGrp="1"/>
          </p:cNvSpPr>
          <p:nvPr>
            <p:ph type="ftr" sz="quarter" idx="11"/>
          </p:nvPr>
        </p:nvSpPr>
        <p:spPr/>
        <p:txBody>
          <a:bodyPr/>
          <a:lstStyle/>
          <a:p>
            <a:r>
              <a:rPr lang="de-DE"/>
              <a:t>Technische Fakultät</a:t>
            </a:r>
            <a:endParaRPr lang="de-DE" dirty="0"/>
          </a:p>
        </p:txBody>
      </p:sp>
      <p:sp>
        <p:nvSpPr>
          <p:cNvPr id="5" name="Slide Number Placeholder 4">
            <a:extLst>
              <a:ext uri="{FF2B5EF4-FFF2-40B4-BE49-F238E27FC236}">
                <a16:creationId xmlns:a16="http://schemas.microsoft.com/office/drawing/2014/main" id="{6B3E50DF-8ACB-8BB2-ABF2-AA79F0CB1146}"/>
              </a:ext>
            </a:extLst>
          </p:cNvPr>
          <p:cNvSpPr>
            <a:spLocks noGrp="1"/>
          </p:cNvSpPr>
          <p:nvPr>
            <p:ph type="sldNum" sz="quarter" idx="12"/>
          </p:nvPr>
        </p:nvSpPr>
        <p:spPr/>
        <p:txBody>
          <a:bodyPr/>
          <a:lstStyle/>
          <a:p>
            <a:fld id="{D949F9DF-37BD-4CD6-BF49-65BA579E1D7A}" type="slidenum">
              <a:rPr lang="de-DE" smtClean="0"/>
              <a:pPr/>
              <a:t>7</a:t>
            </a:fld>
            <a:endParaRPr lang="de-DE"/>
          </a:p>
        </p:txBody>
      </p:sp>
      <p:sp>
        <p:nvSpPr>
          <p:cNvPr id="6" name="Picture Placeholder 5">
            <a:extLst>
              <a:ext uri="{FF2B5EF4-FFF2-40B4-BE49-F238E27FC236}">
                <a16:creationId xmlns:a16="http://schemas.microsoft.com/office/drawing/2014/main" id="{3D0D5EEA-8809-353D-08B1-1589B2005E3F}"/>
              </a:ext>
            </a:extLst>
          </p:cNvPr>
          <p:cNvSpPr>
            <a:spLocks noGrp="1"/>
          </p:cNvSpPr>
          <p:nvPr>
            <p:ph type="pic" sz="quarter" idx="38"/>
          </p:nvPr>
        </p:nvSpPr>
        <p:spPr/>
      </p:sp>
      <p:sp>
        <p:nvSpPr>
          <p:cNvPr id="7" name="Text Placeholder 6">
            <a:extLst>
              <a:ext uri="{FF2B5EF4-FFF2-40B4-BE49-F238E27FC236}">
                <a16:creationId xmlns:a16="http://schemas.microsoft.com/office/drawing/2014/main" id="{AB7D4C4F-F84D-737D-97E4-911EB3E1BBFF}"/>
              </a:ext>
            </a:extLst>
          </p:cNvPr>
          <p:cNvSpPr>
            <a:spLocks noGrp="1"/>
          </p:cNvSpPr>
          <p:nvPr>
            <p:ph type="body" sz="quarter" idx="37"/>
          </p:nvPr>
        </p:nvSpPr>
        <p:spPr/>
        <p:txBody>
          <a:bodyPr/>
          <a:lstStyle/>
          <a:p>
            <a:endParaRPr lang="en-DE"/>
          </a:p>
        </p:txBody>
      </p:sp>
    </p:spTree>
    <p:extLst>
      <p:ext uri="{BB962C8B-B14F-4D97-AF65-F5344CB8AC3E}">
        <p14:creationId xmlns:p14="http://schemas.microsoft.com/office/powerpoint/2010/main" val="32869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CABA5-915C-4CB7-0245-91E1E5A40AF5}"/>
              </a:ext>
            </a:extLst>
          </p:cNvPr>
          <p:cNvSpPr>
            <a:spLocks noGrp="1"/>
          </p:cNvSpPr>
          <p:nvPr>
            <p:ph type="dt" sz="half" idx="10"/>
          </p:nvPr>
        </p:nvSpPr>
        <p:spPr/>
        <p:txBody>
          <a:bodyPr/>
          <a:lstStyle/>
          <a:p>
            <a:fld id="{0B4FCF17-48A0-4939-9B86-4A0E590241E6}" type="datetime4">
              <a:rPr lang="de-DE" smtClean="0"/>
              <a:t>8. April 2024</a:t>
            </a:fld>
            <a:endParaRPr lang="de-DE" dirty="0"/>
          </a:p>
        </p:txBody>
      </p:sp>
      <p:sp>
        <p:nvSpPr>
          <p:cNvPr id="3" name="Footer Placeholder 2">
            <a:extLst>
              <a:ext uri="{FF2B5EF4-FFF2-40B4-BE49-F238E27FC236}">
                <a16:creationId xmlns:a16="http://schemas.microsoft.com/office/drawing/2014/main" id="{C7FE4CB2-E29D-C834-E5BC-E447D205B889}"/>
              </a:ext>
            </a:extLst>
          </p:cNvPr>
          <p:cNvSpPr>
            <a:spLocks noGrp="1"/>
          </p:cNvSpPr>
          <p:nvPr>
            <p:ph type="ftr" sz="quarter" idx="11"/>
          </p:nvPr>
        </p:nvSpPr>
        <p:spPr/>
        <p:txBody>
          <a:bodyPr/>
          <a:lstStyle/>
          <a:p>
            <a:r>
              <a:rPr lang="de-DE"/>
              <a:t>Technische Fakultät</a:t>
            </a:r>
            <a:endParaRPr lang="de-DE" dirty="0"/>
          </a:p>
        </p:txBody>
      </p:sp>
      <p:sp>
        <p:nvSpPr>
          <p:cNvPr id="4" name="Slide Number Placeholder 3">
            <a:extLst>
              <a:ext uri="{FF2B5EF4-FFF2-40B4-BE49-F238E27FC236}">
                <a16:creationId xmlns:a16="http://schemas.microsoft.com/office/drawing/2014/main" id="{EC0CADCD-3DA6-D8F0-4EBD-263908EFF1AD}"/>
              </a:ext>
            </a:extLst>
          </p:cNvPr>
          <p:cNvSpPr>
            <a:spLocks noGrp="1"/>
          </p:cNvSpPr>
          <p:nvPr>
            <p:ph type="sldNum" sz="quarter" idx="12"/>
          </p:nvPr>
        </p:nvSpPr>
        <p:spPr/>
        <p:txBody>
          <a:bodyPr/>
          <a:lstStyle/>
          <a:p>
            <a:fld id="{D949F9DF-37BD-4CD6-BF49-65BA579E1D7A}" type="slidenum">
              <a:rPr lang="de-DE" smtClean="0"/>
              <a:pPr/>
              <a:t>8</a:t>
            </a:fld>
            <a:endParaRPr lang="de-DE"/>
          </a:p>
        </p:txBody>
      </p:sp>
      <p:sp>
        <p:nvSpPr>
          <p:cNvPr id="5" name="Text Placeholder 4">
            <a:extLst>
              <a:ext uri="{FF2B5EF4-FFF2-40B4-BE49-F238E27FC236}">
                <a16:creationId xmlns:a16="http://schemas.microsoft.com/office/drawing/2014/main" id="{345C581C-518C-9869-D01A-5C5BA9BA0CA4}"/>
              </a:ext>
            </a:extLst>
          </p:cNvPr>
          <p:cNvSpPr>
            <a:spLocks noGrp="1"/>
          </p:cNvSpPr>
          <p:nvPr>
            <p:ph type="body" sz="quarter" idx="13"/>
          </p:nvPr>
        </p:nvSpPr>
        <p:spPr/>
        <p:txBody>
          <a:bodyPr/>
          <a:lstStyle/>
          <a:p>
            <a:endParaRPr lang="en-DE" dirty="0"/>
          </a:p>
        </p:txBody>
      </p:sp>
      <p:sp>
        <p:nvSpPr>
          <p:cNvPr id="6" name="Title 5">
            <a:extLst>
              <a:ext uri="{FF2B5EF4-FFF2-40B4-BE49-F238E27FC236}">
                <a16:creationId xmlns:a16="http://schemas.microsoft.com/office/drawing/2014/main" id="{2341F991-D807-8EC2-D4F2-D1D6B1A9BCE2}"/>
              </a:ext>
            </a:extLst>
          </p:cNvPr>
          <p:cNvSpPr>
            <a:spLocks noGrp="1"/>
          </p:cNvSpPr>
          <p:nvPr>
            <p:ph type="title"/>
          </p:nvPr>
        </p:nvSpPr>
        <p:spPr/>
        <p:txBody>
          <a:bodyPr/>
          <a:lstStyle/>
          <a:p>
            <a:r>
              <a:rPr lang="en-DE" dirty="0"/>
              <a:t>Impact of LLM depending on developer skill</a:t>
            </a:r>
          </a:p>
        </p:txBody>
      </p:sp>
      <p:sp>
        <p:nvSpPr>
          <p:cNvPr id="7" name="Picture Placeholder 6">
            <a:extLst>
              <a:ext uri="{FF2B5EF4-FFF2-40B4-BE49-F238E27FC236}">
                <a16:creationId xmlns:a16="http://schemas.microsoft.com/office/drawing/2014/main" id="{69D42946-EE36-77FA-6CEC-B4BEB3E2D59E}"/>
              </a:ext>
            </a:extLst>
          </p:cNvPr>
          <p:cNvSpPr>
            <a:spLocks noGrp="1"/>
          </p:cNvSpPr>
          <p:nvPr>
            <p:ph type="pic" sz="quarter" idx="38"/>
          </p:nvPr>
        </p:nvSpPr>
        <p:spPr/>
      </p:sp>
      <p:sp>
        <p:nvSpPr>
          <p:cNvPr id="8" name="Text Placeholder 7">
            <a:extLst>
              <a:ext uri="{FF2B5EF4-FFF2-40B4-BE49-F238E27FC236}">
                <a16:creationId xmlns:a16="http://schemas.microsoft.com/office/drawing/2014/main" id="{348E7E42-E8DB-9014-C6A4-BBD9E2B5AE49}"/>
              </a:ext>
            </a:extLst>
          </p:cNvPr>
          <p:cNvSpPr>
            <a:spLocks noGrp="1"/>
          </p:cNvSpPr>
          <p:nvPr>
            <p:ph type="body" sz="quarter" idx="37"/>
          </p:nvPr>
        </p:nvSpPr>
        <p:spPr/>
        <p:txBody>
          <a:bodyPr/>
          <a:lstStyle/>
          <a:p>
            <a:endParaRPr lang="en-DE"/>
          </a:p>
        </p:txBody>
      </p:sp>
      <p:pic>
        <p:nvPicPr>
          <p:cNvPr id="9" name="Picture 8">
            <a:extLst>
              <a:ext uri="{FF2B5EF4-FFF2-40B4-BE49-F238E27FC236}">
                <a16:creationId xmlns:a16="http://schemas.microsoft.com/office/drawing/2014/main" id="{5CF6CAFE-0C6E-DD9C-3DD0-64C657B641F6}"/>
              </a:ext>
            </a:extLst>
          </p:cNvPr>
          <p:cNvPicPr>
            <a:picLocks noChangeAspect="1"/>
          </p:cNvPicPr>
          <p:nvPr/>
        </p:nvPicPr>
        <p:blipFill>
          <a:blip r:embed="rId2"/>
          <a:stretch>
            <a:fillRect/>
          </a:stretch>
        </p:blipFill>
        <p:spPr>
          <a:xfrm>
            <a:off x="1438355" y="1880968"/>
            <a:ext cx="2173525" cy="1222608"/>
          </a:xfrm>
          <a:prstGeom prst="rect">
            <a:avLst/>
          </a:prstGeom>
        </p:spPr>
      </p:pic>
    </p:spTree>
    <p:extLst>
      <p:ext uri="{BB962C8B-B14F-4D97-AF65-F5344CB8AC3E}">
        <p14:creationId xmlns:p14="http://schemas.microsoft.com/office/powerpoint/2010/main" val="359016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87A1-759A-C0A7-6B8D-89245D85D789}"/>
              </a:ext>
            </a:extLst>
          </p:cNvPr>
          <p:cNvSpPr>
            <a:spLocks noGrp="1"/>
          </p:cNvSpPr>
          <p:nvPr>
            <p:ph type="title"/>
          </p:nvPr>
        </p:nvSpPr>
        <p:spPr/>
        <p:txBody>
          <a:bodyPr/>
          <a:lstStyle/>
          <a:p>
            <a:r>
              <a:rPr lang="en-DE" dirty="0"/>
              <a:t>… On the Bright Side</a:t>
            </a:r>
          </a:p>
        </p:txBody>
      </p:sp>
      <p:sp>
        <p:nvSpPr>
          <p:cNvPr id="3" name="Date Placeholder 2">
            <a:extLst>
              <a:ext uri="{FF2B5EF4-FFF2-40B4-BE49-F238E27FC236}">
                <a16:creationId xmlns:a16="http://schemas.microsoft.com/office/drawing/2014/main" id="{33BE8B3B-9301-C6E6-0DA9-12F2A8217163}"/>
              </a:ext>
            </a:extLst>
          </p:cNvPr>
          <p:cNvSpPr>
            <a:spLocks noGrp="1"/>
          </p:cNvSpPr>
          <p:nvPr>
            <p:ph type="dt" sz="half" idx="10"/>
          </p:nvPr>
        </p:nvSpPr>
        <p:spPr/>
        <p:txBody>
          <a:bodyPr/>
          <a:lstStyle/>
          <a:p>
            <a:fld id="{DAD94168-1D2E-414B-9AFB-B7BB2EA3568F}" type="datetime4">
              <a:rPr lang="de-DE" smtClean="0"/>
              <a:t>8. April 2024</a:t>
            </a:fld>
            <a:endParaRPr lang="de-DE" dirty="0"/>
          </a:p>
        </p:txBody>
      </p:sp>
      <p:sp>
        <p:nvSpPr>
          <p:cNvPr id="4" name="Footer Placeholder 3">
            <a:extLst>
              <a:ext uri="{FF2B5EF4-FFF2-40B4-BE49-F238E27FC236}">
                <a16:creationId xmlns:a16="http://schemas.microsoft.com/office/drawing/2014/main" id="{96C8CB3F-177F-262C-EDA6-6F1E84733975}"/>
              </a:ext>
            </a:extLst>
          </p:cNvPr>
          <p:cNvSpPr>
            <a:spLocks noGrp="1"/>
          </p:cNvSpPr>
          <p:nvPr>
            <p:ph type="ftr" sz="quarter" idx="11"/>
          </p:nvPr>
        </p:nvSpPr>
        <p:spPr/>
        <p:txBody>
          <a:bodyPr/>
          <a:lstStyle/>
          <a:p>
            <a:r>
              <a:rPr lang="de-DE"/>
              <a:t>Technische Fakultät</a:t>
            </a:r>
            <a:endParaRPr lang="de-DE" dirty="0"/>
          </a:p>
        </p:txBody>
      </p:sp>
      <p:sp>
        <p:nvSpPr>
          <p:cNvPr id="5" name="Slide Number Placeholder 4">
            <a:extLst>
              <a:ext uri="{FF2B5EF4-FFF2-40B4-BE49-F238E27FC236}">
                <a16:creationId xmlns:a16="http://schemas.microsoft.com/office/drawing/2014/main" id="{61316E6C-1278-B411-A39E-FEBD7A9633DD}"/>
              </a:ext>
            </a:extLst>
          </p:cNvPr>
          <p:cNvSpPr>
            <a:spLocks noGrp="1"/>
          </p:cNvSpPr>
          <p:nvPr>
            <p:ph type="sldNum" sz="quarter" idx="12"/>
          </p:nvPr>
        </p:nvSpPr>
        <p:spPr/>
        <p:txBody>
          <a:bodyPr/>
          <a:lstStyle/>
          <a:p>
            <a:fld id="{D949F9DF-37BD-4CD6-BF49-65BA579E1D7A}" type="slidenum">
              <a:rPr lang="de-DE" smtClean="0"/>
              <a:pPr/>
              <a:t>9</a:t>
            </a:fld>
            <a:endParaRPr lang="de-DE"/>
          </a:p>
        </p:txBody>
      </p:sp>
      <p:sp>
        <p:nvSpPr>
          <p:cNvPr id="6" name="Picture Placeholder 5">
            <a:extLst>
              <a:ext uri="{FF2B5EF4-FFF2-40B4-BE49-F238E27FC236}">
                <a16:creationId xmlns:a16="http://schemas.microsoft.com/office/drawing/2014/main" id="{030C2FD1-75D4-DD9A-8AFB-FEDB55779ABA}"/>
              </a:ext>
            </a:extLst>
          </p:cNvPr>
          <p:cNvSpPr>
            <a:spLocks noGrp="1"/>
          </p:cNvSpPr>
          <p:nvPr>
            <p:ph type="pic" sz="quarter" idx="38"/>
          </p:nvPr>
        </p:nvSpPr>
        <p:spPr/>
      </p:sp>
      <p:sp>
        <p:nvSpPr>
          <p:cNvPr id="7" name="Text Placeholder 6">
            <a:extLst>
              <a:ext uri="{FF2B5EF4-FFF2-40B4-BE49-F238E27FC236}">
                <a16:creationId xmlns:a16="http://schemas.microsoft.com/office/drawing/2014/main" id="{7BBBAEAA-B8F8-C641-EDAD-B2C7B304116A}"/>
              </a:ext>
            </a:extLst>
          </p:cNvPr>
          <p:cNvSpPr>
            <a:spLocks noGrp="1"/>
          </p:cNvSpPr>
          <p:nvPr>
            <p:ph type="body" sz="quarter" idx="37"/>
          </p:nvPr>
        </p:nvSpPr>
        <p:spPr/>
        <p:txBody>
          <a:bodyPr/>
          <a:lstStyle/>
          <a:p>
            <a:endParaRPr lang="en-DE"/>
          </a:p>
        </p:txBody>
      </p:sp>
    </p:spTree>
    <p:extLst>
      <p:ext uri="{BB962C8B-B14F-4D97-AF65-F5344CB8AC3E}">
        <p14:creationId xmlns:p14="http://schemas.microsoft.com/office/powerpoint/2010/main" val="4250177772"/>
      </p:ext>
    </p:extLst>
  </p:cSld>
  <p:clrMapOvr>
    <a:masterClrMapping/>
  </p:clrMapOvr>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3.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docProps/app.xml><?xml version="1.0" encoding="utf-8"?>
<Properties xmlns="http://schemas.openxmlformats.org/officeDocument/2006/extended-properties" xmlns:vt="http://schemas.openxmlformats.org/officeDocument/2006/docPropsVTypes">
  <TotalTime>698</TotalTime>
  <Words>1828</Words>
  <Application>Microsoft Macintosh PowerPoint</Application>
  <PresentationFormat>Widescreen</PresentationFormat>
  <Paragraphs>370</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Symbol</vt:lpstr>
      <vt:lpstr>FAU - Technische Fakultät</vt:lpstr>
      <vt:lpstr>Willkommen</vt:lpstr>
      <vt:lpstr>Research Question</vt:lpstr>
      <vt:lpstr>Approach</vt:lpstr>
      <vt:lpstr>Demo Time  </vt:lpstr>
      <vt:lpstr>Quick Metrics</vt:lpstr>
      <vt:lpstr>Five Great Use-Cases for LLMs in SoftwareDev</vt:lpstr>
      <vt:lpstr>Common Problems and Remedies</vt:lpstr>
      <vt:lpstr>Impact of LLM depending on developer skill</vt:lpstr>
      <vt:lpstr>… On the Bright Side</vt:lpstr>
      <vt:lpstr>Agenda | mit Bild</vt:lpstr>
      <vt:lpstr>Kapiteltrenner Mehrzeilig möglich</vt:lpstr>
      <vt:lpstr>Textfolie</vt:lpstr>
      <vt:lpstr>Textfolie | zweispaltig</vt:lpstr>
      <vt:lpstr>Textfolie | dreispaltig</vt:lpstr>
      <vt:lpstr>Text- Bildfolie</vt:lpstr>
      <vt:lpstr>Bild- Textfolie</vt:lpstr>
      <vt:lpstr>PowerPoint Presentation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Lisa Schmidt</cp:lastModifiedBy>
  <cp:revision>116</cp:revision>
  <dcterms:created xsi:type="dcterms:W3CDTF">2021-11-18T07:49:57Z</dcterms:created>
  <dcterms:modified xsi:type="dcterms:W3CDTF">2024-04-09T08:39:31Z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