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2" userDrawn="1">
          <p15:clr>
            <a:srgbClr val="A4A3A4"/>
          </p15:clr>
        </p15:guide>
        <p15:guide id="2" pos="61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8"/>
    <p:restoredTop sz="94620"/>
  </p:normalViewPr>
  <p:slideViewPr>
    <p:cSldViewPr snapToGrid="0" snapToObjects="1" showGuides="1">
      <p:cViewPr varScale="1">
        <p:scale>
          <a:sx n="142" d="100"/>
          <a:sy n="142" d="100"/>
        </p:scale>
        <p:origin x="1736" y="176"/>
      </p:cViewPr>
      <p:guideLst>
        <p:guide orient="horz" pos="4152"/>
        <p:guide pos="61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5/24/22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3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5/24/22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0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5/24/22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31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5/24/22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51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5/24/22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5/24/22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07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5/24/22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2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5/24/22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5/24/22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51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5/24/22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7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5/24/22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09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BA72C-B5DB-EC47-BDAE-427966AD6903}" type="datetimeFigureOut">
              <a:rPr lang="en-US" smtClean="0"/>
              <a:t>5/24/22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6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0EA068C-815C-0631-6E72-05C735E83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887642"/>
              </p:ext>
            </p:extLst>
          </p:nvPr>
        </p:nvGraphicFramePr>
        <p:xfrm>
          <a:off x="5438564" y="3921152"/>
          <a:ext cx="3019637" cy="1419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266">
                  <a:extLst>
                    <a:ext uri="{9D8B030D-6E8A-4147-A177-3AD203B41FA5}">
                      <a16:colId xmlns:a16="http://schemas.microsoft.com/office/drawing/2014/main" val="3170701776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2131725439"/>
                    </a:ext>
                  </a:extLst>
                </a:gridCol>
              </a:tblGrid>
              <a:tr h="354987">
                <a:tc>
                  <a:txBody>
                    <a:bodyPr/>
                    <a:lstStyle/>
                    <a:p>
                      <a:r>
                        <a:rPr lang="en-US" sz="1400" b="1" dirty="0"/>
                        <a:t>line 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lineItem.description.value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223678"/>
                  </a:ext>
                </a:extLst>
              </a:tr>
              <a:tr h="3549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Mouse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185848"/>
                  </a:ext>
                </a:extLst>
              </a:tr>
              <a:tr h="3549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HDMI Adapter 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617615"/>
                  </a:ext>
                </a:extLst>
              </a:tr>
              <a:tr h="3549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Shipping Cost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56522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42770ED-70D1-B53F-47E0-BC777A466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8644" y="0"/>
            <a:ext cx="5511644" cy="6858000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076B72F-9423-231F-639E-A5B454BA0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418040"/>
              </p:ext>
            </p:extLst>
          </p:nvPr>
        </p:nvGraphicFramePr>
        <p:xfrm>
          <a:off x="4201886" y="1163334"/>
          <a:ext cx="4256314" cy="7217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9851">
                  <a:extLst>
                    <a:ext uri="{9D8B030D-6E8A-4147-A177-3AD203B41FA5}">
                      <a16:colId xmlns:a16="http://schemas.microsoft.com/office/drawing/2014/main" val="2574668722"/>
                    </a:ext>
                  </a:extLst>
                </a:gridCol>
                <a:gridCol w="1858584">
                  <a:extLst>
                    <a:ext uri="{9D8B030D-6E8A-4147-A177-3AD203B41FA5}">
                      <a16:colId xmlns:a16="http://schemas.microsoft.com/office/drawing/2014/main" val="1723607534"/>
                    </a:ext>
                  </a:extLst>
                </a:gridCol>
                <a:gridCol w="1637879">
                  <a:extLst>
                    <a:ext uri="{9D8B030D-6E8A-4147-A177-3AD203B41FA5}">
                      <a16:colId xmlns:a16="http://schemas.microsoft.com/office/drawing/2014/main" val="1129438394"/>
                    </a:ext>
                  </a:extLst>
                </a:gridCol>
              </a:tblGrid>
              <a:tr h="360871">
                <a:tc>
                  <a:txBody>
                    <a:bodyPr/>
                    <a:lstStyle/>
                    <a:p>
                      <a:r>
                        <a:rPr lang="en-US" sz="1400" b="1" dirty="0"/>
                        <a:t>invoice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vendorName.value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invoiceDate.value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637972"/>
                  </a:ext>
                </a:extLst>
              </a:tr>
              <a:tr h="36087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Example IT Vendor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2020-02-32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760791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id="{6A9E019B-2421-176D-08C4-B193798DF2E6}"/>
              </a:ext>
            </a:extLst>
          </p:cNvPr>
          <p:cNvSpPr/>
          <p:nvPr/>
        </p:nvSpPr>
        <p:spPr>
          <a:xfrm>
            <a:off x="3679167" y="414069"/>
            <a:ext cx="315991" cy="2220275"/>
          </a:xfrm>
          <a:prstGeom prst="righ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9A97CFF-5027-8A05-9D23-5A24D128133C}"/>
              </a:ext>
            </a:extLst>
          </p:cNvPr>
          <p:cNvSpPr/>
          <p:nvPr/>
        </p:nvSpPr>
        <p:spPr>
          <a:xfrm>
            <a:off x="4953001" y="3024740"/>
            <a:ext cx="315991" cy="3212775"/>
          </a:xfrm>
          <a:prstGeom prst="righ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F2EC69-DB96-1184-56A9-B8CF431F219C}"/>
              </a:ext>
            </a:extLst>
          </p:cNvPr>
          <p:cNvSpPr txBox="1"/>
          <p:nvPr/>
        </p:nvSpPr>
        <p:spPr>
          <a:xfrm>
            <a:off x="4096634" y="792000"/>
            <a:ext cx="227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DataFrame invoices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50557F-1A4B-E0F2-198A-F6A90A699501}"/>
              </a:ext>
            </a:extLst>
          </p:cNvPr>
          <p:cNvSpPr txBox="1"/>
          <p:nvPr/>
        </p:nvSpPr>
        <p:spPr>
          <a:xfrm>
            <a:off x="5336234" y="3554194"/>
            <a:ext cx="227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DataFrame line items</a:t>
            </a:r>
          </a:p>
        </p:txBody>
      </p:sp>
    </p:spTree>
    <p:extLst>
      <p:ext uri="{BB962C8B-B14F-4D97-AF65-F5344CB8AC3E}">
        <p14:creationId xmlns:p14="http://schemas.microsoft.com/office/powerpoint/2010/main" val="395607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69CAD3-DD01-BC54-921D-CB5B9FA4D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468" y="-450938"/>
            <a:ext cx="12161277" cy="810751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1CFE7CE-E90D-E1A3-50E3-54760E726588}"/>
              </a:ext>
            </a:extLst>
          </p:cNvPr>
          <p:cNvCxnSpPr>
            <a:cxnSpLocks/>
          </p:cNvCxnSpPr>
          <p:nvPr/>
        </p:nvCxnSpPr>
        <p:spPr>
          <a:xfrm>
            <a:off x="613775" y="2192055"/>
            <a:ext cx="8580329" cy="4196219"/>
          </a:xfrm>
          <a:prstGeom prst="straightConnector1">
            <a:avLst/>
          </a:prstGeom>
          <a:ln w="571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91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69CAD3-DD01-BC54-921D-CB5B9FA4D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5630" y="-312967"/>
            <a:ext cx="11921205" cy="794747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30A0F0-CAFC-4131-EA7A-302448BB2A0F}"/>
              </a:ext>
            </a:extLst>
          </p:cNvPr>
          <p:cNvCxnSpPr>
            <a:cxnSpLocks/>
          </p:cNvCxnSpPr>
          <p:nvPr/>
        </p:nvCxnSpPr>
        <p:spPr>
          <a:xfrm flipV="1">
            <a:off x="228279" y="6379186"/>
            <a:ext cx="8787575" cy="262218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5F0E2F-AC71-B5E4-D9EA-36350E8266DD}"/>
              </a:ext>
            </a:extLst>
          </p:cNvPr>
          <p:cNvCxnSpPr>
            <a:cxnSpLocks/>
          </p:cNvCxnSpPr>
          <p:nvPr/>
        </p:nvCxnSpPr>
        <p:spPr>
          <a:xfrm flipH="1">
            <a:off x="228279" y="2273352"/>
            <a:ext cx="423504" cy="4368053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373ABAF4-A748-5979-FE76-616B885C7210}"/>
              </a:ext>
            </a:extLst>
          </p:cNvPr>
          <p:cNvSpPr>
            <a:spLocks noChangeAspect="1"/>
          </p:cNvSpPr>
          <p:nvPr/>
        </p:nvSpPr>
        <p:spPr>
          <a:xfrm>
            <a:off x="-2040721" y="3982442"/>
            <a:ext cx="5104010" cy="5104010"/>
          </a:xfrm>
          <a:prstGeom prst="arc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A8B5D2-1443-BF77-FBA4-619885511A45}"/>
              </a:ext>
            </a:extLst>
          </p:cNvPr>
          <p:cNvSpPr txBox="1"/>
          <p:nvPr/>
        </p:nvSpPr>
        <p:spPr>
          <a:xfrm>
            <a:off x="2403304" y="4139646"/>
            <a:ext cx="1629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𝜽</a:t>
            </a:r>
          </a:p>
        </p:txBody>
      </p:sp>
    </p:spTree>
    <p:extLst>
      <p:ext uri="{BB962C8B-B14F-4D97-AF65-F5344CB8AC3E}">
        <p14:creationId xmlns:p14="http://schemas.microsoft.com/office/powerpoint/2010/main" val="131573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74CB8F-0999-8106-8915-5DBF7EE00846}"/>
              </a:ext>
            </a:extLst>
          </p:cNvPr>
          <p:cNvSpPr/>
          <p:nvPr/>
        </p:nvSpPr>
        <p:spPr>
          <a:xfrm>
            <a:off x="475129" y="815788"/>
            <a:ext cx="2734236" cy="1918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Whole sum spent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C9F687-DD82-19FD-54EC-C1745841D0BA}"/>
              </a:ext>
            </a:extLst>
          </p:cNvPr>
          <p:cNvSpPr/>
          <p:nvPr/>
        </p:nvSpPr>
        <p:spPr>
          <a:xfrm>
            <a:off x="475130" y="4401671"/>
            <a:ext cx="3854824" cy="2088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Timeline spending over the years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745BC9-8043-B57C-EADF-167D34667523}"/>
              </a:ext>
            </a:extLst>
          </p:cNvPr>
          <p:cNvSpPr/>
          <p:nvPr/>
        </p:nvSpPr>
        <p:spPr>
          <a:xfrm>
            <a:off x="4500282" y="986117"/>
            <a:ext cx="5251731" cy="5504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Bubble Chart of Spending Categories</a:t>
            </a:r>
          </a:p>
        </p:txBody>
      </p:sp>
    </p:spTree>
    <p:extLst>
      <p:ext uri="{BB962C8B-B14F-4D97-AF65-F5344CB8AC3E}">
        <p14:creationId xmlns:p14="http://schemas.microsoft.com/office/powerpoint/2010/main" val="97785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959</TotalTime>
  <Words>46</Words>
  <Application>Microsoft Macintosh PowerPoint</Application>
  <PresentationFormat>A4 Paper (210x297 mm)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Schmidt, Lisa</dc:creator>
  <cp:lastModifiedBy>Schmidt, Lisa</cp:lastModifiedBy>
  <cp:revision>5</cp:revision>
  <cp:lastPrinted>2022-05-15T17:30:48Z</cp:lastPrinted>
  <dcterms:created xsi:type="dcterms:W3CDTF">2022-05-13T09:16:21Z</dcterms:created>
  <dcterms:modified xsi:type="dcterms:W3CDTF">2022-05-25T07:23:26Z</dcterms:modified>
</cp:coreProperties>
</file>