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95CFD3-E479-42CF-8BEA-557A653B74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3C9FF3-2E4D-44F2-ADB3-854534857F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5/25/22 7:35:21 PM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AA8EFE-34A7-4E49-98E6-159DCDAC5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2022-05-25T17:35:22Z</dcterms:created>
  <dcterms:modified xsi:type="dcterms:W3CDTF">2022-05-25T17:35:22Z</dcterms:modified>
</cp:coreProperties>
</file>