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2" userDrawn="1">
          <p15:clr>
            <a:srgbClr val="A4A3A4"/>
          </p15:clr>
        </p15:guide>
        <p15:guide id="2" pos="61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8"/>
    <p:restoredTop sz="94615"/>
  </p:normalViewPr>
  <p:slideViewPr>
    <p:cSldViewPr snapToGrid="0" snapToObjects="1" showGuides="1">
      <p:cViewPr varScale="1">
        <p:scale>
          <a:sx n="140" d="100"/>
          <a:sy n="140" d="100"/>
        </p:scale>
        <p:origin x="824" y="192"/>
      </p:cViewPr>
      <p:guideLst>
        <p:guide orient="horz" pos="4152"/>
        <p:guide pos="6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3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0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1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1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7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2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1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7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9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A72C-B5DB-EC47-BDAE-427966AD6903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6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0EA068C-815C-0631-6E72-05C735E83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887642"/>
              </p:ext>
            </p:extLst>
          </p:nvPr>
        </p:nvGraphicFramePr>
        <p:xfrm>
          <a:off x="5438564" y="3921152"/>
          <a:ext cx="3019637" cy="1419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266">
                  <a:extLst>
                    <a:ext uri="{9D8B030D-6E8A-4147-A177-3AD203B41FA5}">
                      <a16:colId xmlns:a16="http://schemas.microsoft.com/office/drawing/2014/main" val="3170701776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2131725439"/>
                    </a:ext>
                  </a:extLst>
                </a:gridCol>
              </a:tblGrid>
              <a:tr h="354987">
                <a:tc>
                  <a:txBody>
                    <a:bodyPr/>
                    <a:lstStyle/>
                    <a:p>
                      <a:r>
                        <a:rPr lang="en-US" sz="1400" b="1" dirty="0"/>
                        <a:t>line 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lineItem.description.value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223678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Mouse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185848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HDMI Adapter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17615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Shipping Cost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56522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42770ED-70D1-B53F-47E0-BC777A466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8644" y="0"/>
            <a:ext cx="5511644" cy="6858000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076B72F-9423-231F-639E-A5B454BA0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18040"/>
              </p:ext>
            </p:extLst>
          </p:nvPr>
        </p:nvGraphicFramePr>
        <p:xfrm>
          <a:off x="4201886" y="1163334"/>
          <a:ext cx="4256314" cy="721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9851">
                  <a:extLst>
                    <a:ext uri="{9D8B030D-6E8A-4147-A177-3AD203B41FA5}">
                      <a16:colId xmlns:a16="http://schemas.microsoft.com/office/drawing/2014/main" val="2574668722"/>
                    </a:ext>
                  </a:extLst>
                </a:gridCol>
                <a:gridCol w="1858584">
                  <a:extLst>
                    <a:ext uri="{9D8B030D-6E8A-4147-A177-3AD203B41FA5}">
                      <a16:colId xmlns:a16="http://schemas.microsoft.com/office/drawing/2014/main" val="1723607534"/>
                    </a:ext>
                  </a:extLst>
                </a:gridCol>
                <a:gridCol w="1637879">
                  <a:extLst>
                    <a:ext uri="{9D8B030D-6E8A-4147-A177-3AD203B41FA5}">
                      <a16:colId xmlns:a16="http://schemas.microsoft.com/office/drawing/2014/main" val="1129438394"/>
                    </a:ext>
                  </a:extLst>
                </a:gridCol>
              </a:tblGrid>
              <a:tr h="360871">
                <a:tc>
                  <a:txBody>
                    <a:bodyPr/>
                    <a:lstStyle/>
                    <a:p>
                      <a:r>
                        <a:rPr lang="en-US" sz="1400" b="1" dirty="0"/>
                        <a:t>invoice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vendorName.value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invoiceDate.value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37972"/>
                  </a:ext>
                </a:extLst>
              </a:tr>
              <a:tr h="36087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Example IT Vendor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2020-02-32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760791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6A9E019B-2421-176D-08C4-B193798DF2E6}"/>
              </a:ext>
            </a:extLst>
          </p:cNvPr>
          <p:cNvSpPr/>
          <p:nvPr/>
        </p:nvSpPr>
        <p:spPr>
          <a:xfrm>
            <a:off x="3679167" y="414069"/>
            <a:ext cx="315991" cy="2220275"/>
          </a:xfrm>
          <a:prstGeom prst="righ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9A97CFF-5027-8A05-9D23-5A24D128133C}"/>
              </a:ext>
            </a:extLst>
          </p:cNvPr>
          <p:cNvSpPr/>
          <p:nvPr/>
        </p:nvSpPr>
        <p:spPr>
          <a:xfrm>
            <a:off x="4953001" y="3024740"/>
            <a:ext cx="315991" cy="3212775"/>
          </a:xfrm>
          <a:prstGeom prst="righ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F2EC69-DB96-1184-56A9-B8CF431F219C}"/>
              </a:ext>
            </a:extLst>
          </p:cNvPr>
          <p:cNvSpPr txBox="1"/>
          <p:nvPr/>
        </p:nvSpPr>
        <p:spPr>
          <a:xfrm>
            <a:off x="4096634" y="792000"/>
            <a:ext cx="227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DataFrame invoices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0557F-1A4B-E0F2-198A-F6A90A699501}"/>
              </a:ext>
            </a:extLst>
          </p:cNvPr>
          <p:cNvSpPr txBox="1"/>
          <p:nvPr/>
        </p:nvSpPr>
        <p:spPr>
          <a:xfrm>
            <a:off x="5336234" y="3554194"/>
            <a:ext cx="227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DataFrame line items</a:t>
            </a:r>
          </a:p>
        </p:txBody>
      </p:sp>
    </p:spTree>
    <p:extLst>
      <p:ext uri="{BB962C8B-B14F-4D97-AF65-F5344CB8AC3E}">
        <p14:creationId xmlns:p14="http://schemas.microsoft.com/office/powerpoint/2010/main" val="395607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9CAD3-DD01-BC54-921D-CB5B9FA4D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468" y="-450938"/>
            <a:ext cx="12161277" cy="810751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CFE7CE-E90D-E1A3-50E3-54760E726588}"/>
              </a:ext>
            </a:extLst>
          </p:cNvPr>
          <p:cNvCxnSpPr>
            <a:cxnSpLocks/>
          </p:cNvCxnSpPr>
          <p:nvPr/>
        </p:nvCxnSpPr>
        <p:spPr>
          <a:xfrm>
            <a:off x="613775" y="2192055"/>
            <a:ext cx="8580329" cy="4196219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91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9CAD3-DD01-BC54-921D-CB5B9FA4D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630" y="-312967"/>
            <a:ext cx="11921205" cy="794747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30A0F0-CAFC-4131-EA7A-302448BB2A0F}"/>
              </a:ext>
            </a:extLst>
          </p:cNvPr>
          <p:cNvCxnSpPr>
            <a:cxnSpLocks/>
          </p:cNvCxnSpPr>
          <p:nvPr/>
        </p:nvCxnSpPr>
        <p:spPr>
          <a:xfrm flipV="1">
            <a:off x="228279" y="6379186"/>
            <a:ext cx="8787575" cy="26221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5F0E2F-AC71-B5E4-D9EA-36350E8266DD}"/>
              </a:ext>
            </a:extLst>
          </p:cNvPr>
          <p:cNvCxnSpPr>
            <a:cxnSpLocks/>
          </p:cNvCxnSpPr>
          <p:nvPr/>
        </p:nvCxnSpPr>
        <p:spPr>
          <a:xfrm flipH="1">
            <a:off x="228279" y="2273352"/>
            <a:ext cx="423504" cy="4368053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373ABAF4-A748-5979-FE76-616B885C7210}"/>
              </a:ext>
            </a:extLst>
          </p:cNvPr>
          <p:cNvSpPr>
            <a:spLocks noChangeAspect="1"/>
          </p:cNvSpPr>
          <p:nvPr/>
        </p:nvSpPr>
        <p:spPr>
          <a:xfrm>
            <a:off x="-2040721" y="3982442"/>
            <a:ext cx="5104010" cy="5104010"/>
          </a:xfrm>
          <a:prstGeom prst="arc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8B5D2-1443-BF77-FBA4-619885511A45}"/>
              </a:ext>
            </a:extLst>
          </p:cNvPr>
          <p:cNvSpPr txBox="1"/>
          <p:nvPr/>
        </p:nvSpPr>
        <p:spPr>
          <a:xfrm>
            <a:off x="2403304" y="4139646"/>
            <a:ext cx="162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𝜽</a:t>
            </a:r>
          </a:p>
        </p:txBody>
      </p:sp>
    </p:spTree>
    <p:extLst>
      <p:ext uri="{BB962C8B-B14F-4D97-AF65-F5344CB8AC3E}">
        <p14:creationId xmlns:p14="http://schemas.microsoft.com/office/powerpoint/2010/main" val="131573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74CB8F-0999-8106-8915-5DBF7EE00846}"/>
              </a:ext>
            </a:extLst>
          </p:cNvPr>
          <p:cNvSpPr/>
          <p:nvPr/>
        </p:nvSpPr>
        <p:spPr>
          <a:xfrm>
            <a:off x="475129" y="815788"/>
            <a:ext cx="2734236" cy="1918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Whole sum spent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C9F687-DD82-19FD-54EC-C1745841D0BA}"/>
              </a:ext>
            </a:extLst>
          </p:cNvPr>
          <p:cNvSpPr/>
          <p:nvPr/>
        </p:nvSpPr>
        <p:spPr>
          <a:xfrm>
            <a:off x="475130" y="4401671"/>
            <a:ext cx="3854824" cy="2088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Timeline spending over the years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745BC9-8043-B57C-EADF-167D34667523}"/>
              </a:ext>
            </a:extLst>
          </p:cNvPr>
          <p:cNvSpPr/>
          <p:nvPr/>
        </p:nvSpPr>
        <p:spPr>
          <a:xfrm>
            <a:off x="4500282" y="986117"/>
            <a:ext cx="5251731" cy="550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Bubble Chart of Spending Categories</a:t>
            </a:r>
          </a:p>
        </p:txBody>
      </p:sp>
    </p:spTree>
    <p:extLst>
      <p:ext uri="{BB962C8B-B14F-4D97-AF65-F5344CB8AC3E}">
        <p14:creationId xmlns:p14="http://schemas.microsoft.com/office/powerpoint/2010/main" val="97785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2E7AAC3-F8FB-8AA6-93CA-451726BB7329}"/>
              </a:ext>
            </a:extLst>
          </p:cNvPr>
          <p:cNvSpPr/>
          <p:nvPr/>
        </p:nvSpPr>
        <p:spPr>
          <a:xfrm>
            <a:off x="3279648" y="2834640"/>
            <a:ext cx="4937760" cy="63093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D324C-5798-5174-6974-4E5A5325AA4E}"/>
              </a:ext>
            </a:extLst>
          </p:cNvPr>
          <p:cNvSpPr txBox="1"/>
          <p:nvPr/>
        </p:nvSpPr>
        <p:spPr>
          <a:xfrm>
            <a:off x="1389888" y="1188720"/>
            <a:ext cx="127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C7981A-BCDA-D219-C58E-4E2B6875D1E5}"/>
              </a:ext>
            </a:extLst>
          </p:cNvPr>
          <p:cNvSpPr txBox="1"/>
          <p:nvPr/>
        </p:nvSpPr>
        <p:spPr>
          <a:xfrm>
            <a:off x="1389888" y="1935480"/>
            <a:ext cx="127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Masking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11CEBA-815B-743A-CF6E-21CA0979A29F}"/>
              </a:ext>
            </a:extLst>
          </p:cNvPr>
          <p:cNvSpPr txBox="1"/>
          <p:nvPr/>
        </p:nvSpPr>
        <p:spPr>
          <a:xfrm>
            <a:off x="1389888" y="4337304"/>
            <a:ext cx="163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the masked Word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A169393-D21D-6ABA-0676-D181A1B72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85832"/>
              </p:ext>
            </p:extLst>
          </p:nvPr>
        </p:nvGraphicFramePr>
        <p:xfrm>
          <a:off x="3389955" y="1188720"/>
          <a:ext cx="47171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29892508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510639924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2915295085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311189652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3431386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taller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than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Alice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6583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048A257-7E77-A235-8D31-A8BFBF325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04057"/>
              </p:ext>
            </p:extLst>
          </p:nvPr>
        </p:nvGraphicFramePr>
        <p:xfrm>
          <a:off x="3389955" y="2073225"/>
          <a:ext cx="47171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29892508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510639924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2915295085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311189652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3431386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[?]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Alice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658337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C7126B7-0AD8-B02F-A6A8-4A9105287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451034"/>
              </p:ext>
            </p:extLst>
          </p:nvPr>
        </p:nvGraphicFramePr>
        <p:xfrm>
          <a:off x="5842507" y="3936322"/>
          <a:ext cx="12166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1">
                  <a:extLst>
                    <a:ext uri="{9D8B030D-6E8A-4147-A177-3AD203B41FA5}">
                      <a16:colId xmlns:a16="http://schemas.microsoft.com/office/drawing/2014/main" val="821027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Aardvark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59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798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taller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30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145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Zyzzyva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57201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26DA3B-96FC-D232-AAD7-6CFB3FA09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45508"/>
              </p:ext>
            </p:extLst>
          </p:nvPr>
        </p:nvGraphicFramePr>
        <p:xfrm>
          <a:off x="4531866" y="3936322"/>
          <a:ext cx="12166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1">
                  <a:extLst>
                    <a:ext uri="{9D8B030D-6E8A-4147-A177-3AD203B41FA5}">
                      <a16:colId xmlns:a16="http://schemas.microsoft.com/office/drawing/2014/main" val="821027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0.0020%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59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798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0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145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0.0018%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572013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7BA075-4246-8FFA-2D40-37FF4ED63936}"/>
              </a:ext>
            </a:extLst>
          </p:cNvPr>
          <p:cNvCxnSpPr>
            <a:cxnSpLocks/>
          </p:cNvCxnSpPr>
          <p:nvPr/>
        </p:nvCxnSpPr>
        <p:spPr>
          <a:xfrm>
            <a:off x="3831336" y="2368296"/>
            <a:ext cx="0" cy="46634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F7FE34-1AC0-D5E9-7D81-049EBEB58D2C}"/>
              </a:ext>
            </a:extLst>
          </p:cNvPr>
          <p:cNvCxnSpPr>
            <a:cxnSpLocks/>
          </p:cNvCxnSpPr>
          <p:nvPr/>
        </p:nvCxnSpPr>
        <p:spPr>
          <a:xfrm>
            <a:off x="4772406" y="2368296"/>
            <a:ext cx="0" cy="46634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2FA686-ECB2-6505-34EF-70E7DCC20966}"/>
              </a:ext>
            </a:extLst>
          </p:cNvPr>
          <p:cNvCxnSpPr>
            <a:cxnSpLocks/>
          </p:cNvCxnSpPr>
          <p:nvPr/>
        </p:nvCxnSpPr>
        <p:spPr>
          <a:xfrm>
            <a:off x="5713476" y="2359152"/>
            <a:ext cx="0" cy="46634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362C72-3B7B-9D75-9159-3670F128B009}"/>
              </a:ext>
            </a:extLst>
          </p:cNvPr>
          <p:cNvCxnSpPr>
            <a:cxnSpLocks/>
          </p:cNvCxnSpPr>
          <p:nvPr/>
        </p:nvCxnSpPr>
        <p:spPr>
          <a:xfrm>
            <a:off x="6654546" y="2382012"/>
            <a:ext cx="0" cy="46634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2011D4-EBEB-029E-E3E1-CFC92CF8C08F}"/>
              </a:ext>
            </a:extLst>
          </p:cNvPr>
          <p:cNvCxnSpPr>
            <a:cxnSpLocks/>
          </p:cNvCxnSpPr>
          <p:nvPr/>
        </p:nvCxnSpPr>
        <p:spPr>
          <a:xfrm>
            <a:off x="7595616" y="2382012"/>
            <a:ext cx="0" cy="46634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AFB3C4-EA7F-B99D-9F64-464610BC7997}"/>
              </a:ext>
            </a:extLst>
          </p:cNvPr>
          <p:cNvCxnSpPr>
            <a:cxnSpLocks/>
          </p:cNvCxnSpPr>
          <p:nvPr/>
        </p:nvCxnSpPr>
        <p:spPr>
          <a:xfrm>
            <a:off x="3831336" y="1593165"/>
            <a:ext cx="0" cy="46634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4E9C14-266A-2115-775E-EBBBF5996F45}"/>
              </a:ext>
            </a:extLst>
          </p:cNvPr>
          <p:cNvCxnSpPr>
            <a:cxnSpLocks/>
          </p:cNvCxnSpPr>
          <p:nvPr/>
        </p:nvCxnSpPr>
        <p:spPr>
          <a:xfrm>
            <a:off x="4772406" y="1593165"/>
            <a:ext cx="0" cy="46634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06A0EF-D067-AE02-83B6-77D962DE5AE9}"/>
              </a:ext>
            </a:extLst>
          </p:cNvPr>
          <p:cNvCxnSpPr>
            <a:cxnSpLocks/>
          </p:cNvCxnSpPr>
          <p:nvPr/>
        </p:nvCxnSpPr>
        <p:spPr>
          <a:xfrm>
            <a:off x="5713476" y="1584021"/>
            <a:ext cx="0" cy="46634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2CC96A-ECE2-994F-98AF-0F377476CCF9}"/>
              </a:ext>
            </a:extLst>
          </p:cNvPr>
          <p:cNvCxnSpPr>
            <a:cxnSpLocks/>
          </p:cNvCxnSpPr>
          <p:nvPr/>
        </p:nvCxnSpPr>
        <p:spPr>
          <a:xfrm>
            <a:off x="6654546" y="1606881"/>
            <a:ext cx="0" cy="46634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5E39F6-C5D8-A72E-86FA-6AE2AB88C8F1}"/>
              </a:ext>
            </a:extLst>
          </p:cNvPr>
          <p:cNvCxnSpPr>
            <a:cxnSpLocks/>
          </p:cNvCxnSpPr>
          <p:nvPr/>
        </p:nvCxnSpPr>
        <p:spPr>
          <a:xfrm>
            <a:off x="7595616" y="1606881"/>
            <a:ext cx="0" cy="46634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ECBCDD-FBDB-DA55-0999-E0E6562DB563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748527" y="3465576"/>
            <a:ext cx="1" cy="390575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EB8C7F-7803-E0C6-A9D9-8D6B738EB5E5}"/>
              </a:ext>
            </a:extLst>
          </p:cNvPr>
          <p:cNvSpPr txBox="1"/>
          <p:nvPr/>
        </p:nvSpPr>
        <p:spPr>
          <a:xfrm>
            <a:off x="1389888" y="2826942"/>
            <a:ext cx="163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Embeddings</a:t>
            </a:r>
          </a:p>
        </p:txBody>
      </p:sp>
    </p:spTree>
    <p:extLst>
      <p:ext uri="{BB962C8B-B14F-4D97-AF65-F5344CB8AC3E}">
        <p14:creationId xmlns:p14="http://schemas.microsoft.com/office/powerpoint/2010/main" val="159688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1024</TotalTime>
  <Words>79</Words>
  <Application>Microsoft Macintosh PowerPoint</Application>
  <PresentationFormat>A4 Paper (210x297 mm)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Schmidt, Lisa</dc:creator>
  <cp:lastModifiedBy>Schmidt, Lisa</cp:lastModifiedBy>
  <cp:revision>9</cp:revision>
  <cp:lastPrinted>2022-05-15T17:30:48Z</cp:lastPrinted>
  <dcterms:created xsi:type="dcterms:W3CDTF">2022-05-13T09:16:21Z</dcterms:created>
  <dcterms:modified xsi:type="dcterms:W3CDTF">2022-06-01T10:20:10Z</dcterms:modified>
</cp:coreProperties>
</file>