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1pPr>
    <a:lvl2pPr marL="0" marR="0" indent="2286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2pPr>
    <a:lvl3pPr marL="0" marR="0" indent="4572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3pPr>
    <a:lvl4pPr marL="0" marR="0" indent="6858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4pPr>
    <a:lvl5pPr marL="0" marR="0" indent="9144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5pPr>
    <a:lvl6pPr marL="0" marR="0" indent="11430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6pPr>
    <a:lvl7pPr marL="0" marR="0" indent="13716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7pPr>
    <a:lvl8pPr marL="0" marR="0" indent="16002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8pPr>
    <a:lvl9pPr marL="0" marR="0" indent="18288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5DA">
              <a:alpha val="6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>
            <a:satOff val="15300"/>
            <a:lumOff val="-29822"/>
            <a:alpha val="80000"/>
          </a:schemeClr>
        </a:fontRef>
        <a:schemeClr val="accent1">
          <a:satOff val="15300"/>
          <a:lumOff val="-29822"/>
          <a:alpha val="80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0CFCA">
              <a:alpha val="75000"/>
            </a:srgbClr>
          </a:solidFill>
        </a:fill>
      </a:tcStyle>
    </a:band2H>
    <a:firstCol>
      <a:tcTxStyle b="off" i="off">
        <a:fontRef idx="minor">
          <a:schemeClr val="accent1">
            <a:satOff val="15300"/>
            <a:lumOff val="-29822"/>
            <a:alpha val="80000"/>
          </a:schemeClr>
        </a:fontRef>
        <a:schemeClr val="accent1">
          <a:satOff val="15300"/>
          <a:lumOff val="-29822"/>
          <a:alpha val="80000"/>
        </a:schemeClr>
      </a:tcTxStyle>
      <a:tcStyle>
        <a:tcBdr>
          <a:left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DD9AC">
              <a:alpha val="7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B07342"/>
              </a:solidFill>
              <a:prstDash val="solid"/>
              <a:miter lim="400000"/>
            </a:ln>
          </a:left>
          <a:right>
            <a:ln w="127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solidFill>
                <a:srgbClr val="B07342"/>
              </a:solidFill>
              <a:prstDash val="solid"/>
              <a:miter lim="400000"/>
            </a:ln>
          </a:bottom>
          <a:insideH>
            <a:ln w="12700" cap="flat">
              <a:solidFill>
                <a:srgbClr val="B07342"/>
              </a:solidFill>
              <a:prstDash val="solid"/>
              <a:miter lim="400000"/>
            </a:ln>
          </a:insideH>
          <a:insideV>
            <a:ln w="12700" cap="flat">
              <a:solidFill>
                <a:srgbClr val="B0734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DBBD">
              <a:alpha val="55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C9C5BC"/>
              </a:solidFill>
              <a:prstDash val="solid"/>
              <a:miter lim="400000"/>
            </a:ln>
          </a:left>
          <a:right>
            <a:ln w="12700" cap="flat">
              <a:solidFill>
                <a:srgbClr val="C9C5BC"/>
              </a:solidFill>
              <a:prstDash val="solid"/>
              <a:miter lim="400000"/>
            </a:ln>
          </a:right>
          <a:top>
            <a:ln w="12700" cap="flat">
              <a:solidFill>
                <a:srgbClr val="C9C5BC"/>
              </a:solidFill>
              <a:prstDash val="solid"/>
              <a:miter lim="400000"/>
            </a:ln>
          </a:top>
          <a:bottom>
            <a:ln w="12700" cap="flat">
              <a:solidFill>
                <a:srgbClr val="C9C5BC"/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/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2DED3">
              <a:alpha val="8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51473B"/>
              </a:solidFill>
              <a:prstDash val="solid"/>
              <a:miter lim="400000"/>
            </a:ln>
          </a:left>
          <a:right>
            <a:ln w="25400" cap="flat">
              <a:solidFill>
                <a:srgbClr val="51473B"/>
              </a:solidFill>
              <a:prstDash val="solid"/>
              <a:miter lim="400000"/>
            </a:ln>
          </a:right>
          <a:top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25400" cap="flat">
              <a:solidFill>
                <a:srgbClr val="51473B"/>
              </a:solidFill>
              <a:prstDash val="solid"/>
              <a:miter lim="400000"/>
            </a:ln>
          </a:top>
          <a:bottom>
            <a:ln w="127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12700" cap="flat">
              <a:solidFill>
                <a:srgbClr val="51473B"/>
              </a:solidFill>
              <a:prstDash val="solid"/>
              <a:miter lim="400000"/>
            </a:ln>
          </a:top>
          <a:bottom>
            <a:ln w="254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E3BA">
              <a:alpha val="63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2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2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25500" y="3048000"/>
            <a:ext cx="11353800" cy="2273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5308600"/>
            <a:ext cx="113538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0" indent="228600" algn="ctr">
              <a:spcBef>
                <a:spcPts val="0"/>
              </a:spcBef>
              <a:buSzTx/>
              <a:buNone/>
              <a:defRPr sz="3200" i="1"/>
            </a:lvl2pPr>
            <a:lvl3pPr marL="0" indent="457200" algn="ctr">
              <a:spcBef>
                <a:spcPts val="0"/>
              </a:spcBef>
              <a:buSzTx/>
              <a:buNone/>
              <a:defRPr sz="3200" i="1"/>
            </a:lvl3pPr>
            <a:lvl4pPr marL="0" indent="685800" algn="ctr">
              <a:spcBef>
                <a:spcPts val="0"/>
              </a:spcBef>
              <a:buSzTx/>
              <a:buNone/>
              <a:defRPr sz="3200" i="1"/>
            </a:lvl4pPr>
            <a:lvl5pPr marL="0" indent="914400" algn="ctr">
              <a:spcBef>
                <a:spcPts val="0"/>
              </a:spcBef>
              <a:buSzTx/>
              <a:buNone/>
              <a:defRPr sz="32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D0B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-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99331" y="6362700"/>
            <a:ext cx="10401301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-Johnny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57300" y="4330700"/>
            <a:ext cx="104902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55000"/>
              </a:lnSpc>
              <a:spcBef>
                <a:spcPts val="2400"/>
              </a:spcBef>
              <a:buSzTx/>
              <a:buNone/>
              <a:defRPr sz="3200"/>
            </a:lvl1pPr>
          </a:lstStyle>
          <a:p>
            <a:r>
              <a:t>“Type a quote here.”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quarter" idx="13"/>
          </p:nvPr>
        </p:nvSpPr>
        <p:spPr>
          <a:xfrm>
            <a:off x="685800" y="711200"/>
            <a:ext cx="4089400" cy="5499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Image"/>
          <p:cNvSpPr>
            <a:spLocks noGrp="1"/>
          </p:cNvSpPr>
          <p:nvPr>
            <p:ph type="pic" sz="half" idx="14"/>
          </p:nvPr>
        </p:nvSpPr>
        <p:spPr>
          <a:xfrm>
            <a:off x="4965700" y="711200"/>
            <a:ext cx="7315200" cy="5499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825500" y="7137400"/>
            <a:ext cx="11353800" cy="1181100"/>
          </a:xfrm>
          <a:prstGeom prst="rect">
            <a:avLst/>
          </a:prstGeom>
          <a:effectLst/>
        </p:spPr>
        <p:txBody>
          <a:bodyPr anchor="b"/>
          <a:lstStyle>
            <a:lvl1pPr>
              <a:defRPr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8305800"/>
            <a:ext cx="11353800" cy="889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D0B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>
            <a:spLocks noGrp="1"/>
          </p:cNvSpPr>
          <p:nvPr>
            <p:ph type="pic" sz="half" idx="13"/>
          </p:nvPr>
        </p:nvSpPr>
        <p:spPr>
          <a:xfrm>
            <a:off x="7645400" y="1727200"/>
            <a:ext cx="4673600" cy="618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04800" y="1778000"/>
            <a:ext cx="7327900" cy="3340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5168900"/>
            <a:ext cx="7327900" cy="2743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0" indent="228600" algn="ctr">
              <a:spcBef>
                <a:spcPts val="0"/>
              </a:spcBef>
              <a:buSzTx/>
              <a:buNone/>
              <a:defRPr sz="3200" i="1"/>
            </a:lvl2pPr>
            <a:lvl3pPr marL="0" indent="457200" algn="ctr">
              <a:spcBef>
                <a:spcPts val="0"/>
              </a:spcBef>
              <a:buSzTx/>
              <a:buNone/>
              <a:defRPr sz="3200" i="1"/>
            </a:lvl3pPr>
            <a:lvl4pPr marL="0" indent="685800" algn="ctr">
              <a:spcBef>
                <a:spcPts val="0"/>
              </a:spcBef>
              <a:buSzTx/>
              <a:buNone/>
              <a:defRPr sz="3200" i="1"/>
            </a:lvl4pPr>
            <a:lvl5pPr marL="0" indent="914400" algn="ctr">
              <a:spcBef>
                <a:spcPts val="0"/>
              </a:spcBef>
              <a:buSzTx/>
              <a:buNone/>
              <a:defRPr sz="32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2705100"/>
            <a:ext cx="11353800" cy="6223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299" y="8991600"/>
            <a:ext cx="342901" cy="4064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sz="half" idx="13"/>
          </p:nvPr>
        </p:nvSpPr>
        <p:spPr>
          <a:xfrm>
            <a:off x="7391400" y="2717800"/>
            <a:ext cx="4673600" cy="618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25500" y="2768600"/>
            <a:ext cx="5422900" cy="61849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600"/>
              </a:spcBef>
              <a:buBlip>
                <a:blip r:embed="rId3"/>
              </a:buBlip>
              <a:defRPr sz="3200"/>
            </a:lvl1pPr>
            <a:lvl2pPr marL="812800" indent="-406400">
              <a:spcBef>
                <a:spcPts val="3600"/>
              </a:spcBef>
              <a:buBlip>
                <a:blip r:embed="rId3"/>
              </a:buBlip>
              <a:defRPr sz="3200"/>
            </a:lvl2pPr>
            <a:lvl3pPr marL="1219200" indent="-406400">
              <a:spcBef>
                <a:spcPts val="3600"/>
              </a:spcBef>
              <a:buBlip>
                <a:blip r:embed="rId3"/>
              </a:buBlip>
              <a:defRPr sz="3200"/>
            </a:lvl3pPr>
            <a:lvl4pPr marL="1625600" indent="-406400">
              <a:spcBef>
                <a:spcPts val="3600"/>
              </a:spcBef>
              <a:buBlip>
                <a:blip r:embed="rId3"/>
              </a:buBlip>
              <a:defRPr sz="3200"/>
            </a:lvl4pPr>
            <a:lvl5pPr marL="2032000" indent="-406400">
              <a:spcBef>
                <a:spcPts val="3600"/>
              </a:spcBef>
              <a:buBlip>
                <a:blip r:embed="rId3"/>
              </a:buBlip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embossed_background.jpeg" descr="embossed_backgroun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47700"/>
            <a:ext cx="11747500" cy="8472197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6972300" y="5029200"/>
            <a:ext cx="5080000" cy="381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6972300" y="965200"/>
            <a:ext cx="5080000" cy="381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5"/>
          </p:nvPr>
        </p:nvSpPr>
        <p:spPr>
          <a:xfrm>
            <a:off x="952500" y="1003300"/>
            <a:ext cx="5829300" cy="781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25500" y="3733800"/>
            <a:ext cx="11353800" cy="227330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FFFFFF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825500"/>
            <a:ext cx="11353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299" y="8991600"/>
            <a:ext cx="342901" cy="406400"/>
          </a:xfrm>
          <a:prstGeom prst="rect">
            <a:avLst/>
          </a:prstGeom>
          <a:ln w="12700">
            <a:miter lim="400000"/>
          </a:ln>
          <a:effectLst>
            <a:outerShdw blurRad="12700" dist="12700" dir="5400000" rotWithShape="0">
              <a:srgbClr val="FFFFFF">
                <a:alpha val="20000"/>
              </a:srgbClr>
            </a:outerShdw>
          </a:effec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8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1pPr>
      <a:lvl2pPr marL="0" marR="0" indent="228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2pPr>
      <a:lvl3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3pPr>
      <a:lvl4pPr marL="0" marR="0" indent="685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4pPr>
      <a:lvl5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5pPr>
      <a:lvl6pPr marL="0" marR="0" indent="1143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6pPr>
      <a:lvl7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7pPr>
      <a:lvl8pPr marL="0" marR="0" indent="1600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8pPr>
      <a:lvl9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9pPr>
    </p:titleStyle>
    <p:bodyStyle>
      <a:lvl1pPr marL="4318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1pPr>
      <a:lvl2pPr marL="8636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2pPr>
      <a:lvl3pPr marL="12954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3pPr>
      <a:lvl4pPr marL="17272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4pPr>
      <a:lvl5pPr marL="21590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5pPr>
      <a:lvl6pPr marL="25908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6pPr>
      <a:lvl7pPr marL="30226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7pPr>
      <a:lvl8pPr marL="34544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8pPr>
      <a:lvl9pPr marL="38862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ROCERY ASSIST"/>
          <p:cNvSpPr txBox="1">
            <a:spLocks noGrp="1"/>
          </p:cNvSpPr>
          <p:nvPr>
            <p:ph type="title"/>
          </p:nvPr>
        </p:nvSpPr>
        <p:spPr>
          <a:xfrm>
            <a:off x="5227446" y="2284603"/>
            <a:ext cx="7327901" cy="2314194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GROCERY ASSIST</a:t>
            </a:r>
          </a:p>
        </p:txBody>
      </p:sp>
      <p:sp>
        <p:nvSpPr>
          <p:cNvPr id="122" name="Aastha Manoj Joshi…"/>
          <p:cNvSpPr txBox="1">
            <a:spLocks noGrp="1"/>
          </p:cNvSpPr>
          <p:nvPr>
            <p:ph type="body" sz="quarter" idx="1"/>
          </p:nvPr>
        </p:nvSpPr>
        <p:spPr>
          <a:xfrm>
            <a:off x="5105717" y="5828269"/>
            <a:ext cx="7327901" cy="1883247"/>
          </a:xfrm>
          <a:prstGeom prst="rect">
            <a:avLst/>
          </a:prstGeom>
        </p:spPr>
        <p:txBody>
          <a:bodyPr/>
          <a:lstStyle/>
          <a:p>
            <a:pPr algn="r"/>
            <a:r>
              <a:t>Aastha Manoj Joshi</a:t>
            </a:r>
          </a:p>
          <a:p>
            <a:pPr algn="r"/>
            <a:r>
              <a:t>Ishan Khandelwal</a:t>
            </a:r>
          </a:p>
          <a:p>
            <a:pPr algn="r"/>
            <a:r>
              <a:t>Lisa Sarah Thomas</a:t>
            </a:r>
          </a:p>
        </p:txBody>
      </p:sp>
      <p:pic>
        <p:nvPicPr>
          <p:cNvPr id="123" name="grocery.jpg" descr="grocery.jpg"/>
          <p:cNvPicPr>
            <a:picLocks noChangeAspect="1"/>
          </p:cNvPicPr>
          <p:nvPr/>
        </p:nvPicPr>
        <p:blipFill>
          <a:blip r:embed="rId2">
            <a:extLst/>
          </a:blip>
          <a:srcRect l="163" t="163" r="160" b="7468"/>
          <a:stretch>
            <a:fillRect/>
          </a:stretch>
        </p:blipFill>
        <p:spPr>
          <a:xfrm>
            <a:off x="1178126" y="1329958"/>
            <a:ext cx="5195491" cy="7093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74" y="0"/>
                </a:moveTo>
                <a:lnTo>
                  <a:pt x="5181" y="53"/>
                </a:lnTo>
                <a:cubicBezTo>
                  <a:pt x="5191" y="135"/>
                  <a:pt x="5182" y="145"/>
                  <a:pt x="5108" y="152"/>
                </a:cubicBezTo>
                <a:cubicBezTo>
                  <a:pt x="4995" y="164"/>
                  <a:pt x="4940" y="201"/>
                  <a:pt x="4947" y="262"/>
                </a:cubicBezTo>
                <a:cubicBezTo>
                  <a:pt x="4964" y="418"/>
                  <a:pt x="4942" y="468"/>
                  <a:pt x="4831" y="518"/>
                </a:cubicBezTo>
                <a:cubicBezTo>
                  <a:pt x="4742" y="559"/>
                  <a:pt x="4721" y="586"/>
                  <a:pt x="4717" y="654"/>
                </a:cubicBezTo>
                <a:cubicBezTo>
                  <a:pt x="4715" y="700"/>
                  <a:pt x="4727" y="745"/>
                  <a:pt x="4745" y="753"/>
                </a:cubicBezTo>
                <a:cubicBezTo>
                  <a:pt x="4763" y="761"/>
                  <a:pt x="4767" y="781"/>
                  <a:pt x="4754" y="796"/>
                </a:cubicBezTo>
                <a:cubicBezTo>
                  <a:pt x="4717" y="839"/>
                  <a:pt x="4713" y="1549"/>
                  <a:pt x="4749" y="1582"/>
                </a:cubicBezTo>
                <a:cubicBezTo>
                  <a:pt x="4768" y="1600"/>
                  <a:pt x="4767" y="1617"/>
                  <a:pt x="4745" y="1627"/>
                </a:cubicBezTo>
                <a:cubicBezTo>
                  <a:pt x="4683" y="1655"/>
                  <a:pt x="4708" y="1684"/>
                  <a:pt x="4801" y="1692"/>
                </a:cubicBezTo>
                <a:cubicBezTo>
                  <a:pt x="4875" y="1698"/>
                  <a:pt x="4895" y="1714"/>
                  <a:pt x="4904" y="1773"/>
                </a:cubicBezTo>
                <a:cubicBezTo>
                  <a:pt x="4910" y="1813"/>
                  <a:pt x="4926" y="1856"/>
                  <a:pt x="4938" y="1869"/>
                </a:cubicBezTo>
                <a:cubicBezTo>
                  <a:pt x="4951" y="1883"/>
                  <a:pt x="4959" y="2000"/>
                  <a:pt x="4958" y="2131"/>
                </a:cubicBezTo>
                <a:cubicBezTo>
                  <a:pt x="4957" y="2340"/>
                  <a:pt x="4965" y="2369"/>
                  <a:pt x="5016" y="2369"/>
                </a:cubicBezTo>
                <a:cubicBezTo>
                  <a:pt x="5128" y="2369"/>
                  <a:pt x="5181" y="2503"/>
                  <a:pt x="5186" y="2792"/>
                </a:cubicBezTo>
                <a:cubicBezTo>
                  <a:pt x="5191" y="3058"/>
                  <a:pt x="5191" y="3061"/>
                  <a:pt x="5273" y="3073"/>
                </a:cubicBezTo>
                <a:cubicBezTo>
                  <a:pt x="5331" y="3082"/>
                  <a:pt x="5360" y="3104"/>
                  <a:pt x="5367" y="3146"/>
                </a:cubicBezTo>
                <a:cubicBezTo>
                  <a:pt x="5374" y="3179"/>
                  <a:pt x="5394" y="3218"/>
                  <a:pt x="5410" y="3230"/>
                </a:cubicBezTo>
                <a:cubicBezTo>
                  <a:pt x="5427" y="3243"/>
                  <a:pt x="5440" y="3326"/>
                  <a:pt x="5440" y="3416"/>
                </a:cubicBezTo>
                <a:cubicBezTo>
                  <a:pt x="5440" y="3567"/>
                  <a:pt x="5447" y="3581"/>
                  <a:pt x="5516" y="3588"/>
                </a:cubicBezTo>
                <a:cubicBezTo>
                  <a:pt x="5567" y="3593"/>
                  <a:pt x="5592" y="3615"/>
                  <a:pt x="5598" y="3657"/>
                </a:cubicBezTo>
                <a:cubicBezTo>
                  <a:pt x="5604" y="3690"/>
                  <a:pt x="5624" y="3740"/>
                  <a:pt x="5643" y="3767"/>
                </a:cubicBezTo>
                <a:cubicBezTo>
                  <a:pt x="5661" y="3794"/>
                  <a:pt x="5672" y="3887"/>
                  <a:pt x="5666" y="3973"/>
                </a:cubicBezTo>
                <a:lnTo>
                  <a:pt x="5656" y="4131"/>
                </a:lnTo>
                <a:lnTo>
                  <a:pt x="5524" y="4131"/>
                </a:lnTo>
                <a:cubicBezTo>
                  <a:pt x="5395" y="4131"/>
                  <a:pt x="5391" y="4128"/>
                  <a:pt x="5381" y="4039"/>
                </a:cubicBezTo>
                <a:cubicBezTo>
                  <a:pt x="5371" y="3957"/>
                  <a:pt x="5363" y="3950"/>
                  <a:pt x="5293" y="3963"/>
                </a:cubicBezTo>
                <a:cubicBezTo>
                  <a:pt x="5251" y="3970"/>
                  <a:pt x="5205" y="3965"/>
                  <a:pt x="5193" y="3950"/>
                </a:cubicBezTo>
                <a:cubicBezTo>
                  <a:pt x="5165" y="3917"/>
                  <a:pt x="4854" y="3915"/>
                  <a:pt x="4826" y="3948"/>
                </a:cubicBezTo>
                <a:cubicBezTo>
                  <a:pt x="4815" y="3961"/>
                  <a:pt x="4703" y="3973"/>
                  <a:pt x="4577" y="3973"/>
                </a:cubicBezTo>
                <a:cubicBezTo>
                  <a:pt x="4380" y="3973"/>
                  <a:pt x="4343" y="3966"/>
                  <a:pt x="4311" y="3923"/>
                </a:cubicBezTo>
                <a:cubicBezTo>
                  <a:pt x="4257" y="3848"/>
                  <a:pt x="4282" y="3765"/>
                  <a:pt x="4361" y="3767"/>
                </a:cubicBezTo>
                <a:cubicBezTo>
                  <a:pt x="4423" y="3768"/>
                  <a:pt x="4430" y="3751"/>
                  <a:pt x="4437" y="3521"/>
                </a:cubicBezTo>
                <a:lnTo>
                  <a:pt x="4443" y="3274"/>
                </a:lnTo>
                <a:lnTo>
                  <a:pt x="4287" y="3260"/>
                </a:lnTo>
                <a:cubicBezTo>
                  <a:pt x="4200" y="3253"/>
                  <a:pt x="3999" y="3253"/>
                  <a:pt x="3840" y="3260"/>
                </a:cubicBezTo>
                <a:lnTo>
                  <a:pt x="3547" y="3275"/>
                </a:lnTo>
                <a:lnTo>
                  <a:pt x="3544" y="3344"/>
                </a:lnTo>
                <a:cubicBezTo>
                  <a:pt x="3542" y="3382"/>
                  <a:pt x="3538" y="3437"/>
                  <a:pt x="3536" y="3466"/>
                </a:cubicBezTo>
                <a:cubicBezTo>
                  <a:pt x="3534" y="3495"/>
                  <a:pt x="3510" y="3525"/>
                  <a:pt x="3483" y="3531"/>
                </a:cubicBezTo>
                <a:cubicBezTo>
                  <a:pt x="3456" y="3538"/>
                  <a:pt x="3385" y="3581"/>
                  <a:pt x="3325" y="3628"/>
                </a:cubicBezTo>
                <a:lnTo>
                  <a:pt x="3216" y="3714"/>
                </a:lnTo>
                <a:lnTo>
                  <a:pt x="3148" y="3660"/>
                </a:lnTo>
                <a:cubicBezTo>
                  <a:pt x="3111" y="3631"/>
                  <a:pt x="3077" y="3608"/>
                  <a:pt x="3072" y="3608"/>
                </a:cubicBezTo>
                <a:cubicBezTo>
                  <a:pt x="3067" y="3608"/>
                  <a:pt x="3062" y="3678"/>
                  <a:pt x="3061" y="3764"/>
                </a:cubicBezTo>
                <a:lnTo>
                  <a:pt x="3057" y="3921"/>
                </a:lnTo>
                <a:lnTo>
                  <a:pt x="3161" y="3929"/>
                </a:lnTo>
                <a:cubicBezTo>
                  <a:pt x="3253" y="3935"/>
                  <a:pt x="3269" y="3947"/>
                  <a:pt x="3283" y="4022"/>
                </a:cubicBezTo>
                <a:cubicBezTo>
                  <a:pt x="3298" y="4097"/>
                  <a:pt x="3311" y="4106"/>
                  <a:pt x="3399" y="4109"/>
                </a:cubicBezTo>
                <a:cubicBezTo>
                  <a:pt x="3454" y="4110"/>
                  <a:pt x="3514" y="4113"/>
                  <a:pt x="3531" y="4115"/>
                </a:cubicBezTo>
                <a:cubicBezTo>
                  <a:pt x="3548" y="4117"/>
                  <a:pt x="3502" y="4161"/>
                  <a:pt x="3427" y="4214"/>
                </a:cubicBezTo>
                <a:cubicBezTo>
                  <a:pt x="3335" y="4279"/>
                  <a:pt x="3254" y="4313"/>
                  <a:pt x="3178" y="4318"/>
                </a:cubicBezTo>
                <a:cubicBezTo>
                  <a:pt x="3079" y="4325"/>
                  <a:pt x="3067" y="4333"/>
                  <a:pt x="3076" y="4390"/>
                </a:cubicBezTo>
                <a:cubicBezTo>
                  <a:pt x="3081" y="4426"/>
                  <a:pt x="3071" y="4463"/>
                  <a:pt x="3052" y="4471"/>
                </a:cubicBezTo>
                <a:cubicBezTo>
                  <a:pt x="3010" y="4490"/>
                  <a:pt x="3006" y="4791"/>
                  <a:pt x="3048" y="4810"/>
                </a:cubicBezTo>
                <a:cubicBezTo>
                  <a:pt x="3064" y="4817"/>
                  <a:pt x="3069" y="4848"/>
                  <a:pt x="3059" y="4879"/>
                </a:cubicBezTo>
                <a:cubicBezTo>
                  <a:pt x="3019" y="4997"/>
                  <a:pt x="2922" y="5026"/>
                  <a:pt x="2812" y="4952"/>
                </a:cubicBezTo>
                <a:cubicBezTo>
                  <a:pt x="2753" y="4914"/>
                  <a:pt x="2748" y="4915"/>
                  <a:pt x="2699" y="4966"/>
                </a:cubicBezTo>
                <a:cubicBezTo>
                  <a:pt x="2671" y="4995"/>
                  <a:pt x="2633" y="5012"/>
                  <a:pt x="2615" y="5004"/>
                </a:cubicBezTo>
                <a:cubicBezTo>
                  <a:pt x="2598" y="4996"/>
                  <a:pt x="2588" y="4999"/>
                  <a:pt x="2592" y="5010"/>
                </a:cubicBezTo>
                <a:cubicBezTo>
                  <a:pt x="2597" y="5021"/>
                  <a:pt x="2584" y="5066"/>
                  <a:pt x="2562" y="5109"/>
                </a:cubicBezTo>
                <a:cubicBezTo>
                  <a:pt x="2529" y="5178"/>
                  <a:pt x="2513" y="5185"/>
                  <a:pt x="2447" y="5167"/>
                </a:cubicBezTo>
                <a:cubicBezTo>
                  <a:pt x="2402" y="5155"/>
                  <a:pt x="2357" y="5116"/>
                  <a:pt x="2338" y="5069"/>
                </a:cubicBezTo>
                <a:cubicBezTo>
                  <a:pt x="2309" y="4999"/>
                  <a:pt x="2296" y="4991"/>
                  <a:pt x="2190" y="4998"/>
                </a:cubicBezTo>
                <a:cubicBezTo>
                  <a:pt x="2076" y="5005"/>
                  <a:pt x="2072" y="5003"/>
                  <a:pt x="2074" y="4920"/>
                </a:cubicBezTo>
                <a:lnTo>
                  <a:pt x="2076" y="4834"/>
                </a:lnTo>
                <a:lnTo>
                  <a:pt x="1620" y="4834"/>
                </a:lnTo>
                <a:lnTo>
                  <a:pt x="1168" y="4834"/>
                </a:lnTo>
                <a:lnTo>
                  <a:pt x="1168" y="4891"/>
                </a:lnTo>
                <a:cubicBezTo>
                  <a:pt x="1168" y="4970"/>
                  <a:pt x="1115" y="5001"/>
                  <a:pt x="969" y="5009"/>
                </a:cubicBezTo>
                <a:cubicBezTo>
                  <a:pt x="812" y="5018"/>
                  <a:pt x="706" y="5059"/>
                  <a:pt x="685" y="5118"/>
                </a:cubicBezTo>
                <a:cubicBezTo>
                  <a:pt x="671" y="5157"/>
                  <a:pt x="590" y="5178"/>
                  <a:pt x="490" y="5167"/>
                </a:cubicBezTo>
                <a:cubicBezTo>
                  <a:pt x="477" y="5166"/>
                  <a:pt x="465" y="5357"/>
                  <a:pt x="464" y="5593"/>
                </a:cubicBezTo>
                <a:cubicBezTo>
                  <a:pt x="462" y="5999"/>
                  <a:pt x="464" y="6020"/>
                  <a:pt x="523" y="6008"/>
                </a:cubicBezTo>
                <a:cubicBezTo>
                  <a:pt x="620" y="5990"/>
                  <a:pt x="695" y="6034"/>
                  <a:pt x="695" y="6111"/>
                </a:cubicBezTo>
                <a:cubicBezTo>
                  <a:pt x="695" y="6203"/>
                  <a:pt x="656" y="6218"/>
                  <a:pt x="426" y="6211"/>
                </a:cubicBezTo>
                <a:lnTo>
                  <a:pt x="234" y="6207"/>
                </a:lnTo>
                <a:lnTo>
                  <a:pt x="224" y="6300"/>
                </a:lnTo>
                <a:cubicBezTo>
                  <a:pt x="214" y="6391"/>
                  <a:pt x="211" y="6391"/>
                  <a:pt x="89" y="6383"/>
                </a:cubicBezTo>
                <a:lnTo>
                  <a:pt x="0" y="6378"/>
                </a:lnTo>
                <a:lnTo>
                  <a:pt x="0" y="7230"/>
                </a:lnTo>
                <a:lnTo>
                  <a:pt x="79" y="7230"/>
                </a:lnTo>
                <a:cubicBezTo>
                  <a:pt x="142" y="7230"/>
                  <a:pt x="204" y="7242"/>
                  <a:pt x="216" y="7257"/>
                </a:cubicBezTo>
                <a:cubicBezTo>
                  <a:pt x="248" y="7295"/>
                  <a:pt x="235" y="7547"/>
                  <a:pt x="200" y="7579"/>
                </a:cubicBezTo>
                <a:cubicBezTo>
                  <a:pt x="157" y="7617"/>
                  <a:pt x="155" y="8243"/>
                  <a:pt x="196" y="8262"/>
                </a:cubicBezTo>
                <a:cubicBezTo>
                  <a:pt x="215" y="8271"/>
                  <a:pt x="229" y="8311"/>
                  <a:pt x="229" y="8352"/>
                </a:cubicBezTo>
                <a:cubicBezTo>
                  <a:pt x="229" y="8405"/>
                  <a:pt x="261" y="8445"/>
                  <a:pt x="345" y="8499"/>
                </a:cubicBezTo>
                <a:cubicBezTo>
                  <a:pt x="408" y="8540"/>
                  <a:pt x="453" y="8584"/>
                  <a:pt x="444" y="8595"/>
                </a:cubicBezTo>
                <a:cubicBezTo>
                  <a:pt x="435" y="8606"/>
                  <a:pt x="523" y="8613"/>
                  <a:pt x="642" y="8610"/>
                </a:cubicBezTo>
                <a:cubicBezTo>
                  <a:pt x="869" y="8605"/>
                  <a:pt x="927" y="8623"/>
                  <a:pt x="936" y="8707"/>
                </a:cubicBezTo>
                <a:cubicBezTo>
                  <a:pt x="938" y="8735"/>
                  <a:pt x="952" y="8753"/>
                  <a:pt x="965" y="8747"/>
                </a:cubicBezTo>
                <a:cubicBezTo>
                  <a:pt x="978" y="8741"/>
                  <a:pt x="999" y="8749"/>
                  <a:pt x="1011" y="8764"/>
                </a:cubicBezTo>
                <a:cubicBezTo>
                  <a:pt x="1027" y="8782"/>
                  <a:pt x="1091" y="8786"/>
                  <a:pt x="1195" y="8776"/>
                </a:cubicBezTo>
                <a:cubicBezTo>
                  <a:pt x="1371" y="8759"/>
                  <a:pt x="1414" y="8781"/>
                  <a:pt x="1396" y="8883"/>
                </a:cubicBezTo>
                <a:cubicBezTo>
                  <a:pt x="1381" y="8968"/>
                  <a:pt x="1331" y="9006"/>
                  <a:pt x="1247" y="8995"/>
                </a:cubicBezTo>
                <a:cubicBezTo>
                  <a:pt x="1190" y="8987"/>
                  <a:pt x="1174" y="8998"/>
                  <a:pt x="1171" y="9053"/>
                </a:cubicBezTo>
                <a:cubicBezTo>
                  <a:pt x="1170" y="9090"/>
                  <a:pt x="1159" y="9140"/>
                  <a:pt x="1147" y="9163"/>
                </a:cubicBezTo>
                <a:cubicBezTo>
                  <a:pt x="1129" y="9197"/>
                  <a:pt x="1117" y="9199"/>
                  <a:pt x="1076" y="9173"/>
                </a:cubicBezTo>
                <a:cubicBezTo>
                  <a:pt x="1034" y="9148"/>
                  <a:pt x="1016" y="9151"/>
                  <a:pt x="977" y="9189"/>
                </a:cubicBezTo>
                <a:cubicBezTo>
                  <a:pt x="926" y="9239"/>
                  <a:pt x="922" y="9280"/>
                  <a:pt x="949" y="9497"/>
                </a:cubicBezTo>
                <a:cubicBezTo>
                  <a:pt x="960" y="9594"/>
                  <a:pt x="980" y="9636"/>
                  <a:pt x="1011" y="9636"/>
                </a:cubicBezTo>
                <a:cubicBezTo>
                  <a:pt x="1037" y="9636"/>
                  <a:pt x="1088" y="9686"/>
                  <a:pt x="1125" y="9745"/>
                </a:cubicBezTo>
                <a:cubicBezTo>
                  <a:pt x="1182" y="9836"/>
                  <a:pt x="1209" y="9853"/>
                  <a:pt x="1297" y="9860"/>
                </a:cubicBezTo>
                <a:cubicBezTo>
                  <a:pt x="1369" y="9865"/>
                  <a:pt x="1405" y="9882"/>
                  <a:pt x="1411" y="9913"/>
                </a:cubicBezTo>
                <a:cubicBezTo>
                  <a:pt x="1416" y="9938"/>
                  <a:pt x="1427" y="9963"/>
                  <a:pt x="1437" y="9970"/>
                </a:cubicBezTo>
                <a:cubicBezTo>
                  <a:pt x="1467" y="9992"/>
                  <a:pt x="1735" y="9994"/>
                  <a:pt x="1813" y="9973"/>
                </a:cubicBezTo>
                <a:cubicBezTo>
                  <a:pt x="1856" y="9962"/>
                  <a:pt x="1896" y="9964"/>
                  <a:pt x="1907" y="9978"/>
                </a:cubicBezTo>
                <a:cubicBezTo>
                  <a:pt x="1919" y="9991"/>
                  <a:pt x="1953" y="9999"/>
                  <a:pt x="1983" y="9995"/>
                </a:cubicBezTo>
                <a:cubicBezTo>
                  <a:pt x="2023" y="9990"/>
                  <a:pt x="2042" y="10009"/>
                  <a:pt x="2049" y="10062"/>
                </a:cubicBezTo>
                <a:cubicBezTo>
                  <a:pt x="2055" y="10102"/>
                  <a:pt x="2074" y="10146"/>
                  <a:pt x="2091" y="10158"/>
                </a:cubicBezTo>
                <a:cubicBezTo>
                  <a:pt x="2107" y="10171"/>
                  <a:pt x="2122" y="10255"/>
                  <a:pt x="2122" y="10346"/>
                </a:cubicBezTo>
                <a:cubicBezTo>
                  <a:pt x="2122" y="10437"/>
                  <a:pt x="2131" y="10512"/>
                  <a:pt x="2143" y="10512"/>
                </a:cubicBezTo>
                <a:cubicBezTo>
                  <a:pt x="2156" y="10512"/>
                  <a:pt x="2193" y="10494"/>
                  <a:pt x="2226" y="10473"/>
                </a:cubicBezTo>
                <a:cubicBezTo>
                  <a:pt x="2281" y="10436"/>
                  <a:pt x="2287" y="10436"/>
                  <a:pt x="2307" y="10473"/>
                </a:cubicBezTo>
                <a:cubicBezTo>
                  <a:pt x="2323" y="10504"/>
                  <a:pt x="2376" y="10512"/>
                  <a:pt x="2557" y="10512"/>
                </a:cubicBezTo>
                <a:cubicBezTo>
                  <a:pt x="2776" y="10512"/>
                  <a:pt x="2785" y="10508"/>
                  <a:pt x="2785" y="10453"/>
                </a:cubicBezTo>
                <a:cubicBezTo>
                  <a:pt x="2785" y="10361"/>
                  <a:pt x="2851" y="10340"/>
                  <a:pt x="3071" y="10360"/>
                </a:cubicBezTo>
                <a:lnTo>
                  <a:pt x="3267" y="10378"/>
                </a:lnTo>
                <a:lnTo>
                  <a:pt x="3277" y="10609"/>
                </a:lnTo>
                <a:cubicBezTo>
                  <a:pt x="3282" y="10736"/>
                  <a:pt x="3299" y="10850"/>
                  <a:pt x="3316" y="10863"/>
                </a:cubicBezTo>
                <a:cubicBezTo>
                  <a:pt x="3354" y="10890"/>
                  <a:pt x="3361" y="11200"/>
                  <a:pt x="3325" y="11227"/>
                </a:cubicBezTo>
                <a:cubicBezTo>
                  <a:pt x="3291" y="11251"/>
                  <a:pt x="3291" y="12773"/>
                  <a:pt x="3325" y="12788"/>
                </a:cubicBezTo>
                <a:cubicBezTo>
                  <a:pt x="3339" y="12794"/>
                  <a:pt x="3341" y="12811"/>
                  <a:pt x="3330" y="12824"/>
                </a:cubicBezTo>
                <a:cubicBezTo>
                  <a:pt x="3301" y="12858"/>
                  <a:pt x="3285" y="13864"/>
                  <a:pt x="3313" y="13877"/>
                </a:cubicBezTo>
                <a:cubicBezTo>
                  <a:pt x="3326" y="13882"/>
                  <a:pt x="3326" y="13962"/>
                  <a:pt x="3315" y="14053"/>
                </a:cubicBezTo>
                <a:cubicBezTo>
                  <a:pt x="3285" y="14292"/>
                  <a:pt x="3301" y="14492"/>
                  <a:pt x="3353" y="14538"/>
                </a:cubicBezTo>
                <a:cubicBezTo>
                  <a:pt x="3391" y="14571"/>
                  <a:pt x="3387" y="14582"/>
                  <a:pt x="3335" y="14610"/>
                </a:cubicBezTo>
                <a:cubicBezTo>
                  <a:pt x="3286" y="14636"/>
                  <a:pt x="3283" y="14644"/>
                  <a:pt x="3320" y="14653"/>
                </a:cubicBezTo>
                <a:cubicBezTo>
                  <a:pt x="3345" y="14658"/>
                  <a:pt x="3392" y="14670"/>
                  <a:pt x="3424" y="14678"/>
                </a:cubicBezTo>
                <a:cubicBezTo>
                  <a:pt x="3462" y="14687"/>
                  <a:pt x="3483" y="14716"/>
                  <a:pt x="3483" y="14764"/>
                </a:cubicBezTo>
                <a:cubicBezTo>
                  <a:pt x="3483" y="14803"/>
                  <a:pt x="3497" y="14842"/>
                  <a:pt x="3514" y="14850"/>
                </a:cubicBezTo>
                <a:cubicBezTo>
                  <a:pt x="3532" y="14857"/>
                  <a:pt x="3546" y="14894"/>
                  <a:pt x="3544" y="14931"/>
                </a:cubicBezTo>
                <a:cubicBezTo>
                  <a:pt x="3543" y="14967"/>
                  <a:pt x="3543" y="15180"/>
                  <a:pt x="3546" y="15403"/>
                </a:cubicBezTo>
                <a:cubicBezTo>
                  <a:pt x="3551" y="15803"/>
                  <a:pt x="3562" y="15847"/>
                  <a:pt x="3665" y="15848"/>
                </a:cubicBezTo>
                <a:cubicBezTo>
                  <a:pt x="3683" y="15848"/>
                  <a:pt x="3702" y="15929"/>
                  <a:pt x="3708" y="16029"/>
                </a:cubicBezTo>
                <a:cubicBezTo>
                  <a:pt x="3713" y="16129"/>
                  <a:pt x="3734" y="16224"/>
                  <a:pt x="3754" y="16242"/>
                </a:cubicBezTo>
                <a:cubicBezTo>
                  <a:pt x="3777" y="16262"/>
                  <a:pt x="3789" y="16418"/>
                  <a:pt x="3785" y="16684"/>
                </a:cubicBezTo>
                <a:cubicBezTo>
                  <a:pt x="3780" y="17095"/>
                  <a:pt x="3779" y="17095"/>
                  <a:pt x="3854" y="17103"/>
                </a:cubicBezTo>
                <a:cubicBezTo>
                  <a:pt x="3923" y="17110"/>
                  <a:pt x="3931" y="17127"/>
                  <a:pt x="3940" y="17270"/>
                </a:cubicBezTo>
                <a:cubicBezTo>
                  <a:pt x="3946" y="17357"/>
                  <a:pt x="3964" y="17437"/>
                  <a:pt x="3981" y="17450"/>
                </a:cubicBezTo>
                <a:cubicBezTo>
                  <a:pt x="3999" y="17463"/>
                  <a:pt x="4013" y="17595"/>
                  <a:pt x="4013" y="17744"/>
                </a:cubicBezTo>
                <a:cubicBezTo>
                  <a:pt x="4013" y="17907"/>
                  <a:pt x="4027" y="18024"/>
                  <a:pt x="4049" y="18040"/>
                </a:cubicBezTo>
                <a:cubicBezTo>
                  <a:pt x="4075" y="18059"/>
                  <a:pt x="4075" y="18080"/>
                  <a:pt x="4049" y="18116"/>
                </a:cubicBezTo>
                <a:cubicBezTo>
                  <a:pt x="3985" y="18203"/>
                  <a:pt x="4003" y="18457"/>
                  <a:pt x="4079" y="18527"/>
                </a:cubicBezTo>
                <a:cubicBezTo>
                  <a:pt x="4115" y="18561"/>
                  <a:pt x="4146" y="18603"/>
                  <a:pt x="4146" y="18620"/>
                </a:cubicBezTo>
                <a:cubicBezTo>
                  <a:pt x="4146" y="18637"/>
                  <a:pt x="4162" y="18655"/>
                  <a:pt x="4181" y="18660"/>
                </a:cubicBezTo>
                <a:cubicBezTo>
                  <a:pt x="4205" y="18666"/>
                  <a:pt x="4221" y="19006"/>
                  <a:pt x="4232" y="19712"/>
                </a:cubicBezTo>
                <a:cubicBezTo>
                  <a:pt x="4260" y="21481"/>
                  <a:pt x="4254" y="21342"/>
                  <a:pt x="4323" y="21338"/>
                </a:cubicBezTo>
                <a:cubicBezTo>
                  <a:pt x="4358" y="21336"/>
                  <a:pt x="4397" y="21359"/>
                  <a:pt x="4419" y="21393"/>
                </a:cubicBezTo>
                <a:cubicBezTo>
                  <a:pt x="4452" y="21447"/>
                  <a:pt x="4473" y="21452"/>
                  <a:pt x="4641" y="21445"/>
                </a:cubicBezTo>
                <a:cubicBezTo>
                  <a:pt x="4814" y="21439"/>
                  <a:pt x="4827" y="21442"/>
                  <a:pt x="4823" y="21492"/>
                </a:cubicBezTo>
                <a:lnTo>
                  <a:pt x="4818" y="21547"/>
                </a:lnTo>
                <a:lnTo>
                  <a:pt x="6145" y="21547"/>
                </a:lnTo>
                <a:cubicBezTo>
                  <a:pt x="6874" y="21547"/>
                  <a:pt x="7484" y="21554"/>
                  <a:pt x="7501" y="21561"/>
                </a:cubicBezTo>
                <a:cubicBezTo>
                  <a:pt x="7518" y="21569"/>
                  <a:pt x="7523" y="21585"/>
                  <a:pt x="7512" y="21598"/>
                </a:cubicBezTo>
                <a:cubicBezTo>
                  <a:pt x="7512" y="21599"/>
                  <a:pt x="7380" y="21599"/>
                  <a:pt x="7364" y="21600"/>
                </a:cubicBezTo>
                <a:lnTo>
                  <a:pt x="9874" y="21600"/>
                </a:lnTo>
                <a:cubicBezTo>
                  <a:pt x="9849" y="21599"/>
                  <a:pt x="9640" y="21599"/>
                  <a:pt x="9639" y="21598"/>
                </a:cubicBezTo>
                <a:cubicBezTo>
                  <a:pt x="9629" y="21585"/>
                  <a:pt x="9635" y="21569"/>
                  <a:pt x="9652" y="21561"/>
                </a:cubicBezTo>
                <a:cubicBezTo>
                  <a:pt x="9670" y="21553"/>
                  <a:pt x="10028" y="21547"/>
                  <a:pt x="10448" y="21547"/>
                </a:cubicBezTo>
                <a:cubicBezTo>
                  <a:pt x="11137" y="21547"/>
                  <a:pt x="11344" y="21532"/>
                  <a:pt x="11195" y="21490"/>
                </a:cubicBezTo>
                <a:cubicBezTo>
                  <a:pt x="11096" y="21462"/>
                  <a:pt x="11189" y="21423"/>
                  <a:pt x="11342" y="21427"/>
                </a:cubicBezTo>
                <a:cubicBezTo>
                  <a:pt x="11427" y="21430"/>
                  <a:pt x="11521" y="21425"/>
                  <a:pt x="11550" y="21416"/>
                </a:cubicBezTo>
                <a:cubicBezTo>
                  <a:pt x="11579" y="21407"/>
                  <a:pt x="11699" y="21403"/>
                  <a:pt x="11816" y="21407"/>
                </a:cubicBezTo>
                <a:cubicBezTo>
                  <a:pt x="11978" y="21412"/>
                  <a:pt x="12027" y="21422"/>
                  <a:pt x="12027" y="21450"/>
                </a:cubicBezTo>
                <a:cubicBezTo>
                  <a:pt x="12027" y="21493"/>
                  <a:pt x="12195" y="21514"/>
                  <a:pt x="12254" y="21479"/>
                </a:cubicBezTo>
                <a:cubicBezTo>
                  <a:pt x="12347" y="21425"/>
                  <a:pt x="13463" y="21414"/>
                  <a:pt x="15744" y="21443"/>
                </a:cubicBezTo>
                <a:cubicBezTo>
                  <a:pt x="16401" y="21451"/>
                  <a:pt x="17160" y="21449"/>
                  <a:pt x="17430" y="21439"/>
                </a:cubicBezTo>
                <a:lnTo>
                  <a:pt x="17921" y="21421"/>
                </a:lnTo>
                <a:lnTo>
                  <a:pt x="17922" y="21285"/>
                </a:lnTo>
                <a:cubicBezTo>
                  <a:pt x="17935" y="16950"/>
                  <a:pt x="17951" y="14805"/>
                  <a:pt x="17973" y="14813"/>
                </a:cubicBezTo>
                <a:cubicBezTo>
                  <a:pt x="17989" y="14819"/>
                  <a:pt x="18009" y="14791"/>
                  <a:pt x="18020" y="14752"/>
                </a:cubicBezTo>
                <a:cubicBezTo>
                  <a:pt x="18030" y="14712"/>
                  <a:pt x="18052" y="14683"/>
                  <a:pt x="18071" y="14685"/>
                </a:cubicBezTo>
                <a:cubicBezTo>
                  <a:pt x="18090" y="14688"/>
                  <a:pt x="18099" y="14658"/>
                  <a:pt x="18090" y="14618"/>
                </a:cubicBezTo>
                <a:cubicBezTo>
                  <a:pt x="18083" y="14578"/>
                  <a:pt x="18091" y="14533"/>
                  <a:pt x="18109" y="14516"/>
                </a:cubicBezTo>
                <a:cubicBezTo>
                  <a:pt x="18135" y="14492"/>
                  <a:pt x="18137" y="13785"/>
                  <a:pt x="18114" y="13003"/>
                </a:cubicBezTo>
                <a:cubicBezTo>
                  <a:pt x="18113" y="12976"/>
                  <a:pt x="18125" y="12796"/>
                  <a:pt x="18140" y="12602"/>
                </a:cubicBezTo>
                <a:lnTo>
                  <a:pt x="18166" y="12250"/>
                </a:lnTo>
                <a:lnTo>
                  <a:pt x="18275" y="12242"/>
                </a:lnTo>
                <a:cubicBezTo>
                  <a:pt x="18389" y="12234"/>
                  <a:pt x="18418" y="12259"/>
                  <a:pt x="18427" y="12369"/>
                </a:cubicBezTo>
                <a:cubicBezTo>
                  <a:pt x="18430" y="12405"/>
                  <a:pt x="18449" y="12421"/>
                  <a:pt x="18477" y="12413"/>
                </a:cubicBezTo>
                <a:cubicBezTo>
                  <a:pt x="18501" y="12406"/>
                  <a:pt x="18528" y="12423"/>
                  <a:pt x="18538" y="12451"/>
                </a:cubicBezTo>
                <a:cubicBezTo>
                  <a:pt x="18547" y="12478"/>
                  <a:pt x="18584" y="12506"/>
                  <a:pt x="18618" y="12512"/>
                </a:cubicBezTo>
                <a:cubicBezTo>
                  <a:pt x="18653" y="12519"/>
                  <a:pt x="18681" y="12542"/>
                  <a:pt x="18681" y="12563"/>
                </a:cubicBezTo>
                <a:cubicBezTo>
                  <a:pt x="18681" y="12584"/>
                  <a:pt x="18700" y="12603"/>
                  <a:pt x="18722" y="12603"/>
                </a:cubicBezTo>
                <a:cubicBezTo>
                  <a:pt x="18775" y="12604"/>
                  <a:pt x="18914" y="12708"/>
                  <a:pt x="18914" y="12748"/>
                </a:cubicBezTo>
                <a:cubicBezTo>
                  <a:pt x="18914" y="12765"/>
                  <a:pt x="18940" y="12773"/>
                  <a:pt x="18975" y="12766"/>
                </a:cubicBezTo>
                <a:cubicBezTo>
                  <a:pt x="19090" y="12744"/>
                  <a:pt x="19146" y="12791"/>
                  <a:pt x="19146" y="12910"/>
                </a:cubicBezTo>
                <a:cubicBezTo>
                  <a:pt x="19146" y="13023"/>
                  <a:pt x="19051" y="13136"/>
                  <a:pt x="18955" y="13137"/>
                </a:cubicBezTo>
                <a:cubicBezTo>
                  <a:pt x="18932" y="13137"/>
                  <a:pt x="18914" y="13149"/>
                  <a:pt x="18914" y="13164"/>
                </a:cubicBezTo>
                <a:cubicBezTo>
                  <a:pt x="18914" y="13201"/>
                  <a:pt x="18774" y="13306"/>
                  <a:pt x="18724" y="13306"/>
                </a:cubicBezTo>
                <a:cubicBezTo>
                  <a:pt x="18693" y="13307"/>
                  <a:pt x="18684" y="13412"/>
                  <a:pt x="18684" y="13731"/>
                </a:cubicBezTo>
                <a:cubicBezTo>
                  <a:pt x="18686" y="14148"/>
                  <a:pt x="18685" y="14154"/>
                  <a:pt x="18757" y="14162"/>
                </a:cubicBezTo>
                <a:cubicBezTo>
                  <a:pt x="18806" y="14167"/>
                  <a:pt x="18834" y="14190"/>
                  <a:pt x="18841" y="14231"/>
                </a:cubicBezTo>
                <a:cubicBezTo>
                  <a:pt x="18847" y="14264"/>
                  <a:pt x="18867" y="14301"/>
                  <a:pt x="18884" y="14314"/>
                </a:cubicBezTo>
                <a:cubicBezTo>
                  <a:pt x="18901" y="14327"/>
                  <a:pt x="18914" y="14373"/>
                  <a:pt x="18914" y="14416"/>
                </a:cubicBezTo>
                <a:cubicBezTo>
                  <a:pt x="18914" y="14479"/>
                  <a:pt x="18928" y="14496"/>
                  <a:pt x="18988" y="14503"/>
                </a:cubicBezTo>
                <a:cubicBezTo>
                  <a:pt x="19049" y="14509"/>
                  <a:pt x="19062" y="14526"/>
                  <a:pt x="19062" y="14596"/>
                </a:cubicBezTo>
                <a:cubicBezTo>
                  <a:pt x="19062" y="14665"/>
                  <a:pt x="19049" y="14681"/>
                  <a:pt x="18988" y="14688"/>
                </a:cubicBezTo>
                <a:cubicBezTo>
                  <a:pt x="18931" y="14694"/>
                  <a:pt x="18914" y="14713"/>
                  <a:pt x="18914" y="14765"/>
                </a:cubicBezTo>
                <a:cubicBezTo>
                  <a:pt x="18914" y="14843"/>
                  <a:pt x="18847" y="14893"/>
                  <a:pt x="18759" y="14882"/>
                </a:cubicBezTo>
                <a:cubicBezTo>
                  <a:pt x="18707" y="14876"/>
                  <a:pt x="18696" y="14895"/>
                  <a:pt x="18688" y="15004"/>
                </a:cubicBezTo>
                <a:cubicBezTo>
                  <a:pt x="18680" y="15099"/>
                  <a:pt x="18663" y="15137"/>
                  <a:pt x="18622" y="15148"/>
                </a:cubicBezTo>
                <a:cubicBezTo>
                  <a:pt x="18591" y="15156"/>
                  <a:pt x="18554" y="15177"/>
                  <a:pt x="18539" y="15195"/>
                </a:cubicBezTo>
                <a:cubicBezTo>
                  <a:pt x="18525" y="15213"/>
                  <a:pt x="18492" y="15228"/>
                  <a:pt x="18468" y="15228"/>
                </a:cubicBezTo>
                <a:cubicBezTo>
                  <a:pt x="18400" y="15228"/>
                  <a:pt x="18441" y="15691"/>
                  <a:pt x="18513" y="15731"/>
                </a:cubicBezTo>
                <a:cubicBezTo>
                  <a:pt x="18542" y="15747"/>
                  <a:pt x="18552" y="15762"/>
                  <a:pt x="18536" y="15762"/>
                </a:cubicBezTo>
                <a:cubicBezTo>
                  <a:pt x="18520" y="15762"/>
                  <a:pt x="18546" y="15801"/>
                  <a:pt x="18594" y="15847"/>
                </a:cubicBezTo>
                <a:cubicBezTo>
                  <a:pt x="18642" y="15892"/>
                  <a:pt x="18681" y="15957"/>
                  <a:pt x="18681" y="15992"/>
                </a:cubicBezTo>
                <a:cubicBezTo>
                  <a:pt x="18681" y="16026"/>
                  <a:pt x="18700" y="16054"/>
                  <a:pt x="18722" y="16054"/>
                </a:cubicBezTo>
                <a:cubicBezTo>
                  <a:pt x="18773" y="16055"/>
                  <a:pt x="18914" y="16160"/>
                  <a:pt x="18914" y="16197"/>
                </a:cubicBezTo>
                <a:cubicBezTo>
                  <a:pt x="18914" y="16212"/>
                  <a:pt x="18957" y="16225"/>
                  <a:pt x="19010" y="16225"/>
                </a:cubicBezTo>
                <a:cubicBezTo>
                  <a:pt x="19062" y="16225"/>
                  <a:pt x="19123" y="16240"/>
                  <a:pt x="19145" y="16260"/>
                </a:cubicBezTo>
                <a:cubicBezTo>
                  <a:pt x="19167" y="16279"/>
                  <a:pt x="19218" y="16293"/>
                  <a:pt x="19257" y="16290"/>
                </a:cubicBezTo>
                <a:cubicBezTo>
                  <a:pt x="19303" y="16287"/>
                  <a:pt x="19340" y="16305"/>
                  <a:pt x="19361" y="16340"/>
                </a:cubicBezTo>
                <a:cubicBezTo>
                  <a:pt x="19393" y="16392"/>
                  <a:pt x="19409" y="16393"/>
                  <a:pt x="19833" y="16392"/>
                </a:cubicBezTo>
                <a:cubicBezTo>
                  <a:pt x="20247" y="16390"/>
                  <a:pt x="20273" y="16388"/>
                  <a:pt x="20273" y="16343"/>
                </a:cubicBezTo>
                <a:cubicBezTo>
                  <a:pt x="20273" y="16317"/>
                  <a:pt x="20301" y="16290"/>
                  <a:pt x="20333" y="16283"/>
                </a:cubicBezTo>
                <a:cubicBezTo>
                  <a:pt x="20365" y="16276"/>
                  <a:pt x="20417" y="16259"/>
                  <a:pt x="20448" y="16247"/>
                </a:cubicBezTo>
                <a:cubicBezTo>
                  <a:pt x="20480" y="16234"/>
                  <a:pt x="20559" y="16225"/>
                  <a:pt x="20623" y="16225"/>
                </a:cubicBezTo>
                <a:cubicBezTo>
                  <a:pt x="20716" y="16225"/>
                  <a:pt x="20748" y="16212"/>
                  <a:pt x="20772" y="16166"/>
                </a:cubicBezTo>
                <a:cubicBezTo>
                  <a:pt x="20788" y="16134"/>
                  <a:pt x="20846" y="16093"/>
                  <a:pt x="20902" y="16075"/>
                </a:cubicBezTo>
                <a:cubicBezTo>
                  <a:pt x="20958" y="16057"/>
                  <a:pt x="21004" y="16033"/>
                  <a:pt x="21004" y="16022"/>
                </a:cubicBezTo>
                <a:cubicBezTo>
                  <a:pt x="21004" y="15990"/>
                  <a:pt x="21148" y="15884"/>
                  <a:pt x="21192" y="15884"/>
                </a:cubicBezTo>
                <a:cubicBezTo>
                  <a:pt x="21214" y="15884"/>
                  <a:pt x="21238" y="15848"/>
                  <a:pt x="21244" y="15804"/>
                </a:cubicBezTo>
                <a:cubicBezTo>
                  <a:pt x="21252" y="15738"/>
                  <a:pt x="21269" y="15724"/>
                  <a:pt x="21353" y="15714"/>
                </a:cubicBezTo>
                <a:cubicBezTo>
                  <a:pt x="21450" y="15701"/>
                  <a:pt x="21452" y="15698"/>
                  <a:pt x="21460" y="15544"/>
                </a:cubicBezTo>
                <a:cubicBezTo>
                  <a:pt x="21464" y="15458"/>
                  <a:pt x="21483" y="15377"/>
                  <a:pt x="21501" y="15363"/>
                </a:cubicBezTo>
                <a:cubicBezTo>
                  <a:pt x="21519" y="15350"/>
                  <a:pt x="21536" y="15315"/>
                  <a:pt x="21536" y="15286"/>
                </a:cubicBezTo>
                <a:cubicBezTo>
                  <a:pt x="21536" y="15257"/>
                  <a:pt x="21558" y="15220"/>
                  <a:pt x="21585" y="15204"/>
                </a:cubicBezTo>
                <a:cubicBezTo>
                  <a:pt x="21591" y="15200"/>
                  <a:pt x="21595" y="15103"/>
                  <a:pt x="21600" y="15048"/>
                </a:cubicBezTo>
                <a:lnTo>
                  <a:pt x="21600" y="13842"/>
                </a:lnTo>
                <a:lnTo>
                  <a:pt x="21560" y="13838"/>
                </a:lnTo>
                <a:cubicBezTo>
                  <a:pt x="21509" y="13833"/>
                  <a:pt x="21483" y="13811"/>
                  <a:pt x="21476" y="13769"/>
                </a:cubicBezTo>
                <a:cubicBezTo>
                  <a:pt x="21471" y="13736"/>
                  <a:pt x="21456" y="13691"/>
                  <a:pt x="21445" y="13671"/>
                </a:cubicBezTo>
                <a:cubicBezTo>
                  <a:pt x="21434" y="13651"/>
                  <a:pt x="21424" y="13613"/>
                  <a:pt x="21422" y="13587"/>
                </a:cubicBezTo>
                <a:cubicBezTo>
                  <a:pt x="21417" y="13517"/>
                  <a:pt x="21374" y="13478"/>
                  <a:pt x="21321" y="13492"/>
                </a:cubicBezTo>
                <a:cubicBezTo>
                  <a:pt x="21261" y="13509"/>
                  <a:pt x="21222" y="13459"/>
                  <a:pt x="21230" y="13375"/>
                </a:cubicBezTo>
                <a:cubicBezTo>
                  <a:pt x="21237" y="13315"/>
                  <a:pt x="21226" y="13308"/>
                  <a:pt x="21136" y="13308"/>
                </a:cubicBezTo>
                <a:cubicBezTo>
                  <a:pt x="21037" y="13308"/>
                  <a:pt x="21008" y="13285"/>
                  <a:pt x="20990" y="13194"/>
                </a:cubicBezTo>
                <a:cubicBezTo>
                  <a:pt x="20983" y="13164"/>
                  <a:pt x="20952" y="13149"/>
                  <a:pt x="20895" y="13149"/>
                </a:cubicBezTo>
                <a:cubicBezTo>
                  <a:pt x="20790" y="13149"/>
                  <a:pt x="20780" y="13141"/>
                  <a:pt x="20763" y="13051"/>
                </a:cubicBezTo>
                <a:cubicBezTo>
                  <a:pt x="20752" y="12990"/>
                  <a:pt x="20732" y="12977"/>
                  <a:pt x="20636" y="12967"/>
                </a:cubicBezTo>
                <a:cubicBezTo>
                  <a:pt x="20532" y="12956"/>
                  <a:pt x="20523" y="12947"/>
                  <a:pt x="20523" y="12869"/>
                </a:cubicBezTo>
                <a:cubicBezTo>
                  <a:pt x="20523" y="12788"/>
                  <a:pt x="20528" y="12784"/>
                  <a:pt x="20646" y="12777"/>
                </a:cubicBezTo>
                <a:cubicBezTo>
                  <a:pt x="20715" y="12773"/>
                  <a:pt x="20772" y="12756"/>
                  <a:pt x="20772" y="12741"/>
                </a:cubicBezTo>
                <a:cubicBezTo>
                  <a:pt x="20772" y="12725"/>
                  <a:pt x="20823" y="12680"/>
                  <a:pt x="20886" y="12639"/>
                </a:cubicBezTo>
                <a:cubicBezTo>
                  <a:pt x="20955" y="12594"/>
                  <a:pt x="21002" y="12537"/>
                  <a:pt x="21009" y="12493"/>
                </a:cubicBezTo>
                <a:cubicBezTo>
                  <a:pt x="21019" y="12431"/>
                  <a:pt x="21034" y="12421"/>
                  <a:pt x="21120" y="12421"/>
                </a:cubicBezTo>
                <a:lnTo>
                  <a:pt x="21221" y="12421"/>
                </a:lnTo>
                <a:lnTo>
                  <a:pt x="21221" y="12108"/>
                </a:lnTo>
                <a:cubicBezTo>
                  <a:pt x="21221" y="11811"/>
                  <a:pt x="21202" y="11720"/>
                  <a:pt x="21151" y="11757"/>
                </a:cubicBezTo>
                <a:cubicBezTo>
                  <a:pt x="21139" y="11766"/>
                  <a:pt x="21101" y="11763"/>
                  <a:pt x="21067" y="11750"/>
                </a:cubicBezTo>
                <a:cubicBezTo>
                  <a:pt x="21019" y="11731"/>
                  <a:pt x="21004" y="11698"/>
                  <a:pt x="21004" y="11607"/>
                </a:cubicBezTo>
                <a:cubicBezTo>
                  <a:pt x="21004" y="11452"/>
                  <a:pt x="20980" y="11411"/>
                  <a:pt x="20889" y="11411"/>
                </a:cubicBezTo>
                <a:cubicBezTo>
                  <a:pt x="20767" y="11411"/>
                  <a:pt x="20744" y="11365"/>
                  <a:pt x="20754" y="11121"/>
                </a:cubicBezTo>
                <a:cubicBezTo>
                  <a:pt x="20761" y="10931"/>
                  <a:pt x="20774" y="10887"/>
                  <a:pt x="20825" y="10859"/>
                </a:cubicBezTo>
                <a:cubicBezTo>
                  <a:pt x="20858" y="10841"/>
                  <a:pt x="20906" y="10832"/>
                  <a:pt x="20930" y="10839"/>
                </a:cubicBezTo>
                <a:cubicBezTo>
                  <a:pt x="20958" y="10846"/>
                  <a:pt x="20973" y="10835"/>
                  <a:pt x="20970" y="10808"/>
                </a:cubicBezTo>
                <a:cubicBezTo>
                  <a:pt x="20966" y="10785"/>
                  <a:pt x="20966" y="10762"/>
                  <a:pt x="20970" y="10755"/>
                </a:cubicBezTo>
                <a:cubicBezTo>
                  <a:pt x="20985" y="10727"/>
                  <a:pt x="21016" y="10368"/>
                  <a:pt x="21014" y="10256"/>
                </a:cubicBezTo>
                <a:cubicBezTo>
                  <a:pt x="21006" y="9834"/>
                  <a:pt x="21011" y="9856"/>
                  <a:pt x="20907" y="9856"/>
                </a:cubicBezTo>
                <a:cubicBezTo>
                  <a:pt x="20795" y="9856"/>
                  <a:pt x="20725" y="9802"/>
                  <a:pt x="20749" y="9735"/>
                </a:cubicBezTo>
                <a:cubicBezTo>
                  <a:pt x="20764" y="9692"/>
                  <a:pt x="20745" y="9686"/>
                  <a:pt x="20528" y="9680"/>
                </a:cubicBezTo>
                <a:lnTo>
                  <a:pt x="20290" y="9673"/>
                </a:lnTo>
                <a:lnTo>
                  <a:pt x="20290" y="9576"/>
                </a:lnTo>
                <a:cubicBezTo>
                  <a:pt x="20290" y="9484"/>
                  <a:pt x="20297" y="9478"/>
                  <a:pt x="20399" y="9471"/>
                </a:cubicBezTo>
                <a:cubicBezTo>
                  <a:pt x="20494" y="9464"/>
                  <a:pt x="20506" y="9455"/>
                  <a:pt x="20506" y="9391"/>
                </a:cubicBezTo>
                <a:cubicBezTo>
                  <a:pt x="20506" y="9346"/>
                  <a:pt x="20527" y="9314"/>
                  <a:pt x="20562" y="9304"/>
                </a:cubicBezTo>
                <a:cubicBezTo>
                  <a:pt x="20593" y="9295"/>
                  <a:pt x="20647" y="9266"/>
                  <a:pt x="20684" y="9239"/>
                </a:cubicBezTo>
                <a:cubicBezTo>
                  <a:pt x="20746" y="9193"/>
                  <a:pt x="20752" y="9160"/>
                  <a:pt x="20749" y="8787"/>
                </a:cubicBezTo>
                <a:cubicBezTo>
                  <a:pt x="20747" y="8565"/>
                  <a:pt x="20744" y="8366"/>
                  <a:pt x="20742" y="8343"/>
                </a:cubicBezTo>
                <a:cubicBezTo>
                  <a:pt x="20740" y="8315"/>
                  <a:pt x="20703" y="8300"/>
                  <a:pt x="20630" y="8295"/>
                </a:cubicBezTo>
                <a:cubicBezTo>
                  <a:pt x="20532" y="8288"/>
                  <a:pt x="20522" y="8280"/>
                  <a:pt x="20513" y="8198"/>
                </a:cubicBezTo>
                <a:cubicBezTo>
                  <a:pt x="20505" y="8130"/>
                  <a:pt x="20491" y="8110"/>
                  <a:pt x="20453" y="8121"/>
                </a:cubicBezTo>
                <a:cubicBezTo>
                  <a:pt x="20421" y="8130"/>
                  <a:pt x="20395" y="8118"/>
                  <a:pt x="20384" y="8086"/>
                </a:cubicBezTo>
                <a:cubicBezTo>
                  <a:pt x="20374" y="8058"/>
                  <a:pt x="20347" y="8030"/>
                  <a:pt x="20321" y="8023"/>
                </a:cubicBezTo>
                <a:cubicBezTo>
                  <a:pt x="20296" y="8016"/>
                  <a:pt x="20273" y="7993"/>
                  <a:pt x="20273" y="7972"/>
                </a:cubicBezTo>
                <a:cubicBezTo>
                  <a:pt x="20273" y="7952"/>
                  <a:pt x="20253" y="7935"/>
                  <a:pt x="20226" y="7935"/>
                </a:cubicBezTo>
                <a:cubicBezTo>
                  <a:pt x="20198" y="7935"/>
                  <a:pt x="20141" y="7896"/>
                  <a:pt x="20100" y="7850"/>
                </a:cubicBezTo>
                <a:cubicBezTo>
                  <a:pt x="20047" y="7790"/>
                  <a:pt x="19996" y="7765"/>
                  <a:pt x="19925" y="7760"/>
                </a:cubicBezTo>
                <a:cubicBezTo>
                  <a:pt x="19843" y="7754"/>
                  <a:pt x="19824" y="7740"/>
                  <a:pt x="19810" y="7677"/>
                </a:cubicBezTo>
                <a:cubicBezTo>
                  <a:pt x="19793" y="7602"/>
                  <a:pt x="19793" y="7602"/>
                  <a:pt x="19561" y="7596"/>
                </a:cubicBezTo>
                <a:cubicBezTo>
                  <a:pt x="19243" y="7589"/>
                  <a:pt x="19095" y="7563"/>
                  <a:pt x="19100" y="7517"/>
                </a:cubicBezTo>
                <a:cubicBezTo>
                  <a:pt x="19102" y="7496"/>
                  <a:pt x="19079" y="7481"/>
                  <a:pt x="19049" y="7483"/>
                </a:cubicBezTo>
                <a:cubicBezTo>
                  <a:pt x="19020" y="7484"/>
                  <a:pt x="18999" y="7472"/>
                  <a:pt x="19003" y="7457"/>
                </a:cubicBezTo>
                <a:cubicBezTo>
                  <a:pt x="19008" y="7438"/>
                  <a:pt x="18863" y="7430"/>
                  <a:pt x="18513" y="7428"/>
                </a:cubicBezTo>
                <a:cubicBezTo>
                  <a:pt x="18239" y="7427"/>
                  <a:pt x="18003" y="7421"/>
                  <a:pt x="17988" y="7414"/>
                </a:cubicBezTo>
                <a:cubicBezTo>
                  <a:pt x="17956" y="7399"/>
                  <a:pt x="17910" y="7041"/>
                  <a:pt x="17937" y="7009"/>
                </a:cubicBezTo>
                <a:cubicBezTo>
                  <a:pt x="17947" y="6997"/>
                  <a:pt x="17989" y="7004"/>
                  <a:pt x="18031" y="7025"/>
                </a:cubicBezTo>
                <a:cubicBezTo>
                  <a:pt x="18104" y="7060"/>
                  <a:pt x="18110" y="7058"/>
                  <a:pt x="18130" y="6999"/>
                </a:cubicBezTo>
                <a:cubicBezTo>
                  <a:pt x="18142" y="6965"/>
                  <a:pt x="18150" y="6813"/>
                  <a:pt x="18148" y="6660"/>
                </a:cubicBezTo>
                <a:cubicBezTo>
                  <a:pt x="18144" y="6367"/>
                  <a:pt x="18156" y="6325"/>
                  <a:pt x="18236" y="6347"/>
                </a:cubicBezTo>
                <a:cubicBezTo>
                  <a:pt x="18333" y="6374"/>
                  <a:pt x="18382" y="6307"/>
                  <a:pt x="18383" y="6151"/>
                </a:cubicBezTo>
                <a:cubicBezTo>
                  <a:pt x="18383" y="6010"/>
                  <a:pt x="18390" y="5997"/>
                  <a:pt x="18515" y="5907"/>
                </a:cubicBezTo>
                <a:cubicBezTo>
                  <a:pt x="18587" y="5855"/>
                  <a:pt x="18639" y="5804"/>
                  <a:pt x="18630" y="5793"/>
                </a:cubicBezTo>
                <a:cubicBezTo>
                  <a:pt x="18621" y="5782"/>
                  <a:pt x="18637" y="5745"/>
                  <a:pt x="18668" y="5710"/>
                </a:cubicBezTo>
                <a:cubicBezTo>
                  <a:pt x="18708" y="5665"/>
                  <a:pt x="18745" y="5650"/>
                  <a:pt x="18795" y="5659"/>
                </a:cubicBezTo>
                <a:cubicBezTo>
                  <a:pt x="18860" y="5671"/>
                  <a:pt x="18863" y="5664"/>
                  <a:pt x="18853" y="5526"/>
                </a:cubicBezTo>
                <a:cubicBezTo>
                  <a:pt x="18840" y="5363"/>
                  <a:pt x="18876" y="5310"/>
                  <a:pt x="19003" y="5310"/>
                </a:cubicBezTo>
                <a:cubicBezTo>
                  <a:pt x="19083" y="5310"/>
                  <a:pt x="19086" y="5306"/>
                  <a:pt x="19076" y="5135"/>
                </a:cubicBezTo>
                <a:lnTo>
                  <a:pt x="19064" y="4960"/>
                </a:lnTo>
                <a:lnTo>
                  <a:pt x="19196" y="4958"/>
                </a:lnTo>
                <a:lnTo>
                  <a:pt x="19328" y="4957"/>
                </a:lnTo>
                <a:lnTo>
                  <a:pt x="19331" y="4737"/>
                </a:lnTo>
                <a:cubicBezTo>
                  <a:pt x="19334" y="4491"/>
                  <a:pt x="19349" y="4459"/>
                  <a:pt x="19463" y="4459"/>
                </a:cubicBezTo>
                <a:cubicBezTo>
                  <a:pt x="19519" y="4459"/>
                  <a:pt x="19549" y="4442"/>
                  <a:pt x="19562" y="4404"/>
                </a:cubicBezTo>
                <a:cubicBezTo>
                  <a:pt x="19586" y="4335"/>
                  <a:pt x="19559" y="4059"/>
                  <a:pt x="19526" y="4019"/>
                </a:cubicBezTo>
                <a:cubicBezTo>
                  <a:pt x="19511" y="4002"/>
                  <a:pt x="19524" y="3977"/>
                  <a:pt x="19557" y="3959"/>
                </a:cubicBezTo>
                <a:cubicBezTo>
                  <a:pt x="19597" y="3938"/>
                  <a:pt x="19613" y="3902"/>
                  <a:pt x="19605" y="3847"/>
                </a:cubicBezTo>
                <a:cubicBezTo>
                  <a:pt x="19595" y="3771"/>
                  <a:pt x="19602" y="3765"/>
                  <a:pt x="19703" y="3758"/>
                </a:cubicBezTo>
                <a:lnTo>
                  <a:pt x="19810" y="3751"/>
                </a:lnTo>
                <a:lnTo>
                  <a:pt x="19810" y="3596"/>
                </a:lnTo>
                <a:lnTo>
                  <a:pt x="19810" y="3440"/>
                </a:lnTo>
                <a:lnTo>
                  <a:pt x="19703" y="3433"/>
                </a:lnTo>
                <a:cubicBezTo>
                  <a:pt x="19608" y="3427"/>
                  <a:pt x="19593" y="3417"/>
                  <a:pt x="19584" y="3347"/>
                </a:cubicBezTo>
                <a:cubicBezTo>
                  <a:pt x="19574" y="3275"/>
                  <a:pt x="19563" y="3268"/>
                  <a:pt x="19450" y="3265"/>
                </a:cubicBezTo>
                <a:cubicBezTo>
                  <a:pt x="19383" y="3264"/>
                  <a:pt x="19308" y="3264"/>
                  <a:pt x="19283" y="3266"/>
                </a:cubicBezTo>
                <a:cubicBezTo>
                  <a:pt x="19220" y="3273"/>
                  <a:pt x="19074" y="3167"/>
                  <a:pt x="19094" y="3129"/>
                </a:cubicBezTo>
                <a:cubicBezTo>
                  <a:pt x="19103" y="3111"/>
                  <a:pt x="19088" y="3097"/>
                  <a:pt x="19061" y="3097"/>
                </a:cubicBezTo>
                <a:cubicBezTo>
                  <a:pt x="19033" y="3097"/>
                  <a:pt x="19003" y="3082"/>
                  <a:pt x="18993" y="3063"/>
                </a:cubicBezTo>
                <a:cubicBezTo>
                  <a:pt x="18983" y="3045"/>
                  <a:pt x="18946" y="3024"/>
                  <a:pt x="18911" y="3018"/>
                </a:cubicBezTo>
                <a:cubicBezTo>
                  <a:pt x="18875" y="3011"/>
                  <a:pt x="18848" y="2987"/>
                  <a:pt x="18848" y="2966"/>
                </a:cubicBezTo>
                <a:cubicBezTo>
                  <a:pt x="18848" y="2933"/>
                  <a:pt x="18796" y="2927"/>
                  <a:pt x="18516" y="2927"/>
                </a:cubicBezTo>
                <a:cubicBezTo>
                  <a:pt x="18244" y="2927"/>
                  <a:pt x="18182" y="2920"/>
                  <a:pt x="18156" y="2887"/>
                </a:cubicBezTo>
                <a:cubicBezTo>
                  <a:pt x="18140" y="2865"/>
                  <a:pt x="18132" y="2830"/>
                  <a:pt x="18140" y="2808"/>
                </a:cubicBezTo>
                <a:cubicBezTo>
                  <a:pt x="18151" y="2776"/>
                  <a:pt x="18116" y="2768"/>
                  <a:pt x="17929" y="2763"/>
                </a:cubicBezTo>
                <a:cubicBezTo>
                  <a:pt x="17805" y="2759"/>
                  <a:pt x="17689" y="2745"/>
                  <a:pt x="17671" y="2732"/>
                </a:cubicBezTo>
                <a:cubicBezTo>
                  <a:pt x="17654" y="2720"/>
                  <a:pt x="17607" y="2709"/>
                  <a:pt x="17567" y="2709"/>
                </a:cubicBezTo>
                <a:cubicBezTo>
                  <a:pt x="17493" y="2709"/>
                  <a:pt x="17405" y="2655"/>
                  <a:pt x="17439" y="2630"/>
                </a:cubicBezTo>
                <a:cubicBezTo>
                  <a:pt x="17449" y="2622"/>
                  <a:pt x="17430" y="2604"/>
                  <a:pt x="17394" y="2590"/>
                </a:cubicBezTo>
                <a:cubicBezTo>
                  <a:pt x="17359" y="2576"/>
                  <a:pt x="17319" y="2571"/>
                  <a:pt x="17308" y="2579"/>
                </a:cubicBezTo>
                <a:cubicBezTo>
                  <a:pt x="17276" y="2603"/>
                  <a:pt x="17189" y="2538"/>
                  <a:pt x="17208" y="2503"/>
                </a:cubicBezTo>
                <a:cubicBezTo>
                  <a:pt x="17217" y="2485"/>
                  <a:pt x="17209" y="2463"/>
                  <a:pt x="17190" y="2454"/>
                </a:cubicBezTo>
                <a:cubicBezTo>
                  <a:pt x="17170" y="2445"/>
                  <a:pt x="17161" y="2429"/>
                  <a:pt x="17170" y="2418"/>
                </a:cubicBezTo>
                <a:cubicBezTo>
                  <a:pt x="17179" y="2407"/>
                  <a:pt x="17119" y="2404"/>
                  <a:pt x="17036" y="2411"/>
                </a:cubicBezTo>
                <a:cubicBezTo>
                  <a:pt x="16905" y="2422"/>
                  <a:pt x="16883" y="2417"/>
                  <a:pt x="16868" y="2373"/>
                </a:cubicBezTo>
                <a:cubicBezTo>
                  <a:pt x="16858" y="2346"/>
                  <a:pt x="16822" y="2318"/>
                  <a:pt x="16787" y="2312"/>
                </a:cubicBezTo>
                <a:cubicBezTo>
                  <a:pt x="16752" y="2305"/>
                  <a:pt x="16724" y="2284"/>
                  <a:pt x="16724" y="2266"/>
                </a:cubicBezTo>
                <a:cubicBezTo>
                  <a:pt x="16724" y="2242"/>
                  <a:pt x="16675" y="2234"/>
                  <a:pt x="16553" y="2234"/>
                </a:cubicBezTo>
                <a:cubicBezTo>
                  <a:pt x="16439" y="2235"/>
                  <a:pt x="16378" y="2224"/>
                  <a:pt x="16366" y="2202"/>
                </a:cubicBezTo>
                <a:cubicBezTo>
                  <a:pt x="16330" y="2132"/>
                  <a:pt x="16194" y="2047"/>
                  <a:pt x="16142" y="2062"/>
                </a:cubicBezTo>
                <a:cubicBezTo>
                  <a:pt x="16113" y="2070"/>
                  <a:pt x="16046" y="2060"/>
                  <a:pt x="15993" y="2040"/>
                </a:cubicBezTo>
                <a:cubicBezTo>
                  <a:pt x="15928" y="2015"/>
                  <a:pt x="15850" y="2009"/>
                  <a:pt x="15747" y="2019"/>
                </a:cubicBezTo>
                <a:cubicBezTo>
                  <a:pt x="15604" y="2034"/>
                  <a:pt x="15597" y="2038"/>
                  <a:pt x="15587" y="2121"/>
                </a:cubicBezTo>
                <a:cubicBezTo>
                  <a:pt x="15579" y="2196"/>
                  <a:pt x="15564" y="2209"/>
                  <a:pt x="15469" y="2227"/>
                </a:cubicBezTo>
                <a:cubicBezTo>
                  <a:pt x="15382" y="2244"/>
                  <a:pt x="15362" y="2260"/>
                  <a:pt x="15370" y="2302"/>
                </a:cubicBezTo>
                <a:cubicBezTo>
                  <a:pt x="15376" y="2336"/>
                  <a:pt x="15355" y="2362"/>
                  <a:pt x="15309" y="2379"/>
                </a:cubicBezTo>
                <a:cubicBezTo>
                  <a:pt x="15175" y="2429"/>
                  <a:pt x="15130" y="2471"/>
                  <a:pt x="15130" y="2547"/>
                </a:cubicBezTo>
                <a:cubicBezTo>
                  <a:pt x="15130" y="2602"/>
                  <a:pt x="15101" y="2645"/>
                  <a:pt x="15023" y="2697"/>
                </a:cubicBezTo>
                <a:cubicBezTo>
                  <a:pt x="14964" y="2737"/>
                  <a:pt x="14909" y="2797"/>
                  <a:pt x="14903" y="2830"/>
                </a:cubicBezTo>
                <a:cubicBezTo>
                  <a:pt x="14888" y="2909"/>
                  <a:pt x="14865" y="2926"/>
                  <a:pt x="14754" y="2933"/>
                </a:cubicBezTo>
                <a:cubicBezTo>
                  <a:pt x="14688" y="2937"/>
                  <a:pt x="14666" y="2949"/>
                  <a:pt x="14677" y="2978"/>
                </a:cubicBezTo>
                <a:cubicBezTo>
                  <a:pt x="14695" y="3029"/>
                  <a:pt x="14641" y="3097"/>
                  <a:pt x="14583" y="3097"/>
                </a:cubicBezTo>
                <a:cubicBezTo>
                  <a:pt x="14555" y="3097"/>
                  <a:pt x="14533" y="3130"/>
                  <a:pt x="14526" y="3177"/>
                </a:cubicBezTo>
                <a:cubicBezTo>
                  <a:pt x="14520" y="3227"/>
                  <a:pt x="14498" y="3256"/>
                  <a:pt x="14467" y="3256"/>
                </a:cubicBezTo>
                <a:cubicBezTo>
                  <a:pt x="14430" y="3256"/>
                  <a:pt x="14417" y="3288"/>
                  <a:pt x="14416" y="3389"/>
                </a:cubicBezTo>
                <a:cubicBezTo>
                  <a:pt x="14414" y="3491"/>
                  <a:pt x="14403" y="3524"/>
                  <a:pt x="14362" y="3530"/>
                </a:cubicBezTo>
                <a:cubicBezTo>
                  <a:pt x="14332" y="3534"/>
                  <a:pt x="14300" y="3559"/>
                  <a:pt x="14291" y="3585"/>
                </a:cubicBezTo>
                <a:cubicBezTo>
                  <a:pt x="14278" y="3620"/>
                  <a:pt x="14257" y="3628"/>
                  <a:pt x="14213" y="3616"/>
                </a:cubicBezTo>
                <a:cubicBezTo>
                  <a:pt x="14160" y="3601"/>
                  <a:pt x="14158" y="3604"/>
                  <a:pt x="14195" y="3637"/>
                </a:cubicBezTo>
                <a:cubicBezTo>
                  <a:pt x="14221" y="3661"/>
                  <a:pt x="14225" y="3682"/>
                  <a:pt x="14206" y="3691"/>
                </a:cubicBezTo>
                <a:cubicBezTo>
                  <a:pt x="14170" y="3707"/>
                  <a:pt x="14175" y="3874"/>
                  <a:pt x="14213" y="3919"/>
                </a:cubicBezTo>
                <a:cubicBezTo>
                  <a:pt x="14229" y="3938"/>
                  <a:pt x="14213" y="3955"/>
                  <a:pt x="14172" y="3966"/>
                </a:cubicBezTo>
                <a:cubicBezTo>
                  <a:pt x="14135" y="3976"/>
                  <a:pt x="14107" y="3991"/>
                  <a:pt x="14109" y="3998"/>
                </a:cubicBezTo>
                <a:cubicBezTo>
                  <a:pt x="14111" y="4004"/>
                  <a:pt x="14087" y="4039"/>
                  <a:pt x="14055" y="4076"/>
                </a:cubicBezTo>
                <a:cubicBezTo>
                  <a:pt x="13991" y="4147"/>
                  <a:pt x="13919" y="4142"/>
                  <a:pt x="13946" y="4069"/>
                </a:cubicBezTo>
                <a:cubicBezTo>
                  <a:pt x="13954" y="4045"/>
                  <a:pt x="13944" y="4019"/>
                  <a:pt x="13923" y="4013"/>
                </a:cubicBezTo>
                <a:cubicBezTo>
                  <a:pt x="13894" y="4005"/>
                  <a:pt x="13887" y="3923"/>
                  <a:pt x="13896" y="3720"/>
                </a:cubicBezTo>
                <a:cubicBezTo>
                  <a:pt x="13908" y="3477"/>
                  <a:pt x="13903" y="3438"/>
                  <a:pt x="13858" y="3438"/>
                </a:cubicBezTo>
                <a:cubicBezTo>
                  <a:pt x="13830" y="3438"/>
                  <a:pt x="13792" y="3418"/>
                  <a:pt x="13774" y="3395"/>
                </a:cubicBezTo>
                <a:cubicBezTo>
                  <a:pt x="13748" y="3360"/>
                  <a:pt x="13732" y="3358"/>
                  <a:pt x="13698" y="3382"/>
                </a:cubicBezTo>
                <a:cubicBezTo>
                  <a:pt x="13675" y="3399"/>
                  <a:pt x="13620" y="3413"/>
                  <a:pt x="13573" y="3413"/>
                </a:cubicBezTo>
                <a:cubicBezTo>
                  <a:pt x="13505" y="3413"/>
                  <a:pt x="13475" y="3433"/>
                  <a:pt x="13429" y="3511"/>
                </a:cubicBezTo>
                <a:cubicBezTo>
                  <a:pt x="13390" y="3578"/>
                  <a:pt x="13351" y="3608"/>
                  <a:pt x="13306" y="3608"/>
                </a:cubicBezTo>
                <a:cubicBezTo>
                  <a:pt x="13249" y="3608"/>
                  <a:pt x="13238" y="3624"/>
                  <a:pt x="13238" y="3712"/>
                </a:cubicBezTo>
                <a:cubicBezTo>
                  <a:pt x="13238" y="3801"/>
                  <a:pt x="13218" y="3833"/>
                  <a:pt x="13104" y="3923"/>
                </a:cubicBezTo>
                <a:cubicBezTo>
                  <a:pt x="13023" y="3986"/>
                  <a:pt x="12977" y="4042"/>
                  <a:pt x="12989" y="4064"/>
                </a:cubicBezTo>
                <a:cubicBezTo>
                  <a:pt x="12999" y="4084"/>
                  <a:pt x="12994" y="4113"/>
                  <a:pt x="12977" y="4128"/>
                </a:cubicBezTo>
                <a:cubicBezTo>
                  <a:pt x="12960" y="4143"/>
                  <a:pt x="12940" y="4188"/>
                  <a:pt x="12934" y="4228"/>
                </a:cubicBezTo>
                <a:cubicBezTo>
                  <a:pt x="12926" y="4282"/>
                  <a:pt x="12904" y="4303"/>
                  <a:pt x="12850" y="4308"/>
                </a:cubicBezTo>
                <a:cubicBezTo>
                  <a:pt x="12777" y="4316"/>
                  <a:pt x="12730" y="4375"/>
                  <a:pt x="12748" y="4437"/>
                </a:cubicBezTo>
                <a:cubicBezTo>
                  <a:pt x="12759" y="4475"/>
                  <a:pt x="12551" y="4500"/>
                  <a:pt x="12505" y="4466"/>
                </a:cubicBezTo>
                <a:cubicBezTo>
                  <a:pt x="12490" y="4455"/>
                  <a:pt x="12475" y="4334"/>
                  <a:pt x="12472" y="4197"/>
                </a:cubicBezTo>
                <a:cubicBezTo>
                  <a:pt x="12470" y="4060"/>
                  <a:pt x="12456" y="3954"/>
                  <a:pt x="12441" y="3961"/>
                </a:cubicBezTo>
                <a:cubicBezTo>
                  <a:pt x="12415" y="3973"/>
                  <a:pt x="12307" y="3850"/>
                  <a:pt x="12309" y="3809"/>
                </a:cubicBezTo>
                <a:cubicBezTo>
                  <a:pt x="12309" y="3799"/>
                  <a:pt x="12250" y="3789"/>
                  <a:pt x="12177" y="3787"/>
                </a:cubicBezTo>
                <a:cubicBezTo>
                  <a:pt x="12095" y="3785"/>
                  <a:pt x="12043" y="3794"/>
                  <a:pt x="12043" y="3811"/>
                </a:cubicBezTo>
                <a:cubicBezTo>
                  <a:pt x="12043" y="3827"/>
                  <a:pt x="11995" y="3871"/>
                  <a:pt x="11936" y="3909"/>
                </a:cubicBezTo>
                <a:cubicBezTo>
                  <a:pt x="11845" y="3968"/>
                  <a:pt x="11822" y="4003"/>
                  <a:pt x="11794" y="4139"/>
                </a:cubicBezTo>
                <a:cubicBezTo>
                  <a:pt x="11763" y="4289"/>
                  <a:pt x="11755" y="4301"/>
                  <a:pt x="11672" y="4308"/>
                </a:cubicBezTo>
                <a:cubicBezTo>
                  <a:pt x="11599" y="4314"/>
                  <a:pt x="11581" y="4330"/>
                  <a:pt x="11573" y="4394"/>
                </a:cubicBezTo>
                <a:cubicBezTo>
                  <a:pt x="11564" y="4462"/>
                  <a:pt x="11551" y="4471"/>
                  <a:pt x="11464" y="4471"/>
                </a:cubicBezTo>
                <a:cubicBezTo>
                  <a:pt x="11369" y="4471"/>
                  <a:pt x="11365" y="4466"/>
                  <a:pt x="11332" y="4313"/>
                </a:cubicBezTo>
                <a:lnTo>
                  <a:pt x="11297" y="4155"/>
                </a:lnTo>
                <a:lnTo>
                  <a:pt x="11081" y="4147"/>
                </a:lnTo>
                <a:cubicBezTo>
                  <a:pt x="10963" y="4143"/>
                  <a:pt x="10853" y="4130"/>
                  <a:pt x="10835" y="4117"/>
                </a:cubicBezTo>
                <a:cubicBezTo>
                  <a:pt x="10794" y="4087"/>
                  <a:pt x="10673" y="4088"/>
                  <a:pt x="10631" y="4118"/>
                </a:cubicBezTo>
                <a:cubicBezTo>
                  <a:pt x="10612" y="4132"/>
                  <a:pt x="10400" y="4143"/>
                  <a:pt x="10142" y="4144"/>
                </a:cubicBezTo>
                <a:lnTo>
                  <a:pt x="9689" y="4145"/>
                </a:lnTo>
                <a:lnTo>
                  <a:pt x="9682" y="4916"/>
                </a:lnTo>
                <a:cubicBezTo>
                  <a:pt x="9679" y="5340"/>
                  <a:pt x="9682" y="5722"/>
                  <a:pt x="9685" y="5764"/>
                </a:cubicBezTo>
                <a:cubicBezTo>
                  <a:pt x="9695" y="5864"/>
                  <a:pt x="9592" y="5915"/>
                  <a:pt x="9514" y="5850"/>
                </a:cubicBezTo>
                <a:cubicBezTo>
                  <a:pt x="9422" y="5774"/>
                  <a:pt x="9404" y="5693"/>
                  <a:pt x="9392" y="5283"/>
                </a:cubicBezTo>
                <a:cubicBezTo>
                  <a:pt x="9390" y="5215"/>
                  <a:pt x="9371" y="5190"/>
                  <a:pt x="9306" y="5169"/>
                </a:cubicBezTo>
                <a:cubicBezTo>
                  <a:pt x="9250" y="5150"/>
                  <a:pt x="9223" y="5121"/>
                  <a:pt x="9223" y="5080"/>
                </a:cubicBezTo>
                <a:cubicBezTo>
                  <a:pt x="9223" y="5047"/>
                  <a:pt x="9209" y="5014"/>
                  <a:pt x="9190" y="5005"/>
                </a:cubicBezTo>
                <a:cubicBezTo>
                  <a:pt x="9172" y="4997"/>
                  <a:pt x="9157" y="4880"/>
                  <a:pt x="9157" y="4736"/>
                </a:cubicBezTo>
                <a:cubicBezTo>
                  <a:pt x="9157" y="4593"/>
                  <a:pt x="9144" y="4487"/>
                  <a:pt x="9128" y="4494"/>
                </a:cubicBezTo>
                <a:cubicBezTo>
                  <a:pt x="9112" y="4502"/>
                  <a:pt x="9058" y="4469"/>
                  <a:pt x="9009" y="4422"/>
                </a:cubicBezTo>
                <a:cubicBezTo>
                  <a:pt x="8927" y="4343"/>
                  <a:pt x="8918" y="4315"/>
                  <a:pt x="8913" y="4099"/>
                </a:cubicBezTo>
                <a:cubicBezTo>
                  <a:pt x="8910" y="3961"/>
                  <a:pt x="8895" y="3862"/>
                  <a:pt x="8875" y="3862"/>
                </a:cubicBezTo>
                <a:cubicBezTo>
                  <a:pt x="8857" y="3862"/>
                  <a:pt x="8807" y="3841"/>
                  <a:pt x="8766" y="3815"/>
                </a:cubicBezTo>
                <a:cubicBezTo>
                  <a:pt x="8698" y="3772"/>
                  <a:pt x="8692" y="3747"/>
                  <a:pt x="8692" y="3518"/>
                </a:cubicBezTo>
                <a:lnTo>
                  <a:pt x="8692" y="3268"/>
                </a:lnTo>
                <a:lnTo>
                  <a:pt x="8595" y="3268"/>
                </a:lnTo>
                <a:cubicBezTo>
                  <a:pt x="8541" y="3268"/>
                  <a:pt x="8489" y="3257"/>
                  <a:pt x="8478" y="3244"/>
                </a:cubicBezTo>
                <a:cubicBezTo>
                  <a:pt x="8466" y="3230"/>
                  <a:pt x="8456" y="3116"/>
                  <a:pt x="8456" y="2990"/>
                </a:cubicBezTo>
                <a:lnTo>
                  <a:pt x="8458" y="2760"/>
                </a:lnTo>
                <a:lnTo>
                  <a:pt x="8369" y="2753"/>
                </a:lnTo>
                <a:cubicBezTo>
                  <a:pt x="8290" y="2746"/>
                  <a:pt x="8274" y="2731"/>
                  <a:pt x="8253" y="2636"/>
                </a:cubicBezTo>
                <a:cubicBezTo>
                  <a:pt x="8240" y="2575"/>
                  <a:pt x="8229" y="2458"/>
                  <a:pt x="8228" y="2373"/>
                </a:cubicBezTo>
                <a:cubicBezTo>
                  <a:pt x="8228" y="2289"/>
                  <a:pt x="8216" y="2225"/>
                  <a:pt x="8202" y="2231"/>
                </a:cubicBezTo>
                <a:cubicBezTo>
                  <a:pt x="8189" y="2237"/>
                  <a:pt x="8146" y="2232"/>
                  <a:pt x="8106" y="2221"/>
                </a:cubicBezTo>
                <a:cubicBezTo>
                  <a:pt x="8045" y="2204"/>
                  <a:pt x="8030" y="2174"/>
                  <a:pt x="8007" y="2023"/>
                </a:cubicBezTo>
                <a:cubicBezTo>
                  <a:pt x="7993" y="1925"/>
                  <a:pt x="7984" y="1816"/>
                  <a:pt x="7989" y="1780"/>
                </a:cubicBezTo>
                <a:cubicBezTo>
                  <a:pt x="7997" y="1728"/>
                  <a:pt x="7984" y="1714"/>
                  <a:pt x="7923" y="1708"/>
                </a:cubicBezTo>
                <a:cubicBezTo>
                  <a:pt x="7866" y="1702"/>
                  <a:pt x="7843" y="1681"/>
                  <a:pt x="7834" y="1627"/>
                </a:cubicBezTo>
                <a:cubicBezTo>
                  <a:pt x="7828" y="1586"/>
                  <a:pt x="7807" y="1546"/>
                  <a:pt x="7785" y="1537"/>
                </a:cubicBezTo>
                <a:cubicBezTo>
                  <a:pt x="7758" y="1526"/>
                  <a:pt x="7747" y="1465"/>
                  <a:pt x="7752" y="1361"/>
                </a:cubicBezTo>
                <a:cubicBezTo>
                  <a:pt x="7756" y="1273"/>
                  <a:pt x="7749" y="1200"/>
                  <a:pt x="7737" y="1199"/>
                </a:cubicBezTo>
                <a:cubicBezTo>
                  <a:pt x="7724" y="1197"/>
                  <a:pt x="7681" y="1193"/>
                  <a:pt x="7641" y="1190"/>
                </a:cubicBezTo>
                <a:cubicBezTo>
                  <a:pt x="7522" y="1181"/>
                  <a:pt x="7465" y="1157"/>
                  <a:pt x="7481" y="1124"/>
                </a:cubicBezTo>
                <a:cubicBezTo>
                  <a:pt x="7489" y="1107"/>
                  <a:pt x="7502" y="1035"/>
                  <a:pt x="7509" y="966"/>
                </a:cubicBezTo>
                <a:cubicBezTo>
                  <a:pt x="7520" y="852"/>
                  <a:pt x="7514" y="838"/>
                  <a:pt x="7451" y="831"/>
                </a:cubicBezTo>
                <a:cubicBezTo>
                  <a:pt x="7367" y="823"/>
                  <a:pt x="7269" y="687"/>
                  <a:pt x="7267" y="575"/>
                </a:cubicBezTo>
                <a:cubicBezTo>
                  <a:pt x="7265" y="514"/>
                  <a:pt x="7250" y="497"/>
                  <a:pt x="7201" y="497"/>
                </a:cubicBezTo>
                <a:cubicBezTo>
                  <a:pt x="7118" y="497"/>
                  <a:pt x="7032" y="372"/>
                  <a:pt x="7032" y="251"/>
                </a:cubicBezTo>
                <a:cubicBezTo>
                  <a:pt x="7032" y="165"/>
                  <a:pt x="7026" y="159"/>
                  <a:pt x="6925" y="152"/>
                </a:cubicBezTo>
                <a:cubicBezTo>
                  <a:pt x="6827" y="145"/>
                  <a:pt x="6816" y="136"/>
                  <a:pt x="6806" y="53"/>
                </a:cubicBezTo>
                <a:lnTo>
                  <a:pt x="6801" y="0"/>
                </a:lnTo>
                <a:lnTo>
                  <a:pt x="5174" y="0"/>
                </a:lnTo>
                <a:close/>
                <a:moveTo>
                  <a:pt x="264" y="8567"/>
                </a:moveTo>
                <a:cubicBezTo>
                  <a:pt x="245" y="8567"/>
                  <a:pt x="229" y="8578"/>
                  <a:pt x="229" y="8591"/>
                </a:cubicBezTo>
                <a:cubicBezTo>
                  <a:pt x="229" y="8604"/>
                  <a:pt x="236" y="8615"/>
                  <a:pt x="244" y="8615"/>
                </a:cubicBezTo>
                <a:cubicBezTo>
                  <a:pt x="252" y="8615"/>
                  <a:pt x="268" y="8604"/>
                  <a:pt x="279" y="8591"/>
                </a:cubicBezTo>
                <a:cubicBezTo>
                  <a:pt x="290" y="8578"/>
                  <a:pt x="283" y="8567"/>
                  <a:pt x="264" y="8567"/>
                </a:cubicBezTo>
                <a:close/>
                <a:moveTo>
                  <a:pt x="18308" y="9519"/>
                </a:moveTo>
                <a:cubicBezTo>
                  <a:pt x="18407" y="9525"/>
                  <a:pt x="18432" y="9538"/>
                  <a:pt x="18432" y="9576"/>
                </a:cubicBezTo>
                <a:cubicBezTo>
                  <a:pt x="18432" y="9634"/>
                  <a:pt x="18569" y="9659"/>
                  <a:pt x="18755" y="9635"/>
                </a:cubicBezTo>
                <a:cubicBezTo>
                  <a:pt x="18823" y="9626"/>
                  <a:pt x="18886" y="9624"/>
                  <a:pt x="18896" y="9631"/>
                </a:cubicBezTo>
                <a:cubicBezTo>
                  <a:pt x="18905" y="9638"/>
                  <a:pt x="18914" y="9705"/>
                  <a:pt x="18914" y="9780"/>
                </a:cubicBezTo>
                <a:cubicBezTo>
                  <a:pt x="18913" y="9891"/>
                  <a:pt x="18897" y="9926"/>
                  <a:pt x="18833" y="9971"/>
                </a:cubicBezTo>
                <a:cubicBezTo>
                  <a:pt x="18790" y="10001"/>
                  <a:pt x="18746" y="10025"/>
                  <a:pt x="18734" y="10025"/>
                </a:cubicBezTo>
                <a:cubicBezTo>
                  <a:pt x="18722" y="10025"/>
                  <a:pt x="18645" y="10075"/>
                  <a:pt x="18562" y="10135"/>
                </a:cubicBezTo>
                <a:cubicBezTo>
                  <a:pt x="18459" y="10211"/>
                  <a:pt x="18415" y="10262"/>
                  <a:pt x="18422" y="10298"/>
                </a:cubicBezTo>
                <a:cubicBezTo>
                  <a:pt x="18431" y="10343"/>
                  <a:pt x="18411" y="10355"/>
                  <a:pt x="18308" y="10367"/>
                </a:cubicBezTo>
                <a:cubicBezTo>
                  <a:pt x="18240" y="10376"/>
                  <a:pt x="18172" y="10373"/>
                  <a:pt x="18155" y="10360"/>
                </a:cubicBezTo>
                <a:cubicBezTo>
                  <a:pt x="18125" y="10338"/>
                  <a:pt x="18137" y="9612"/>
                  <a:pt x="18168" y="9543"/>
                </a:cubicBezTo>
                <a:cubicBezTo>
                  <a:pt x="18177" y="9523"/>
                  <a:pt x="18227" y="9514"/>
                  <a:pt x="18308" y="9519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blem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 spc="240"/>
            </a:lvl1pPr>
          </a:lstStyle>
          <a:p>
            <a:r>
              <a:t>Problem statement</a:t>
            </a:r>
          </a:p>
        </p:txBody>
      </p:sp>
      <p:sp>
        <p:nvSpPr>
          <p:cNvPr id="126" name="How convenient would it be to be reminded when your items are running low on stock and it’s time for the next grocery store visit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87866" indent="-287866"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How convenient would it be to be reminded when your items are running low on stock and it’s time for the next grocery store visit?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</a:p>
          <a:p>
            <a:pPr marL="287866" indent="-287866"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How many times have you walked out of a grocery store and then remembered something you forgot to purchase?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posed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 spc="240"/>
            </a:lvl1pPr>
          </a:lstStyle>
          <a:p>
            <a:r>
              <a:t>Proposed Solution</a:t>
            </a:r>
          </a:p>
        </p:txBody>
      </p:sp>
      <p:sp>
        <p:nvSpPr>
          <p:cNvPr id="129" name="An Android Application that notifies users of the next purchase of an item based on purchase histo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An Android Application that notifies users of the next purchase of an item based on purchase history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Notifies users of relevant ongoing offers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Backend powered by AWS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User Input – Bill images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Data used for weekly offers:</a:t>
            </a:r>
          </a:p>
          <a:p>
            <a:pPr marL="0" lvl="3" indent="6858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3200" u="sng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https://mygrocerydeals.com/deals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oduct fea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 spc="240"/>
            </a:lvl1pPr>
          </a:lstStyle>
          <a:p>
            <a:r>
              <a:t>Product features</a:t>
            </a:r>
          </a:p>
        </p:txBody>
      </p:sp>
      <p:sp>
        <p:nvSpPr>
          <p:cNvPr id="132" name="Upload bills…"/>
          <p:cNvSpPr txBox="1">
            <a:spLocks noGrp="1"/>
          </p:cNvSpPr>
          <p:nvPr>
            <p:ph type="body" idx="1"/>
          </p:nvPr>
        </p:nvSpPr>
        <p:spPr>
          <a:xfrm>
            <a:off x="825500" y="2552937"/>
            <a:ext cx="11353800" cy="6223001"/>
          </a:xfrm>
          <a:prstGeom prst="rect">
            <a:avLst/>
          </a:prstGeom>
        </p:spPr>
        <p:txBody>
          <a:bodyPr anchor="t"/>
          <a:lstStyle/>
          <a:p>
            <a:pPr marL="287866" indent="-287866"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 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Upload bills</a:t>
            </a:r>
          </a:p>
          <a:p>
            <a:pPr marL="287866" indent="-287866"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View weekly offers</a:t>
            </a:r>
          </a:p>
          <a:p>
            <a:pPr marL="287866" indent="-287866"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Get notified of upcoming purchases</a:t>
            </a:r>
          </a:p>
          <a:p>
            <a:pPr marL="287866" indent="-287866"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View purchase history</a:t>
            </a:r>
          </a:p>
          <a:p>
            <a:pPr marL="287866" indent="-287866"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View upcoming purchases</a:t>
            </a:r>
          </a:p>
          <a:p>
            <a:pPr marL="287866" indent="-287866" defTabSz="457200">
              <a:lnSpc>
                <a:spcPct val="150000"/>
              </a:lnSpc>
              <a:spcBef>
                <a:spcPts val="0"/>
              </a:spcBef>
              <a:buSzPct val="119999"/>
              <a:buChar char="•"/>
              <a:defRPr sz="3200">
                <a:solidFill>
                  <a:srgbClr val="40404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Create </a:t>
            </a:r>
            <a:r>
              <a:rPr lang="en-US" dirty="0"/>
              <a:t>custom</a:t>
            </a:r>
            <a:r>
              <a:rPr dirty="0"/>
              <a:t> grocery list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rchitectural diagram"/>
          <p:cNvSpPr txBox="1">
            <a:spLocks noGrp="1"/>
          </p:cNvSpPr>
          <p:nvPr>
            <p:ph type="title"/>
          </p:nvPr>
        </p:nvSpPr>
        <p:spPr>
          <a:xfrm>
            <a:off x="825500" y="436277"/>
            <a:ext cx="11353800" cy="2032001"/>
          </a:xfrm>
          <a:prstGeom prst="rect">
            <a:avLst/>
          </a:prstGeom>
        </p:spPr>
        <p:txBody>
          <a:bodyPr/>
          <a:lstStyle>
            <a:lvl1pPr>
              <a:defRPr sz="4800" spc="240"/>
            </a:lvl1pPr>
          </a:lstStyle>
          <a:p>
            <a:r>
              <a:t>Architectural diagram</a:t>
            </a:r>
          </a:p>
        </p:txBody>
      </p:sp>
      <p:pic>
        <p:nvPicPr>
          <p:cNvPr id="135" name="AI_AmazonRekognition.png" descr="AI_AmazonRekogn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3818" y="2837938"/>
            <a:ext cx="863601" cy="10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Messaging_AmazonSNS.png" descr="Messaging_AmazonS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3542" y="7930399"/>
            <a:ext cx="8890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obileServices_AWSMobileHub.png" descr="MobileServices_AWSMobileHu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2373" y="4367117"/>
            <a:ext cx="965201" cy="10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torage_AmazonS3.png" descr="Storage_AmazonS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11240" y="3057847"/>
            <a:ext cx="8636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Database_AmazonRDS_MSSQLinstance.png" descr="Database_AmazonRDS_MSSQLinstanc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73159" y="5226893"/>
            <a:ext cx="6858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Compute_AWSLambda_LambdaFunction.png" descr="Compute_AWSLambda_LambdaFuncti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04256" y="2723306"/>
            <a:ext cx="7874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ApplicationServices_AmazonAPIGateway.png" descr="ApplicationServices_AmazonAPIGateway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98540" y="5283200"/>
            <a:ext cx="889001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obileServices_AmazonCognito.png" descr="MobileServices_AmazonCognit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82973" y="7506493"/>
            <a:ext cx="863601" cy="10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anagementTools_AmazonCloudWatch_eventtimebased.png" descr="ManagementTools_AmazonCloudWatch_eventtimebased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02312" y="8012355"/>
            <a:ext cx="7239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Compute_AWSLambda_LambdaFunction.png" descr="Compute_AWSLambda_LambdaFuncti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04256" y="4312493"/>
            <a:ext cx="7874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Compute_AWSLambda_LambdaFunction.png" descr="Compute_AWSLambda_LambdaFuncti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04256" y="5702300"/>
            <a:ext cx="7874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AM.png" descr="IA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48272" y="7419131"/>
            <a:ext cx="1216125" cy="1216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mobile_user.png" descr="mobile_user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481579" y="4868863"/>
            <a:ext cx="1083821" cy="145266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Mobile Hub"/>
          <p:cNvSpPr txBox="1"/>
          <p:nvPr/>
        </p:nvSpPr>
        <p:spPr>
          <a:xfrm>
            <a:off x="392794" y="3957736"/>
            <a:ext cx="15004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Mobile Hub</a:t>
            </a:r>
          </a:p>
        </p:txBody>
      </p:sp>
      <p:sp>
        <p:nvSpPr>
          <p:cNvPr id="149" name="Cognito"/>
          <p:cNvSpPr txBox="1"/>
          <p:nvPr/>
        </p:nvSpPr>
        <p:spPr>
          <a:xfrm>
            <a:off x="793247" y="8401050"/>
            <a:ext cx="102970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Cognito</a:t>
            </a:r>
          </a:p>
        </p:txBody>
      </p:sp>
      <p:sp>
        <p:nvSpPr>
          <p:cNvPr id="150" name="IAM Policy Role"/>
          <p:cNvSpPr txBox="1"/>
          <p:nvPr/>
        </p:nvSpPr>
        <p:spPr>
          <a:xfrm>
            <a:off x="2217272" y="8540750"/>
            <a:ext cx="199165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IAM Policy Role</a:t>
            </a:r>
          </a:p>
        </p:txBody>
      </p:sp>
      <p:sp>
        <p:nvSpPr>
          <p:cNvPr id="151" name="S3"/>
          <p:cNvSpPr txBox="1"/>
          <p:nvPr/>
        </p:nvSpPr>
        <p:spPr>
          <a:xfrm>
            <a:off x="4140696" y="2711450"/>
            <a:ext cx="40540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S3</a:t>
            </a:r>
          </a:p>
        </p:txBody>
      </p:sp>
      <p:sp>
        <p:nvSpPr>
          <p:cNvPr id="152" name="API Gateway"/>
          <p:cNvSpPr txBox="1"/>
          <p:nvPr/>
        </p:nvSpPr>
        <p:spPr>
          <a:xfrm>
            <a:off x="3836968" y="6305550"/>
            <a:ext cx="161214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API Gateway</a:t>
            </a:r>
          </a:p>
        </p:txBody>
      </p:sp>
      <p:sp>
        <p:nvSpPr>
          <p:cNvPr id="153" name="AWS…"/>
          <p:cNvSpPr txBox="1"/>
          <p:nvPr/>
        </p:nvSpPr>
        <p:spPr>
          <a:xfrm>
            <a:off x="10845792" y="2859723"/>
            <a:ext cx="156213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rPr dirty="0"/>
              <a:t>AWS 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rPr dirty="0"/>
              <a:t>Rekognition</a:t>
            </a:r>
          </a:p>
        </p:txBody>
      </p:sp>
      <p:sp>
        <p:nvSpPr>
          <p:cNvPr id="154" name="CloudWatch"/>
          <p:cNvSpPr txBox="1"/>
          <p:nvPr/>
        </p:nvSpPr>
        <p:spPr>
          <a:xfrm>
            <a:off x="9570866" y="8904305"/>
            <a:ext cx="156950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CloudWatch</a:t>
            </a:r>
          </a:p>
        </p:txBody>
      </p:sp>
      <p:sp>
        <p:nvSpPr>
          <p:cNvPr id="155" name="SNS"/>
          <p:cNvSpPr txBox="1"/>
          <p:nvPr/>
        </p:nvSpPr>
        <p:spPr>
          <a:xfrm>
            <a:off x="4863750" y="8782050"/>
            <a:ext cx="60286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SNS</a:t>
            </a:r>
          </a:p>
        </p:txBody>
      </p:sp>
      <p:sp>
        <p:nvSpPr>
          <p:cNvPr id="156" name="RDS-MySQL"/>
          <p:cNvSpPr txBox="1"/>
          <p:nvPr/>
        </p:nvSpPr>
        <p:spPr>
          <a:xfrm>
            <a:off x="10838313" y="5956044"/>
            <a:ext cx="157709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RDS-MySQL</a:t>
            </a:r>
          </a:p>
        </p:txBody>
      </p:sp>
      <p:sp>
        <p:nvSpPr>
          <p:cNvPr id="157" name="Role…"/>
          <p:cNvSpPr txBox="1"/>
          <p:nvPr/>
        </p:nvSpPr>
        <p:spPr>
          <a:xfrm>
            <a:off x="338435" y="6617617"/>
            <a:ext cx="16091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Role</a:t>
            </a:r>
          </a:p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Authorization</a:t>
            </a:r>
          </a:p>
        </p:txBody>
      </p:sp>
      <p:sp>
        <p:nvSpPr>
          <p:cNvPr id="158" name="Line"/>
          <p:cNvSpPr/>
          <p:nvPr/>
        </p:nvSpPr>
        <p:spPr>
          <a:xfrm flipV="1">
            <a:off x="1914773" y="6376317"/>
            <a:ext cx="1" cy="1066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2395289" y="8116217"/>
            <a:ext cx="5033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H="1">
            <a:off x="2416770" y="3720256"/>
            <a:ext cx="1800778" cy="159936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61" name="Upload bills"/>
          <p:cNvSpPr txBox="1"/>
          <p:nvPr/>
        </p:nvSpPr>
        <p:spPr>
          <a:xfrm rot="19080410">
            <a:off x="2644842" y="4208454"/>
            <a:ext cx="1216125" cy="63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 b="1" i="1">
                <a:solidFill>
                  <a:srgbClr val="000000"/>
                </a:solidFill>
              </a:defRPr>
            </a:lvl1pPr>
          </a:lstStyle>
          <a:p>
            <a:r>
              <a:t>Upload bills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5023598" y="3077798"/>
            <a:ext cx="1770082" cy="42135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63" name="Create…"/>
          <p:cNvSpPr txBox="1"/>
          <p:nvPr/>
        </p:nvSpPr>
        <p:spPr>
          <a:xfrm rot="20687477">
            <a:off x="5423739" y="2962887"/>
            <a:ext cx="916583" cy="63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 b="1" i="1">
                <a:solidFill>
                  <a:srgbClr val="000000"/>
                </a:solidFill>
              </a:defRPr>
            </a:pPr>
            <a:r>
              <a:t>Create </a:t>
            </a:r>
          </a:p>
          <a:p>
            <a:pPr>
              <a:defRPr sz="1600" b="1" i="1">
                <a:solidFill>
                  <a:srgbClr val="000000"/>
                </a:solidFill>
              </a:defRPr>
            </a:pPr>
            <a:r>
              <a:t>trigger</a:t>
            </a:r>
          </a:p>
        </p:txBody>
      </p:sp>
      <p:sp>
        <p:nvSpPr>
          <p:cNvPr id="164" name="Line"/>
          <p:cNvSpPr/>
          <p:nvPr/>
        </p:nvSpPr>
        <p:spPr>
          <a:xfrm flipH="1" flipV="1">
            <a:off x="7680361" y="3141205"/>
            <a:ext cx="2278751" cy="27789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65" name="Get bill…"/>
          <p:cNvSpPr txBox="1"/>
          <p:nvPr/>
        </p:nvSpPr>
        <p:spPr>
          <a:xfrm rot="412271">
            <a:off x="8555179" y="2963924"/>
            <a:ext cx="981274" cy="63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 b="1" i="1">
                <a:solidFill>
                  <a:srgbClr val="000000"/>
                </a:solidFill>
              </a:defRPr>
            </a:pPr>
            <a:r>
              <a:t>Get bill </a:t>
            </a:r>
          </a:p>
          <a:p>
            <a:pPr>
              <a:defRPr sz="1600" b="1" i="1">
                <a:solidFill>
                  <a:srgbClr val="000000"/>
                </a:solidFill>
              </a:defRPr>
            </a:pPr>
            <a:r>
              <a:t>details</a:t>
            </a:r>
          </a:p>
        </p:txBody>
      </p:sp>
      <p:sp>
        <p:nvSpPr>
          <p:cNvPr id="166" name="Line"/>
          <p:cNvSpPr/>
          <p:nvPr/>
        </p:nvSpPr>
        <p:spPr>
          <a:xfrm flipH="1" flipV="1">
            <a:off x="7513201" y="3360754"/>
            <a:ext cx="3072194" cy="20141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67" name="Bill Details +…"/>
          <p:cNvSpPr txBox="1"/>
          <p:nvPr/>
        </p:nvSpPr>
        <p:spPr>
          <a:xfrm rot="2015874">
            <a:off x="7797250" y="4208454"/>
            <a:ext cx="2960192" cy="63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 b="1" i="1">
                <a:solidFill>
                  <a:srgbClr val="000000"/>
                </a:solidFill>
              </a:defRPr>
            </a:pPr>
            <a:r>
              <a:t>Bill Details +</a:t>
            </a:r>
          </a:p>
          <a:p>
            <a:pPr>
              <a:defRPr sz="1600" b="1" i="1">
                <a:solidFill>
                  <a:srgbClr val="000000"/>
                </a:solidFill>
              </a:defRPr>
            </a:pPr>
            <a:r>
              <a:t> Next Purchase Predictions</a:t>
            </a:r>
          </a:p>
        </p:txBody>
      </p:sp>
      <p:sp>
        <p:nvSpPr>
          <p:cNvPr id="168" name="Line"/>
          <p:cNvSpPr/>
          <p:nvPr/>
        </p:nvSpPr>
        <p:spPr>
          <a:xfrm flipH="1">
            <a:off x="2589406" y="5816600"/>
            <a:ext cx="150041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69" name="Weekly…"/>
          <p:cNvSpPr txBox="1"/>
          <p:nvPr/>
        </p:nvSpPr>
        <p:spPr>
          <a:xfrm rot="19855856">
            <a:off x="5448620" y="4947915"/>
            <a:ext cx="95954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Weekly</a:t>
            </a:r>
          </a:p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 offer</a:t>
            </a:r>
          </a:p>
        </p:txBody>
      </p:sp>
      <p:sp>
        <p:nvSpPr>
          <p:cNvPr id="170" name="Line"/>
          <p:cNvSpPr/>
          <p:nvPr/>
        </p:nvSpPr>
        <p:spPr>
          <a:xfrm flipH="1">
            <a:off x="5041712" y="4774621"/>
            <a:ext cx="1779238" cy="92855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pic>
        <p:nvPicPr>
          <p:cNvPr id="171" name="Compute_AWSLambda_LambdaFunction.png" descr="Compute_AWSLambda_LambdaFuncti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04256" y="7092106"/>
            <a:ext cx="7874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ine"/>
          <p:cNvSpPr/>
          <p:nvPr/>
        </p:nvSpPr>
        <p:spPr>
          <a:xfrm flipH="1" flipV="1">
            <a:off x="5043217" y="5907292"/>
            <a:ext cx="1828759" cy="204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 flipH="1" flipV="1">
            <a:off x="5043450" y="6073533"/>
            <a:ext cx="1834376" cy="1372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H="1" flipV="1">
            <a:off x="7590686" y="4705172"/>
            <a:ext cx="2996060" cy="90489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 flipH="1">
            <a:off x="7593455" y="5746350"/>
            <a:ext cx="2988117" cy="307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76" name="Line"/>
          <p:cNvSpPr/>
          <p:nvPr/>
        </p:nvSpPr>
        <p:spPr>
          <a:xfrm flipH="1">
            <a:off x="7594412" y="5888897"/>
            <a:ext cx="2990825" cy="157383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77" name="Upcoming…"/>
          <p:cNvSpPr txBox="1"/>
          <p:nvPr/>
        </p:nvSpPr>
        <p:spPr>
          <a:xfrm rot="2218206">
            <a:off x="5556111" y="6618859"/>
            <a:ext cx="1257996" cy="63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 b="1" i="1">
                <a:solidFill>
                  <a:srgbClr val="000000"/>
                </a:solidFill>
              </a:defRPr>
            </a:pPr>
            <a:r>
              <a:t>Upcoming</a:t>
            </a:r>
          </a:p>
          <a:p>
            <a:pPr>
              <a:defRPr sz="1600" b="1" i="1">
                <a:solidFill>
                  <a:srgbClr val="000000"/>
                </a:solidFill>
              </a:defRPr>
            </a:pPr>
            <a:r>
              <a:t>purchases</a:t>
            </a:r>
          </a:p>
        </p:txBody>
      </p:sp>
      <p:sp>
        <p:nvSpPr>
          <p:cNvPr id="178" name="Purchase…"/>
          <p:cNvSpPr txBox="1"/>
          <p:nvPr/>
        </p:nvSpPr>
        <p:spPr>
          <a:xfrm rot="337299">
            <a:off x="5530799" y="5734028"/>
            <a:ext cx="115550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Purchase</a:t>
            </a:r>
          </a:p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 History</a:t>
            </a:r>
          </a:p>
        </p:txBody>
      </p:sp>
      <p:pic>
        <p:nvPicPr>
          <p:cNvPr id="179" name="Compute_AWSLambda_LambdaFunction.png" descr="Compute_AWSLambda_LambdaFuncti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05856" y="8331692"/>
            <a:ext cx="7874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Get details"/>
          <p:cNvSpPr txBox="1"/>
          <p:nvPr/>
        </p:nvSpPr>
        <p:spPr>
          <a:xfrm rot="1022662">
            <a:off x="7929153" y="4692649"/>
            <a:ext cx="124599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 i="1">
                <a:solidFill>
                  <a:srgbClr val="000000"/>
                </a:solidFill>
              </a:defRPr>
            </a:lvl1pPr>
          </a:lstStyle>
          <a:p>
            <a:r>
              <a:t>Get details</a:t>
            </a:r>
          </a:p>
        </p:txBody>
      </p:sp>
      <p:sp>
        <p:nvSpPr>
          <p:cNvPr id="181" name="Get details"/>
          <p:cNvSpPr txBox="1"/>
          <p:nvPr/>
        </p:nvSpPr>
        <p:spPr>
          <a:xfrm rot="21319244">
            <a:off x="8069653" y="5645149"/>
            <a:ext cx="124599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 i="1">
                <a:solidFill>
                  <a:srgbClr val="000000"/>
                </a:solidFill>
              </a:defRPr>
            </a:lvl1pPr>
          </a:lstStyle>
          <a:p>
            <a:r>
              <a:t>Get details</a:t>
            </a:r>
          </a:p>
        </p:txBody>
      </p:sp>
      <p:sp>
        <p:nvSpPr>
          <p:cNvPr id="182" name="Get details"/>
          <p:cNvSpPr txBox="1"/>
          <p:nvPr/>
        </p:nvSpPr>
        <p:spPr>
          <a:xfrm rot="19891024">
            <a:off x="7919541" y="6650965"/>
            <a:ext cx="124599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 i="1">
                <a:solidFill>
                  <a:srgbClr val="000000"/>
                </a:solidFill>
              </a:defRPr>
            </a:lvl1pPr>
          </a:lstStyle>
          <a:p>
            <a:r>
              <a:t>Get details</a:t>
            </a:r>
          </a:p>
        </p:txBody>
      </p:sp>
      <p:sp>
        <p:nvSpPr>
          <p:cNvPr id="183" name="Line"/>
          <p:cNvSpPr/>
          <p:nvPr/>
        </p:nvSpPr>
        <p:spPr>
          <a:xfrm>
            <a:off x="7735163" y="8714425"/>
            <a:ext cx="19149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 flipH="1">
            <a:off x="7566212" y="6080783"/>
            <a:ext cx="3052619" cy="237591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5495498" y="8356337"/>
            <a:ext cx="1375340" cy="466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2335533" y="6284006"/>
            <a:ext cx="2332951" cy="18400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>
                <a:effectLst/>
              </a:defRPr>
            </a:pPr>
            <a:endParaRPr/>
          </a:p>
        </p:txBody>
      </p:sp>
      <p:sp>
        <p:nvSpPr>
          <p:cNvPr id="187" name="Triggers…"/>
          <p:cNvSpPr txBox="1"/>
          <p:nvPr/>
        </p:nvSpPr>
        <p:spPr>
          <a:xfrm>
            <a:off x="8324277" y="8422325"/>
            <a:ext cx="107831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Triggers</a:t>
            </a:r>
          </a:p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 lambda</a:t>
            </a:r>
          </a:p>
        </p:txBody>
      </p:sp>
      <p:sp>
        <p:nvSpPr>
          <p:cNvPr id="188" name="Notify user"/>
          <p:cNvSpPr txBox="1"/>
          <p:nvPr/>
        </p:nvSpPr>
        <p:spPr>
          <a:xfrm rot="1093235">
            <a:off x="5645865" y="8310805"/>
            <a:ext cx="130204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 i="1">
                <a:solidFill>
                  <a:srgbClr val="000000"/>
                </a:solidFill>
              </a:defRPr>
            </a:lvl1pPr>
          </a:lstStyle>
          <a:p>
            <a:r>
              <a:t>Notify user</a:t>
            </a:r>
          </a:p>
        </p:txBody>
      </p:sp>
      <p:sp>
        <p:nvSpPr>
          <p:cNvPr id="189" name="Push…"/>
          <p:cNvSpPr txBox="1"/>
          <p:nvPr/>
        </p:nvSpPr>
        <p:spPr>
          <a:xfrm rot="2121592">
            <a:off x="2767150" y="6829590"/>
            <a:ext cx="1445816" cy="63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 b="1" i="1">
                <a:solidFill>
                  <a:srgbClr val="000000"/>
                </a:solidFill>
              </a:defRPr>
            </a:pPr>
            <a:r>
              <a:t>Push</a:t>
            </a:r>
          </a:p>
          <a:p>
            <a:pPr>
              <a:defRPr sz="1600" b="1" i="1">
                <a:solidFill>
                  <a:srgbClr val="000000"/>
                </a:solidFill>
              </a:defRPr>
            </a:pPr>
            <a:r>
              <a:t> Notification</a:t>
            </a:r>
          </a:p>
        </p:txBody>
      </p:sp>
      <p:sp>
        <p:nvSpPr>
          <p:cNvPr id="190" name="LF1"/>
          <p:cNvSpPr txBox="1"/>
          <p:nvPr/>
        </p:nvSpPr>
        <p:spPr>
          <a:xfrm>
            <a:off x="6929731" y="3442256"/>
            <a:ext cx="53645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LF1</a:t>
            </a:r>
          </a:p>
        </p:txBody>
      </p:sp>
      <p:sp>
        <p:nvSpPr>
          <p:cNvPr id="191" name="LF2"/>
          <p:cNvSpPr txBox="1"/>
          <p:nvPr/>
        </p:nvSpPr>
        <p:spPr>
          <a:xfrm>
            <a:off x="6947251" y="5055865"/>
            <a:ext cx="56770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LF2</a:t>
            </a:r>
          </a:p>
        </p:txBody>
      </p:sp>
      <p:sp>
        <p:nvSpPr>
          <p:cNvPr id="192" name="LF3"/>
          <p:cNvSpPr txBox="1"/>
          <p:nvPr/>
        </p:nvSpPr>
        <p:spPr>
          <a:xfrm>
            <a:off x="6905701" y="6436417"/>
            <a:ext cx="56726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LF3</a:t>
            </a:r>
          </a:p>
        </p:txBody>
      </p:sp>
      <p:sp>
        <p:nvSpPr>
          <p:cNvPr id="193" name="LF4"/>
          <p:cNvSpPr txBox="1"/>
          <p:nvPr/>
        </p:nvSpPr>
        <p:spPr>
          <a:xfrm>
            <a:off x="6902855" y="7817370"/>
            <a:ext cx="57295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LF4</a:t>
            </a:r>
          </a:p>
        </p:txBody>
      </p:sp>
      <p:sp>
        <p:nvSpPr>
          <p:cNvPr id="194" name="LF5"/>
          <p:cNvSpPr txBox="1"/>
          <p:nvPr/>
        </p:nvSpPr>
        <p:spPr>
          <a:xfrm>
            <a:off x="7018829" y="9084126"/>
            <a:ext cx="56145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LF5</a:t>
            </a:r>
          </a:p>
        </p:txBody>
      </p:sp>
      <p:sp>
        <p:nvSpPr>
          <p:cNvPr id="195" name="Checks for…"/>
          <p:cNvSpPr txBox="1"/>
          <p:nvPr/>
        </p:nvSpPr>
        <p:spPr>
          <a:xfrm rot="19345677">
            <a:off x="7850875" y="7041794"/>
            <a:ext cx="231368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Checks for </a:t>
            </a:r>
          </a:p>
          <a:p>
            <a:pPr>
              <a:lnSpc>
                <a:spcPct val="100000"/>
              </a:lnSpc>
              <a:defRPr sz="1600" b="1" i="1">
                <a:solidFill>
                  <a:srgbClr val="000000"/>
                </a:solidFill>
              </a:defRPr>
            </a:pPr>
            <a:r>
              <a:t>upcoming purchases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WS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AWS Services</a:t>
            </a:r>
          </a:p>
        </p:txBody>
      </p:sp>
      <p:sp>
        <p:nvSpPr>
          <p:cNvPr id="198" name="Below are the AWS services we deployed in our application:"/>
          <p:cNvSpPr txBox="1">
            <a:spLocks noGrp="1"/>
          </p:cNvSpPr>
          <p:nvPr>
            <p:ph type="body" idx="1"/>
          </p:nvPr>
        </p:nvSpPr>
        <p:spPr>
          <a:xfrm>
            <a:off x="750843" y="2370343"/>
            <a:ext cx="11353801" cy="62230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SzTx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Below are the AWS services we deployed in our application:</a:t>
            </a:r>
          </a:p>
        </p:txBody>
      </p:sp>
      <p:sp>
        <p:nvSpPr>
          <p:cNvPr id="199" name="Lambda…"/>
          <p:cNvSpPr txBox="1"/>
          <p:nvPr/>
        </p:nvSpPr>
        <p:spPr>
          <a:xfrm>
            <a:off x="4967852" y="3337366"/>
            <a:ext cx="2696612" cy="26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3822" indent="-383822" algn="l">
              <a:lnSpc>
                <a:spcPct val="150000"/>
              </a:lnSpc>
              <a:buSzPct val="119999"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Lambda</a:t>
            </a:r>
          </a:p>
          <a:p>
            <a:pPr marL="383822" indent="-383822" algn="l">
              <a:lnSpc>
                <a:spcPct val="150000"/>
              </a:lnSpc>
              <a:buSzPct val="119999"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S3</a:t>
            </a:r>
          </a:p>
          <a:p>
            <a:pPr marL="383822" indent="-383822" algn="l">
              <a:lnSpc>
                <a:spcPct val="150000"/>
              </a:lnSpc>
              <a:buSzPct val="119999"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SNS</a:t>
            </a:r>
          </a:p>
          <a:p>
            <a:pPr marL="383822" indent="-383822" algn="l">
              <a:lnSpc>
                <a:spcPct val="150000"/>
              </a:lnSpc>
              <a:buSzPct val="119999"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CloudWatch</a:t>
            </a:r>
          </a:p>
        </p:txBody>
      </p:sp>
      <p:sp>
        <p:nvSpPr>
          <p:cNvPr id="200" name="Mobile Hub…"/>
          <p:cNvSpPr txBox="1"/>
          <p:nvPr/>
        </p:nvSpPr>
        <p:spPr>
          <a:xfrm>
            <a:off x="885030" y="3277572"/>
            <a:ext cx="2869848" cy="3351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3822" indent="-383822" algn="l">
              <a:lnSpc>
                <a:spcPct val="150000"/>
              </a:lnSpc>
              <a:buSzPct val="119999"/>
              <a:buChar char="•"/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Mobile Hub</a:t>
            </a:r>
          </a:p>
          <a:p>
            <a:pPr marL="383822" indent="-383822" algn="l">
              <a:lnSpc>
                <a:spcPct val="150000"/>
              </a:lnSpc>
              <a:buSzPct val="119999"/>
              <a:buChar char="•"/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RDS</a:t>
            </a:r>
          </a:p>
          <a:p>
            <a:pPr marL="383822" indent="-383822" algn="l">
              <a:lnSpc>
                <a:spcPct val="150000"/>
              </a:lnSpc>
              <a:buSzPct val="119999"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Cognito</a:t>
            </a:r>
          </a:p>
          <a:p>
            <a:pPr marL="383822" indent="-383822" algn="l">
              <a:lnSpc>
                <a:spcPct val="150000"/>
              </a:lnSpc>
              <a:buSzPct val="119999"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Rekognition</a:t>
            </a:r>
          </a:p>
          <a:p>
            <a:pPr marL="383822" indent="-383822" algn="l">
              <a:lnSpc>
                <a:spcPct val="150000"/>
              </a:lnSpc>
              <a:buSzPct val="119999"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API Gateway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C383-D761-0641-8F35-F614705C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6EDF-979E-5243-8BA8-230FDA85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261" y="1259758"/>
            <a:ext cx="11353800" cy="6223000"/>
          </a:xfrm>
        </p:spPr>
        <p:txBody>
          <a:bodyPr/>
          <a:lstStyle/>
          <a:p>
            <a:pP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Weekly offers data is not exposed. We have explicitly set the zip code and scraped the website</a:t>
            </a:r>
          </a:p>
          <a:p>
            <a:pP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Text detected by Rekognition is not completely accurate. </a:t>
            </a:r>
          </a:p>
        </p:txBody>
      </p:sp>
    </p:spTree>
    <p:extLst>
      <p:ext uri="{BB962C8B-B14F-4D97-AF65-F5344CB8AC3E}">
        <p14:creationId xmlns:p14="http://schemas.microsoft.com/office/powerpoint/2010/main" val="18506782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EMO"/>
          <p:cNvSpPr txBox="1"/>
          <p:nvPr/>
        </p:nvSpPr>
        <p:spPr>
          <a:xfrm>
            <a:off x="5196085" y="4362449"/>
            <a:ext cx="2612630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/>
              <a:t>DEMO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ANK YOU !"/>
          <p:cNvSpPr txBox="1"/>
          <p:nvPr/>
        </p:nvSpPr>
        <p:spPr>
          <a:xfrm>
            <a:off x="3619399" y="4253649"/>
            <a:ext cx="5766002" cy="12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rPr sz="6800" dirty="0"/>
              <a:t>THANK YOU 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yoto">
  <a:themeElements>
    <a:clrScheme name="Kyoto">
      <a:dk1>
        <a:srgbClr val="4F5C3F"/>
      </a:dk1>
      <a:lt1>
        <a:srgbClr val="3A1D5C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3">
              <a:satOff val="-11003"/>
              <a:lumOff val="-15119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F5C3F"/>
            </a:solidFill>
            <a:effectLst>
              <a:outerShdw blurRad="25400" dist="12700" rotWithShape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yoto">
  <a:themeElements>
    <a:clrScheme name="Kyoto">
      <a:dk1>
        <a:srgbClr val="000000"/>
      </a:dk1>
      <a:lt1>
        <a:srgbClr val="FFFFFF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3">
              <a:satOff val="-11003"/>
              <a:lumOff val="-15119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F5C3F"/>
            </a:solidFill>
            <a:effectLst>
              <a:outerShdw blurRad="25400" dist="12700" rotWithShape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253</Words>
  <Application>Microsoft Macintosh PowerPoint</Application>
  <PresentationFormat>Custom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Georgia</vt:lpstr>
      <vt:lpstr>Helvetica Neue</vt:lpstr>
      <vt:lpstr>Hoefler Text</vt:lpstr>
      <vt:lpstr>Palatino</vt:lpstr>
      <vt:lpstr>Trebuchet MS</vt:lpstr>
      <vt:lpstr>Kyoto</vt:lpstr>
      <vt:lpstr>GROCERY ASSIST</vt:lpstr>
      <vt:lpstr>Problem statement</vt:lpstr>
      <vt:lpstr>Proposed Solution</vt:lpstr>
      <vt:lpstr>Product features</vt:lpstr>
      <vt:lpstr>Architectural diagram</vt:lpstr>
      <vt:lpstr>AWS Services</vt:lpstr>
      <vt:lpstr>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ASSIST</dc:title>
  <cp:lastModifiedBy>Lisa Sarah Thomas</cp:lastModifiedBy>
  <cp:revision>4</cp:revision>
  <dcterms:modified xsi:type="dcterms:W3CDTF">2018-12-20T17:35:28Z</dcterms:modified>
</cp:coreProperties>
</file>