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5" r:id="rId1"/>
  </p:sldMasterIdLst>
  <p:notesMasterIdLst>
    <p:notesMasterId r:id="rId15"/>
  </p:notesMasterIdLst>
  <p:sldIdLst>
    <p:sldId id="256" r:id="rId2"/>
    <p:sldId id="271" r:id="rId3"/>
    <p:sldId id="257" r:id="rId4"/>
    <p:sldId id="258" r:id="rId5"/>
    <p:sldId id="259" r:id="rId6"/>
    <p:sldId id="267" r:id="rId7"/>
    <p:sldId id="262" r:id="rId8"/>
    <p:sldId id="263" r:id="rId9"/>
    <p:sldId id="268" r:id="rId10"/>
    <p:sldId id="261" r:id="rId11"/>
    <p:sldId id="269"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35E"/>
    <a:srgbClr val="78929E"/>
    <a:srgbClr val="7B95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D0866-DC8E-4DBF-B125-FE42D840B54B}" v="352" dt="2020-01-29T15:37:43.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25" autoAdjust="0"/>
  </p:normalViewPr>
  <p:slideViewPr>
    <p:cSldViewPr snapToGrid="0" snapToObjects="1">
      <p:cViewPr varScale="1">
        <p:scale>
          <a:sx n="73" d="100"/>
          <a:sy n="73"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e vd wijk" userId="998aafc66b355e79" providerId="LiveId" clId="{531D0866-DC8E-4DBF-B125-FE42D840B54B}"/>
    <pc:docChg chg="undo redo custSel mod addSld delSld modSld">
      <pc:chgData name="Marte vd wijk" userId="998aafc66b355e79" providerId="LiveId" clId="{531D0866-DC8E-4DBF-B125-FE42D840B54B}" dt="2020-01-29T15:38:07.045" v="7741" actId="1076"/>
      <pc:docMkLst>
        <pc:docMk/>
      </pc:docMkLst>
      <pc:sldChg chg="addSp delSp modSp mod setBg setClrOvrMap delDesignElem modNotesTx">
        <pc:chgData name="Marte vd wijk" userId="998aafc66b355e79" providerId="LiveId" clId="{531D0866-DC8E-4DBF-B125-FE42D840B54B}" dt="2020-01-29T13:56:29.854" v="1159" actId="20577"/>
        <pc:sldMkLst>
          <pc:docMk/>
          <pc:sldMk cId="1171043048" sldId="256"/>
        </pc:sldMkLst>
        <pc:spChg chg="mod">
          <ac:chgData name="Marte vd wijk" userId="998aafc66b355e79" providerId="LiveId" clId="{531D0866-DC8E-4DBF-B125-FE42D840B54B}" dt="2020-01-29T13:56:29.854" v="1159" actId="20577"/>
          <ac:spMkLst>
            <pc:docMk/>
            <pc:sldMk cId="1171043048" sldId="256"/>
            <ac:spMk id="2" creationId="{C208B02E-43E0-F34C-BE07-4DDFA5B0299B}"/>
          </ac:spMkLst>
        </pc:spChg>
        <pc:spChg chg="mod">
          <ac:chgData name="Marte vd wijk" userId="998aafc66b355e79" providerId="LiveId" clId="{531D0866-DC8E-4DBF-B125-FE42D840B54B}" dt="2020-01-29T13:55:01.150" v="1037" actId="20577"/>
          <ac:spMkLst>
            <pc:docMk/>
            <pc:sldMk cId="1171043048" sldId="256"/>
            <ac:spMk id="3" creationId="{83105289-57CA-6A4C-B737-CB0CD014F29E}"/>
          </ac:spMkLst>
        </pc:spChg>
        <pc:spChg chg="add del">
          <ac:chgData name="Marte vd wijk" userId="998aafc66b355e79" providerId="LiveId" clId="{531D0866-DC8E-4DBF-B125-FE42D840B54B}" dt="2020-01-29T13:19:51.045" v="431"/>
          <ac:spMkLst>
            <pc:docMk/>
            <pc:sldMk cId="1171043048" sldId="256"/>
            <ac:spMk id="6" creationId="{B7D4B16D-600A-41A1-8B1B-3727C56C0C9B}"/>
          </ac:spMkLst>
        </pc:spChg>
        <pc:spChg chg="add del">
          <ac:chgData name="Marte vd wijk" userId="998aafc66b355e79" providerId="LiveId" clId="{531D0866-DC8E-4DBF-B125-FE42D840B54B}" dt="2020-01-29T13:16:36.114" v="411" actId="26606"/>
          <ac:spMkLst>
            <pc:docMk/>
            <pc:sldMk cId="1171043048" sldId="256"/>
            <ac:spMk id="8" creationId="{B7D4B16D-600A-41A1-8B1B-3727C56C0C9B}"/>
          </ac:spMkLst>
        </pc:spChg>
        <pc:spChg chg="add del">
          <ac:chgData name="Marte vd wijk" userId="998aafc66b355e79" providerId="LiveId" clId="{531D0866-DC8E-4DBF-B125-FE42D840B54B}" dt="2020-01-29T13:16:47.334" v="413" actId="26606"/>
          <ac:spMkLst>
            <pc:docMk/>
            <pc:sldMk cId="1171043048" sldId="256"/>
            <ac:spMk id="12" creationId="{4B24F6DB-F114-44A7-BB56-D401884E4E7F}"/>
          </ac:spMkLst>
        </pc:spChg>
        <pc:grpChg chg="add del">
          <ac:chgData name="Marte vd wijk" userId="998aafc66b355e79" providerId="LiveId" clId="{531D0866-DC8E-4DBF-B125-FE42D840B54B}" dt="2020-01-29T13:16:47.334" v="413" actId="26606"/>
          <ac:grpSpMkLst>
            <pc:docMk/>
            <pc:sldMk cId="1171043048" sldId="256"/>
            <ac:grpSpMk id="5" creationId="{9BE10567-6165-46A7-867D-4690A16B46D6}"/>
          </ac:grpSpMkLst>
        </pc:grpChg>
        <pc:grpChg chg="add del">
          <ac:chgData name="Marte vd wijk" userId="998aafc66b355e79" providerId="LiveId" clId="{531D0866-DC8E-4DBF-B125-FE42D840B54B}" dt="2020-01-29T13:19:51.045" v="431"/>
          <ac:grpSpMkLst>
            <pc:docMk/>
            <pc:sldMk cId="1171043048" sldId="256"/>
            <ac:grpSpMk id="7" creationId="{DE7C35E0-BD19-4AFC-81BF-7A7507E9C94D}"/>
          </ac:grpSpMkLst>
        </pc:grpChg>
        <pc:grpChg chg="add del">
          <ac:chgData name="Marte vd wijk" userId="998aafc66b355e79" providerId="LiveId" clId="{531D0866-DC8E-4DBF-B125-FE42D840B54B}" dt="2020-01-29T13:16:36.114" v="411" actId="26606"/>
          <ac:grpSpMkLst>
            <pc:docMk/>
            <pc:sldMk cId="1171043048" sldId="256"/>
            <ac:grpSpMk id="10" creationId="{DE7C35E0-BD19-4AFC-81BF-7A7507E9C94D}"/>
          </ac:grpSpMkLst>
        </pc:grpChg>
        <pc:grpChg chg="add del">
          <ac:chgData name="Marte vd wijk" userId="998aafc66b355e79" providerId="LiveId" clId="{531D0866-DC8E-4DBF-B125-FE42D840B54B}" dt="2020-01-29T13:16:47.334" v="413" actId="26606"/>
          <ac:grpSpMkLst>
            <pc:docMk/>
            <pc:sldMk cId="1171043048" sldId="256"/>
            <ac:grpSpMk id="14" creationId="{4DB50ECD-225E-4F81-AF7B-706DD05F3BA8}"/>
          </ac:grpSpMkLst>
        </pc:grpChg>
        <pc:picChg chg="add del">
          <ac:chgData name="Marte vd wijk" userId="998aafc66b355e79" providerId="LiveId" clId="{531D0866-DC8E-4DBF-B125-FE42D840B54B}" dt="2020-01-29T13:16:36.114" v="411" actId="26606"/>
          <ac:picMkLst>
            <pc:docMk/>
            <pc:sldMk cId="1171043048" sldId="256"/>
            <ac:picMk id="66" creationId="{51039561-92F9-40EE-900B-6AA0F58042A4}"/>
          </ac:picMkLst>
        </pc:picChg>
        <pc:picChg chg="add del">
          <ac:chgData name="Marte vd wijk" userId="998aafc66b355e79" providerId="LiveId" clId="{531D0866-DC8E-4DBF-B125-FE42D840B54B}" dt="2020-01-29T13:19:51.045" v="431"/>
          <ac:picMkLst>
            <pc:docMk/>
            <pc:sldMk cId="1171043048" sldId="256"/>
            <ac:picMk id="67" creationId="{51039561-92F9-40EE-900B-6AA0F58042A4}"/>
          </ac:picMkLst>
        </pc:picChg>
        <pc:cxnChg chg="add del">
          <ac:chgData name="Marte vd wijk" userId="998aafc66b355e79" providerId="LiveId" clId="{531D0866-DC8E-4DBF-B125-FE42D840B54B}" dt="2020-01-29T13:16:36.114" v="411" actId="26606"/>
          <ac:cxnSpMkLst>
            <pc:docMk/>
            <pc:sldMk cId="1171043048" sldId="256"/>
            <ac:cxnSpMk id="68" creationId="{D902DA06-324A-48CE-8C20-94535480A632}"/>
          </ac:cxnSpMkLst>
        </pc:cxnChg>
        <pc:cxnChg chg="add del">
          <ac:chgData name="Marte vd wijk" userId="998aafc66b355e79" providerId="LiveId" clId="{531D0866-DC8E-4DBF-B125-FE42D840B54B}" dt="2020-01-29T13:19:51.045" v="431"/>
          <ac:cxnSpMkLst>
            <pc:docMk/>
            <pc:sldMk cId="1171043048" sldId="256"/>
            <ac:cxnSpMk id="69" creationId="{D902DA06-324A-48CE-8C20-94535480A632}"/>
          </ac:cxnSpMkLst>
        </pc:cxnChg>
      </pc:sldChg>
      <pc:sldChg chg="addSp delSp modSp setBg modNotesTx">
        <pc:chgData name="Marte vd wijk" userId="998aafc66b355e79" providerId="LiveId" clId="{531D0866-DC8E-4DBF-B125-FE42D840B54B}" dt="2020-01-29T14:03:00.594" v="1510" actId="27636"/>
        <pc:sldMkLst>
          <pc:docMk/>
          <pc:sldMk cId="736164255" sldId="257"/>
        </pc:sldMkLst>
        <pc:spChg chg="add del">
          <ac:chgData name="Marte vd wijk" userId="998aafc66b355e79" providerId="LiveId" clId="{531D0866-DC8E-4DBF-B125-FE42D840B54B}" dt="2020-01-29T13:22:08.525" v="458"/>
          <ac:spMkLst>
            <pc:docMk/>
            <pc:sldMk cId="736164255" sldId="257"/>
            <ac:spMk id="2" creationId="{AAF75F61-386A-954D-9B29-E2E35DE822DF}"/>
          </ac:spMkLst>
        </pc:spChg>
        <pc:spChg chg="add del mod">
          <ac:chgData name="Marte vd wijk" userId="998aafc66b355e79" providerId="LiveId" clId="{531D0866-DC8E-4DBF-B125-FE42D840B54B}" dt="2020-01-29T13:22:08.525" v="458"/>
          <ac:spMkLst>
            <pc:docMk/>
            <pc:sldMk cId="736164255" sldId="257"/>
            <ac:spMk id="4" creationId="{5435747A-2351-40AD-B4D5-1F09F326DB6A}"/>
          </ac:spMkLst>
        </pc:spChg>
        <pc:spChg chg="add del mod">
          <ac:chgData name="Marte vd wijk" userId="998aafc66b355e79" providerId="LiveId" clId="{531D0866-DC8E-4DBF-B125-FE42D840B54B}" dt="2020-01-29T13:58:24.174" v="1339" actId="478"/>
          <ac:spMkLst>
            <pc:docMk/>
            <pc:sldMk cId="736164255" sldId="257"/>
            <ac:spMk id="6" creationId="{277CE18B-449A-4B5F-995B-4EA194670AE0}"/>
          </ac:spMkLst>
        </pc:spChg>
        <pc:spChg chg="add del">
          <ac:chgData name="Marte vd wijk" userId="998aafc66b355e79" providerId="LiveId" clId="{531D0866-DC8E-4DBF-B125-FE42D840B54B}" dt="2020-01-29T13:27:33.195" v="552"/>
          <ac:spMkLst>
            <pc:docMk/>
            <pc:sldMk cId="736164255" sldId="257"/>
            <ac:spMk id="9" creationId="{B7340B51-0650-42FA-840C-F7CEFC4D6EA1}"/>
          </ac:spMkLst>
        </pc:spChg>
        <pc:spChg chg="del">
          <ac:chgData name="Marte vd wijk" userId="998aafc66b355e79" providerId="LiveId" clId="{531D0866-DC8E-4DBF-B125-FE42D840B54B}" dt="2020-01-29T13:21:01.179" v="439"/>
          <ac:spMkLst>
            <pc:docMk/>
            <pc:sldMk cId="736164255" sldId="257"/>
            <ac:spMk id="11" creationId="{7829A09F-CF92-4140-AD94-BF49E28DD927}"/>
          </ac:spMkLst>
        </pc:spChg>
        <pc:spChg chg="add mod ord">
          <ac:chgData name="Marte vd wijk" userId="998aafc66b355e79" providerId="LiveId" clId="{531D0866-DC8E-4DBF-B125-FE42D840B54B}" dt="2020-01-29T13:23:42.564" v="496" actId="1076"/>
          <ac:spMkLst>
            <pc:docMk/>
            <pc:sldMk cId="736164255" sldId="257"/>
            <ac:spMk id="13" creationId="{018CBC3F-F396-4EE3-94F2-238555E0DDD9}"/>
          </ac:spMkLst>
        </pc:spChg>
        <pc:spChg chg="del mod">
          <ac:chgData name="Marte vd wijk" userId="998aafc66b355e79" providerId="LiveId" clId="{531D0866-DC8E-4DBF-B125-FE42D840B54B}" dt="2020-01-29T13:58:19.754" v="1338" actId="478"/>
          <ac:spMkLst>
            <pc:docMk/>
            <pc:sldMk cId="736164255" sldId="257"/>
            <ac:spMk id="14" creationId="{A15DFBF6-42D1-0042-B9BC-64B7BFC0B409}"/>
          </ac:spMkLst>
        </pc:spChg>
        <pc:spChg chg="add mod">
          <ac:chgData name="Marte vd wijk" userId="998aafc66b355e79" providerId="LiveId" clId="{531D0866-DC8E-4DBF-B125-FE42D840B54B}" dt="2020-01-29T14:03:00.594" v="1510" actId="27636"/>
          <ac:spMkLst>
            <pc:docMk/>
            <pc:sldMk cId="736164255" sldId="257"/>
            <ac:spMk id="16" creationId="{3D0C60CB-9BD5-4E2D-BB18-7B6C599E424C}"/>
          </ac:spMkLst>
        </pc:spChg>
        <pc:picChg chg="add del">
          <ac:chgData name="Marte vd wijk" userId="998aafc66b355e79" providerId="LiveId" clId="{531D0866-DC8E-4DBF-B125-FE42D840B54B}" dt="2020-01-29T13:23:15.314" v="486"/>
          <ac:picMkLst>
            <pc:docMk/>
            <pc:sldMk cId="736164255" sldId="257"/>
            <ac:picMk id="8" creationId="{D25F3224-027C-8F48-AE66-266F476B5E6C}"/>
          </ac:picMkLst>
        </pc:picChg>
        <pc:picChg chg="del">
          <ac:chgData name="Marte vd wijk" userId="998aafc66b355e79" providerId="LiveId" clId="{531D0866-DC8E-4DBF-B125-FE42D840B54B}" dt="2020-01-29T13:21:06.964" v="441"/>
          <ac:picMkLst>
            <pc:docMk/>
            <pc:sldMk cId="736164255" sldId="257"/>
            <ac:picMk id="10" creationId="{B5C6BAB3-3A40-E74F-BD63-ED3AF216928E}"/>
          </ac:picMkLst>
        </pc:picChg>
        <pc:picChg chg="add del">
          <ac:chgData name="Marte vd wijk" userId="998aafc66b355e79" providerId="LiveId" clId="{531D0866-DC8E-4DBF-B125-FE42D840B54B}" dt="2020-01-29T13:23:16.157" v="488"/>
          <ac:picMkLst>
            <pc:docMk/>
            <pc:sldMk cId="736164255" sldId="257"/>
            <ac:picMk id="12" creationId="{83277329-0AF2-7A4E-84EE-C5BF59689BD6}"/>
          </ac:picMkLst>
        </pc:picChg>
        <pc:picChg chg="add mod">
          <ac:chgData name="Marte vd wijk" userId="998aafc66b355e79" providerId="LiveId" clId="{531D0866-DC8E-4DBF-B125-FE42D840B54B}" dt="2020-01-29T13:24:16.201" v="501" actId="1076"/>
          <ac:picMkLst>
            <pc:docMk/>
            <pc:sldMk cId="736164255" sldId="257"/>
            <ac:picMk id="15" creationId="{4FD2FD3F-A417-44FA-BD8A-290E6D0C9290}"/>
          </ac:picMkLst>
        </pc:picChg>
      </pc:sldChg>
      <pc:sldChg chg="addSp modSp setBg">
        <pc:chgData name="Marte vd wijk" userId="998aafc66b355e79" providerId="LiveId" clId="{531D0866-DC8E-4DBF-B125-FE42D840B54B}" dt="2020-01-29T14:04:14.474" v="1537" actId="1037"/>
        <pc:sldMkLst>
          <pc:docMk/>
          <pc:sldMk cId="2907794885" sldId="258"/>
        </pc:sldMkLst>
        <pc:spChg chg="mod">
          <ac:chgData name="Marte vd wijk" userId="998aafc66b355e79" providerId="LiveId" clId="{531D0866-DC8E-4DBF-B125-FE42D840B54B}" dt="2020-01-29T14:04:14.474" v="1537" actId="1037"/>
          <ac:spMkLst>
            <pc:docMk/>
            <pc:sldMk cId="2907794885" sldId="258"/>
            <ac:spMk id="3" creationId="{2258BB07-F8D8-40F5-AB10-24A2AE860E7C}"/>
          </ac:spMkLst>
        </pc:spChg>
        <pc:spChg chg="add mod">
          <ac:chgData name="Marte vd wijk" userId="998aafc66b355e79" providerId="LiveId" clId="{531D0866-DC8E-4DBF-B125-FE42D840B54B}" dt="2020-01-29T14:04:10.644" v="1535" actId="207"/>
          <ac:spMkLst>
            <pc:docMk/>
            <pc:sldMk cId="2907794885" sldId="258"/>
            <ac:spMk id="5" creationId="{D85880A9-7663-4299-AFD6-4B61434E1A2E}"/>
          </ac:spMkLst>
        </pc:spChg>
      </pc:sldChg>
      <pc:sldChg chg="modSp setBg modNotesTx">
        <pc:chgData name="Marte vd wijk" userId="998aafc66b355e79" providerId="LiveId" clId="{531D0866-DC8E-4DBF-B125-FE42D840B54B}" dt="2020-01-29T14:09:33.665" v="1895" actId="20577"/>
        <pc:sldMkLst>
          <pc:docMk/>
          <pc:sldMk cId="3613518732" sldId="259"/>
        </pc:sldMkLst>
        <pc:spChg chg="mod">
          <ac:chgData name="Marte vd wijk" userId="998aafc66b355e79" providerId="LiveId" clId="{531D0866-DC8E-4DBF-B125-FE42D840B54B}" dt="2020-01-29T13:45:53.365" v="795" actId="14100"/>
          <ac:spMkLst>
            <pc:docMk/>
            <pc:sldMk cId="3613518732" sldId="259"/>
            <ac:spMk id="2" creationId="{9D3E11C5-E168-E742-8647-DF7F1D8FE435}"/>
          </ac:spMkLst>
        </pc:spChg>
        <pc:spChg chg="mod">
          <ac:chgData name="Marte vd wijk" userId="998aafc66b355e79" providerId="LiveId" clId="{531D0866-DC8E-4DBF-B125-FE42D840B54B}" dt="2020-01-29T14:09:33.665" v="1895" actId="20577"/>
          <ac:spMkLst>
            <pc:docMk/>
            <pc:sldMk cId="3613518732" sldId="259"/>
            <ac:spMk id="14" creationId="{ABD27D82-C80E-B948-9188-856DB83317CA}"/>
          </ac:spMkLst>
        </pc:spChg>
      </pc:sldChg>
      <pc:sldChg chg="modSp setBg modNotesTx">
        <pc:chgData name="Marte vd wijk" userId="998aafc66b355e79" providerId="LiveId" clId="{531D0866-DC8E-4DBF-B125-FE42D840B54B}" dt="2020-01-29T14:48:37.706" v="4658" actId="20577"/>
        <pc:sldMkLst>
          <pc:docMk/>
          <pc:sldMk cId="2643070020" sldId="261"/>
        </pc:sldMkLst>
        <pc:spChg chg="mod">
          <ac:chgData name="Marte vd wijk" userId="998aafc66b355e79" providerId="LiveId" clId="{531D0866-DC8E-4DBF-B125-FE42D840B54B}" dt="2020-01-29T12:58:33.058" v="30" actId="207"/>
          <ac:spMkLst>
            <pc:docMk/>
            <pc:sldMk cId="2643070020" sldId="261"/>
            <ac:spMk id="2" creationId="{2F3C2C98-BC72-5340-9380-C813A8809939}"/>
          </ac:spMkLst>
        </pc:spChg>
      </pc:sldChg>
      <pc:sldChg chg="modSp setBg modNotesTx">
        <pc:chgData name="Marte vd wijk" userId="998aafc66b355e79" providerId="LiveId" clId="{531D0866-DC8E-4DBF-B125-FE42D840B54B}" dt="2020-01-29T14:32:32.325" v="3340" actId="20577"/>
        <pc:sldMkLst>
          <pc:docMk/>
          <pc:sldMk cId="2913617803" sldId="262"/>
        </pc:sldMkLst>
        <pc:spChg chg="mod">
          <ac:chgData name="Marte vd wijk" userId="998aafc66b355e79" providerId="LiveId" clId="{531D0866-DC8E-4DBF-B125-FE42D840B54B}" dt="2020-01-29T13:28:11.050" v="561" actId="207"/>
          <ac:spMkLst>
            <pc:docMk/>
            <pc:sldMk cId="2913617803" sldId="262"/>
            <ac:spMk id="2" creationId="{CAE3EE2A-A00B-7E45-9B4A-AC20743FF36E}"/>
          </ac:spMkLst>
        </pc:spChg>
      </pc:sldChg>
      <pc:sldChg chg="modSp setBg modNotesTx">
        <pc:chgData name="Marte vd wijk" userId="998aafc66b355e79" providerId="LiveId" clId="{531D0866-DC8E-4DBF-B125-FE42D840B54B}" dt="2020-01-29T14:37:32.845" v="3751" actId="20577"/>
        <pc:sldMkLst>
          <pc:docMk/>
          <pc:sldMk cId="2176049504" sldId="263"/>
        </pc:sldMkLst>
        <pc:spChg chg="mod">
          <ac:chgData name="Marte vd wijk" userId="998aafc66b355e79" providerId="LiveId" clId="{531D0866-DC8E-4DBF-B125-FE42D840B54B}" dt="2020-01-29T14:33:07.605" v="3353" actId="20577"/>
          <ac:spMkLst>
            <pc:docMk/>
            <pc:sldMk cId="2176049504" sldId="263"/>
            <ac:spMk id="2" creationId="{E09EF53B-ED9C-E34F-AA80-BC8C95E18B71}"/>
          </ac:spMkLst>
        </pc:spChg>
      </pc:sldChg>
      <pc:sldChg chg="addSp delSp modSp del mod setBg delDesignElem">
        <pc:chgData name="Marte vd wijk" userId="998aafc66b355e79" providerId="LiveId" clId="{531D0866-DC8E-4DBF-B125-FE42D840B54B}" dt="2020-01-29T13:26:50.082" v="544" actId="2696"/>
        <pc:sldMkLst>
          <pc:docMk/>
          <pc:sldMk cId="3838509484" sldId="264"/>
        </pc:sldMkLst>
        <pc:spChg chg="mod">
          <ac:chgData name="Marte vd wijk" userId="998aafc66b355e79" providerId="LiveId" clId="{531D0866-DC8E-4DBF-B125-FE42D840B54B}" dt="2020-01-29T13:18:42.339" v="427" actId="26606"/>
          <ac:spMkLst>
            <pc:docMk/>
            <pc:sldMk cId="3838509484" sldId="264"/>
            <ac:spMk id="2" creationId="{EA7B9903-1530-7D40-8007-22AABDFD8ECA}"/>
          </ac:spMkLst>
        </pc:spChg>
        <pc:spChg chg="mod">
          <ac:chgData name="Marte vd wijk" userId="998aafc66b355e79" providerId="LiveId" clId="{531D0866-DC8E-4DBF-B125-FE42D840B54B}" dt="2020-01-29T13:17:34.634" v="423" actId="20577"/>
          <ac:spMkLst>
            <pc:docMk/>
            <pc:sldMk cId="3838509484" sldId="264"/>
            <ac:spMk id="3" creationId="{6AB154C5-4D71-904D-8D84-5DD7A328B30E}"/>
          </ac:spMkLst>
        </pc:spChg>
        <pc:spChg chg="mod">
          <ac:chgData name="Marte vd wijk" userId="998aafc66b355e79" providerId="LiveId" clId="{531D0866-DC8E-4DBF-B125-FE42D840B54B}" dt="2020-01-29T13:17:02.509" v="414" actId="26606"/>
          <ac:spMkLst>
            <pc:docMk/>
            <pc:sldMk cId="3838509484" sldId="264"/>
            <ac:spMk id="6" creationId="{415BFC68-2DAD-4197-AC91-ED5EFD0AEEC3}"/>
          </ac:spMkLst>
        </pc:spChg>
        <pc:spChg chg="add del">
          <ac:chgData name="Marte vd wijk" userId="998aafc66b355e79" providerId="LiveId" clId="{531D0866-DC8E-4DBF-B125-FE42D840B54B}" dt="2020-01-29T13:18:42.339" v="427" actId="26606"/>
          <ac:spMkLst>
            <pc:docMk/>
            <pc:sldMk cId="3838509484" sldId="264"/>
            <ac:spMk id="11" creationId="{E978A47D-4F17-40FE-AB70-7AF78A9575EB}"/>
          </ac:spMkLst>
        </pc:spChg>
        <pc:spChg chg="add del">
          <ac:chgData name="Marte vd wijk" userId="998aafc66b355e79" providerId="LiveId" clId="{531D0866-DC8E-4DBF-B125-FE42D840B54B}" dt="2020-01-29T13:19:51.045" v="431"/>
          <ac:spMkLst>
            <pc:docMk/>
            <pc:sldMk cId="3838509484" sldId="264"/>
            <ac:spMk id="59" creationId="{E978A47D-4F17-40FE-AB70-7AF78A9575EB}"/>
          </ac:spMkLst>
        </pc:spChg>
        <pc:grpChg chg="add del">
          <ac:chgData name="Marte vd wijk" userId="998aafc66b355e79" providerId="LiveId" clId="{531D0866-DC8E-4DBF-B125-FE42D840B54B}" dt="2020-01-29T13:18:42.339" v="427" actId="26606"/>
          <ac:grpSpMkLst>
            <pc:docMk/>
            <pc:sldMk cId="3838509484" sldId="264"/>
            <ac:grpSpMk id="13" creationId="{85BE3A7E-6A3F-401E-A025-BBB8FDB8DD30}"/>
          </ac:grpSpMkLst>
        </pc:grpChg>
        <pc:grpChg chg="add del">
          <ac:chgData name="Marte vd wijk" userId="998aafc66b355e79" providerId="LiveId" clId="{531D0866-DC8E-4DBF-B125-FE42D840B54B}" dt="2020-01-29T13:18:42.339" v="427" actId="26606"/>
          <ac:grpSpMkLst>
            <pc:docMk/>
            <pc:sldMk cId="3838509484" sldId="264"/>
            <ac:grpSpMk id="44" creationId="{F4E035BE-9FF4-43D3-BC25-CF582D7FF85E}"/>
          </ac:grpSpMkLst>
        </pc:grpChg>
        <pc:grpChg chg="add del">
          <ac:chgData name="Marte vd wijk" userId="998aafc66b355e79" providerId="LiveId" clId="{531D0866-DC8E-4DBF-B125-FE42D840B54B}" dt="2020-01-29T13:19:51.045" v="431"/>
          <ac:grpSpMkLst>
            <pc:docMk/>
            <pc:sldMk cId="3838509484" sldId="264"/>
            <ac:grpSpMk id="61" creationId="{85BE3A7E-6A3F-401E-A025-BBB8FDB8DD30}"/>
          </ac:grpSpMkLst>
        </pc:grpChg>
        <pc:grpChg chg="add del">
          <ac:chgData name="Marte vd wijk" userId="998aafc66b355e79" providerId="LiveId" clId="{531D0866-DC8E-4DBF-B125-FE42D840B54B}" dt="2020-01-29T13:19:51.045" v="431"/>
          <ac:grpSpMkLst>
            <pc:docMk/>
            <pc:sldMk cId="3838509484" sldId="264"/>
            <ac:grpSpMk id="92" creationId="{F4E035BE-9FF4-43D3-BC25-CF582D7FF85E}"/>
          </ac:grpSpMkLst>
        </pc:grpChg>
        <pc:cxnChg chg="add del">
          <ac:chgData name="Marte vd wijk" userId="998aafc66b355e79" providerId="LiveId" clId="{531D0866-DC8E-4DBF-B125-FE42D840B54B}" dt="2020-01-29T13:18:42.339" v="427" actId="26606"/>
          <ac:cxnSpMkLst>
            <pc:docMk/>
            <pc:sldMk cId="3838509484" sldId="264"/>
            <ac:cxnSpMk id="42" creationId="{085ECEC0-FF5D-4348-92C7-1EA7C61E770C}"/>
          </ac:cxnSpMkLst>
        </pc:cxnChg>
        <pc:cxnChg chg="add del">
          <ac:chgData name="Marte vd wijk" userId="998aafc66b355e79" providerId="LiveId" clId="{531D0866-DC8E-4DBF-B125-FE42D840B54B}" dt="2020-01-29T13:19:51.045" v="431"/>
          <ac:cxnSpMkLst>
            <pc:docMk/>
            <pc:sldMk cId="3838509484" sldId="264"/>
            <ac:cxnSpMk id="90" creationId="{085ECEC0-FF5D-4348-92C7-1EA7C61E770C}"/>
          </ac:cxnSpMkLst>
        </pc:cxnChg>
      </pc:sldChg>
      <pc:sldChg chg="addSp delSp modSp setBg modAnim modNotesTx">
        <pc:chgData name="Marte vd wijk" userId="998aafc66b355e79" providerId="LiveId" clId="{531D0866-DC8E-4DBF-B125-FE42D840B54B}" dt="2020-01-29T15:38:07.045" v="7741" actId="1076"/>
        <pc:sldMkLst>
          <pc:docMk/>
          <pc:sldMk cId="2693036529" sldId="265"/>
        </pc:sldMkLst>
        <pc:spChg chg="mod">
          <ac:chgData name="Marte vd wijk" userId="998aafc66b355e79" providerId="LiveId" clId="{531D0866-DC8E-4DBF-B125-FE42D840B54B}" dt="2020-01-29T15:38:07.045" v="7741" actId="1076"/>
          <ac:spMkLst>
            <pc:docMk/>
            <pc:sldMk cId="2693036529" sldId="265"/>
            <ac:spMk id="2" creationId="{2B606B4D-6E64-0446-9C73-E6D6DCB7396F}"/>
          </ac:spMkLst>
        </pc:spChg>
        <pc:spChg chg="del mod">
          <ac:chgData name="Marte vd wijk" userId="998aafc66b355e79" providerId="LiveId" clId="{531D0866-DC8E-4DBF-B125-FE42D840B54B}" dt="2020-01-29T12:49:21.849" v="10" actId="478"/>
          <ac:spMkLst>
            <pc:docMk/>
            <pc:sldMk cId="2693036529" sldId="265"/>
            <ac:spMk id="3" creationId="{7D7B8560-79D6-914E-83C3-B40F5B083461}"/>
          </ac:spMkLst>
        </pc:spChg>
        <pc:spChg chg="add mod">
          <ac:chgData name="Marte vd wijk" userId="998aafc66b355e79" providerId="LiveId" clId="{531D0866-DC8E-4DBF-B125-FE42D840B54B}" dt="2020-01-29T12:59:22.800" v="37" actId="1582"/>
          <ac:spMkLst>
            <pc:docMk/>
            <pc:sldMk cId="2693036529" sldId="265"/>
            <ac:spMk id="8" creationId="{BA3C678B-BC26-4A10-9BB1-354759E84735}"/>
          </ac:spMkLst>
        </pc:spChg>
        <pc:spChg chg="add mod">
          <ac:chgData name="Marte vd wijk" userId="998aafc66b355e79" providerId="LiveId" clId="{531D0866-DC8E-4DBF-B125-FE42D840B54B}" dt="2020-01-29T12:59:51.115" v="40" actId="1076"/>
          <ac:spMkLst>
            <pc:docMk/>
            <pc:sldMk cId="2693036529" sldId="265"/>
            <ac:spMk id="9" creationId="{94A43E36-1961-4CEB-9F2F-3CFA1D2C725A}"/>
          </ac:spMkLst>
        </pc:spChg>
        <pc:spChg chg="add mod">
          <ac:chgData name="Marte vd wijk" userId="998aafc66b355e79" providerId="LiveId" clId="{531D0866-DC8E-4DBF-B125-FE42D840B54B}" dt="2020-01-29T13:01:13.014" v="44" actId="1076"/>
          <ac:spMkLst>
            <pc:docMk/>
            <pc:sldMk cId="2693036529" sldId="265"/>
            <ac:spMk id="10" creationId="{9B8A908B-8F61-4EF0-9D1E-7C015087321B}"/>
          </ac:spMkLst>
        </pc:spChg>
        <pc:spChg chg="add del">
          <ac:chgData name="Marte vd wijk" userId="998aafc66b355e79" providerId="LiveId" clId="{531D0866-DC8E-4DBF-B125-FE42D840B54B}" dt="2020-01-29T13:03:41.655" v="58"/>
          <ac:spMkLst>
            <pc:docMk/>
            <pc:sldMk cId="2693036529" sldId="265"/>
            <ac:spMk id="11" creationId="{7EEDD9DD-E294-4E95-B919-F59F4B4F15AC}"/>
          </ac:spMkLst>
        </pc:spChg>
        <pc:spChg chg="add mod">
          <ac:chgData name="Marte vd wijk" userId="998aafc66b355e79" providerId="LiveId" clId="{531D0866-DC8E-4DBF-B125-FE42D840B54B}" dt="2020-01-29T13:03:50.022" v="60" actId="1076"/>
          <ac:spMkLst>
            <pc:docMk/>
            <pc:sldMk cId="2693036529" sldId="265"/>
            <ac:spMk id="12" creationId="{A6887162-AA87-4704-BD51-E2BE3F7B3545}"/>
          </ac:spMkLst>
        </pc:spChg>
        <pc:spChg chg="add mod">
          <ac:chgData name="Marte vd wijk" userId="998aafc66b355e79" providerId="LiveId" clId="{531D0866-DC8E-4DBF-B125-FE42D840B54B}" dt="2020-01-29T13:03:56.344" v="62" actId="1076"/>
          <ac:spMkLst>
            <pc:docMk/>
            <pc:sldMk cId="2693036529" sldId="265"/>
            <ac:spMk id="13" creationId="{3DCC6629-29A6-41E7-9336-3DB7E631D0D2}"/>
          </ac:spMkLst>
        </pc:spChg>
        <pc:spChg chg="add mod">
          <ac:chgData name="Marte vd wijk" userId="998aafc66b355e79" providerId="LiveId" clId="{531D0866-DC8E-4DBF-B125-FE42D840B54B}" dt="2020-01-29T13:07:32.914" v="350" actId="1076"/>
          <ac:spMkLst>
            <pc:docMk/>
            <pc:sldMk cId="2693036529" sldId="265"/>
            <ac:spMk id="14" creationId="{81C5FA8C-21C0-43A2-8306-7C7DD4AB0722}"/>
          </ac:spMkLst>
        </pc:spChg>
        <pc:spChg chg="add mod">
          <ac:chgData name="Marte vd wijk" userId="998aafc66b355e79" providerId="LiveId" clId="{531D0866-DC8E-4DBF-B125-FE42D840B54B}" dt="2020-01-29T13:07:47.025" v="352" actId="1076"/>
          <ac:spMkLst>
            <pc:docMk/>
            <pc:sldMk cId="2693036529" sldId="265"/>
            <ac:spMk id="15" creationId="{7B2CF8D8-ACD8-4674-9C7E-859964262123}"/>
          </ac:spMkLst>
        </pc:spChg>
        <pc:spChg chg="add mod">
          <ac:chgData name="Marte vd wijk" userId="998aafc66b355e79" providerId="LiveId" clId="{531D0866-DC8E-4DBF-B125-FE42D840B54B}" dt="2020-01-29T13:07:40.584" v="351" actId="1076"/>
          <ac:spMkLst>
            <pc:docMk/>
            <pc:sldMk cId="2693036529" sldId="265"/>
            <ac:spMk id="16" creationId="{3712A5F9-990C-4753-9131-57809E6670DE}"/>
          </ac:spMkLst>
        </pc:spChg>
        <pc:spChg chg="add mod">
          <ac:chgData name="Marte vd wijk" userId="998aafc66b355e79" providerId="LiveId" clId="{531D0866-DC8E-4DBF-B125-FE42D840B54B}" dt="2020-01-29T15:37:53.684" v="7740" actId="1076"/>
          <ac:spMkLst>
            <pc:docMk/>
            <pc:sldMk cId="2693036529" sldId="265"/>
            <ac:spMk id="17" creationId="{413FE747-EB78-4A0C-AE65-601DF59E4E6A}"/>
          </ac:spMkLst>
        </pc:spChg>
        <pc:graphicFrameChg chg="add mod modGraphic">
          <ac:chgData name="Marte vd wijk" userId="998aafc66b355e79" providerId="LiveId" clId="{531D0866-DC8E-4DBF-B125-FE42D840B54B}" dt="2020-01-29T13:49:59.590" v="863" actId="20577"/>
          <ac:graphicFrameMkLst>
            <pc:docMk/>
            <pc:sldMk cId="2693036529" sldId="265"/>
            <ac:graphicFrameMk id="7" creationId="{BABF19F7-2729-4343-8AF0-528BB5ED3C66}"/>
          </ac:graphicFrameMkLst>
        </pc:graphicFrameChg>
        <pc:picChg chg="add del mod">
          <ac:chgData name="Marte vd wijk" userId="998aafc66b355e79" providerId="LiveId" clId="{531D0866-DC8E-4DBF-B125-FE42D840B54B}" dt="2020-01-29T12:50:57.118" v="14" actId="478"/>
          <ac:picMkLst>
            <pc:docMk/>
            <pc:sldMk cId="2693036529" sldId="265"/>
            <ac:picMk id="6" creationId="{346AE889-738F-4D0D-81AD-E0E6DA0A75D0}"/>
          </ac:picMkLst>
        </pc:picChg>
      </pc:sldChg>
      <pc:sldChg chg="modSp setBg modNotesTx">
        <pc:chgData name="Marte vd wijk" userId="998aafc66b355e79" providerId="LiveId" clId="{531D0866-DC8E-4DBF-B125-FE42D840B54B}" dt="2020-01-29T15:22:42.084" v="7695" actId="20577"/>
        <pc:sldMkLst>
          <pc:docMk/>
          <pc:sldMk cId="1767485860" sldId="266"/>
        </pc:sldMkLst>
        <pc:spChg chg="mod">
          <ac:chgData name="Marte vd wijk" userId="998aafc66b355e79" providerId="LiveId" clId="{531D0866-DC8E-4DBF-B125-FE42D840B54B}" dt="2020-01-29T15:18:51.684" v="7282" actId="20577"/>
          <ac:spMkLst>
            <pc:docMk/>
            <pc:sldMk cId="1767485860" sldId="266"/>
            <ac:spMk id="2" creationId="{BBE29A80-ADF6-1E4B-AC37-D34054D0EB21}"/>
          </ac:spMkLst>
        </pc:spChg>
        <pc:spChg chg="mod">
          <ac:chgData name="Marte vd wijk" userId="998aafc66b355e79" providerId="LiveId" clId="{531D0866-DC8E-4DBF-B125-FE42D840B54B}" dt="2020-01-29T15:18:59.435" v="7300" actId="20577"/>
          <ac:spMkLst>
            <pc:docMk/>
            <pc:sldMk cId="1767485860" sldId="266"/>
            <ac:spMk id="3" creationId="{19ABBB1E-9965-2E46-92EB-3D54BBCFFEEC}"/>
          </ac:spMkLst>
        </pc:spChg>
      </pc:sldChg>
      <pc:sldChg chg="modSp setBg modNotesTx">
        <pc:chgData name="Marte vd wijk" userId="998aafc66b355e79" providerId="LiveId" clId="{531D0866-DC8E-4DBF-B125-FE42D840B54B}" dt="2020-01-29T14:30:10.834" v="3145" actId="20577"/>
        <pc:sldMkLst>
          <pc:docMk/>
          <pc:sldMk cId="1401246869" sldId="267"/>
        </pc:sldMkLst>
        <pc:spChg chg="mod">
          <ac:chgData name="Marte vd wijk" userId="998aafc66b355e79" providerId="LiveId" clId="{531D0866-DC8E-4DBF-B125-FE42D840B54B}" dt="2020-01-29T13:38:16.423" v="633" actId="20577"/>
          <ac:spMkLst>
            <pc:docMk/>
            <pc:sldMk cId="1401246869" sldId="267"/>
            <ac:spMk id="3" creationId="{0E173CFE-1731-B249-B9CD-218AC529411C}"/>
          </ac:spMkLst>
        </pc:spChg>
      </pc:sldChg>
      <pc:sldChg chg="addSp delSp modSp mod setBg modNotesTx">
        <pc:chgData name="Marte vd wijk" userId="998aafc66b355e79" providerId="LiveId" clId="{531D0866-DC8E-4DBF-B125-FE42D840B54B}" dt="2020-01-29T14:46:16.822" v="4494" actId="20577"/>
        <pc:sldMkLst>
          <pc:docMk/>
          <pc:sldMk cId="811474466" sldId="268"/>
        </pc:sldMkLst>
        <pc:spChg chg="mod">
          <ac:chgData name="Marte vd wijk" userId="998aafc66b355e79" providerId="LiveId" clId="{531D0866-DC8E-4DBF-B125-FE42D840B54B}" dt="2020-01-29T13:51:07.064" v="982" actId="26606"/>
          <ac:spMkLst>
            <pc:docMk/>
            <pc:sldMk cId="811474466" sldId="268"/>
            <ac:spMk id="2" creationId="{5A26021A-F45A-7441-BF69-C225CC8649A0}"/>
          </ac:spMkLst>
        </pc:spChg>
        <pc:spChg chg="add del mod">
          <ac:chgData name="Marte vd wijk" userId="998aafc66b355e79" providerId="LiveId" clId="{531D0866-DC8E-4DBF-B125-FE42D840B54B}" dt="2020-01-29T14:44:41.165" v="4422" actId="20577"/>
          <ac:spMkLst>
            <pc:docMk/>
            <pc:sldMk cId="811474466" sldId="268"/>
            <ac:spMk id="3" creationId="{3D352E50-2616-AA4B-8E90-49E5D7F1B69D}"/>
          </ac:spMkLst>
        </pc:spChg>
        <pc:spChg chg="mod">
          <ac:chgData name="Marte vd wijk" userId="998aafc66b355e79" providerId="LiveId" clId="{531D0866-DC8E-4DBF-B125-FE42D840B54B}" dt="2020-01-29T13:50:27.449" v="865" actId="26606"/>
          <ac:spMkLst>
            <pc:docMk/>
            <pc:sldMk cId="811474466" sldId="268"/>
            <ac:spMk id="5" creationId="{77F891E7-DFC5-4FFE-BA46-C7AE0F992431}"/>
          </ac:spMkLst>
        </pc:spChg>
        <pc:spChg chg="add del">
          <ac:chgData name="Marte vd wijk" userId="998aafc66b355e79" providerId="LiveId" clId="{531D0866-DC8E-4DBF-B125-FE42D840B54B}" dt="2020-01-29T12:48:39.592" v="1"/>
          <ac:spMkLst>
            <pc:docMk/>
            <pc:sldMk cId="811474466" sldId="268"/>
            <ac:spMk id="6" creationId="{6146B1F9-D8F2-4964-953E-5C2C33735B30}"/>
          </ac:spMkLst>
        </pc:spChg>
        <pc:spChg chg="add del">
          <ac:chgData name="Marte vd wijk" userId="998aafc66b355e79" providerId="LiveId" clId="{531D0866-DC8E-4DBF-B125-FE42D840B54B}" dt="2020-01-29T13:51:07.064" v="982" actId="26606"/>
          <ac:spMkLst>
            <pc:docMk/>
            <pc:sldMk cId="811474466" sldId="268"/>
            <ac:spMk id="10" creationId="{E978A47D-4F17-40FE-AB70-7AF78A9575EB}"/>
          </ac:spMkLst>
        </pc:spChg>
        <pc:grpChg chg="add del">
          <ac:chgData name="Marte vd wijk" userId="998aafc66b355e79" providerId="LiveId" clId="{531D0866-DC8E-4DBF-B125-FE42D840B54B}" dt="2020-01-29T13:51:07.064" v="982" actId="26606"/>
          <ac:grpSpMkLst>
            <pc:docMk/>
            <pc:sldMk cId="811474466" sldId="268"/>
            <ac:grpSpMk id="12" creationId="{85BE3A7E-6A3F-401E-A025-BBB8FDB8DD30}"/>
          </ac:grpSpMkLst>
        </pc:grpChg>
        <pc:grpChg chg="add del">
          <ac:chgData name="Marte vd wijk" userId="998aafc66b355e79" providerId="LiveId" clId="{531D0866-DC8E-4DBF-B125-FE42D840B54B}" dt="2020-01-29T13:51:07.064" v="982" actId="26606"/>
          <ac:grpSpMkLst>
            <pc:docMk/>
            <pc:sldMk cId="811474466" sldId="268"/>
            <ac:grpSpMk id="43" creationId="{F4E035BE-9FF4-43D3-BC25-CF582D7FF85E}"/>
          </ac:grpSpMkLst>
        </pc:grpChg>
        <pc:graphicFrameChg chg="add del">
          <ac:chgData name="Marte vd wijk" userId="998aafc66b355e79" providerId="LiveId" clId="{531D0866-DC8E-4DBF-B125-FE42D840B54B}" dt="2020-01-29T13:51:07.064" v="982" actId="26606"/>
          <ac:graphicFrameMkLst>
            <pc:docMk/>
            <pc:sldMk cId="811474466" sldId="268"/>
            <ac:graphicFrameMk id="55" creationId="{72B918B8-B805-4E15-997F-AE824E0B25D2}"/>
          </ac:graphicFrameMkLst>
        </pc:graphicFrameChg>
        <pc:cxnChg chg="add del">
          <ac:chgData name="Marte vd wijk" userId="998aafc66b355e79" providerId="LiveId" clId="{531D0866-DC8E-4DBF-B125-FE42D840B54B}" dt="2020-01-29T13:51:07.064" v="982" actId="26606"/>
          <ac:cxnSpMkLst>
            <pc:docMk/>
            <pc:sldMk cId="811474466" sldId="268"/>
            <ac:cxnSpMk id="41" creationId="{085ECEC0-FF5D-4348-92C7-1EA7C61E770C}"/>
          </ac:cxnSpMkLst>
        </pc:cxnChg>
      </pc:sldChg>
      <pc:sldChg chg="addSp delSp modSp add mod setBg setClrOvrMap modNotesTx">
        <pc:chgData name="Marte vd wijk" userId="998aafc66b355e79" providerId="LiveId" clId="{531D0866-DC8E-4DBF-B125-FE42D840B54B}" dt="2020-01-29T14:50:51.175" v="4928" actId="20577"/>
        <pc:sldMkLst>
          <pc:docMk/>
          <pc:sldMk cId="4293358552" sldId="269"/>
        </pc:sldMkLst>
        <pc:spChg chg="del mod">
          <ac:chgData name="Marte vd wijk" userId="998aafc66b355e79" providerId="LiveId" clId="{531D0866-DC8E-4DBF-B125-FE42D840B54B}" dt="2020-01-29T13:31:39.465" v="607" actId="478"/>
          <ac:spMkLst>
            <pc:docMk/>
            <pc:sldMk cId="4293358552" sldId="269"/>
            <ac:spMk id="2" creationId="{965D2CEF-D214-4BAC-9AC7-4E873D995D0B}"/>
          </ac:spMkLst>
        </pc:spChg>
        <pc:spChg chg="del mod">
          <ac:chgData name="Marte vd wijk" userId="998aafc66b355e79" providerId="LiveId" clId="{531D0866-DC8E-4DBF-B125-FE42D840B54B}" dt="2020-01-29T13:31:45.174" v="609" actId="478"/>
          <ac:spMkLst>
            <pc:docMk/>
            <pc:sldMk cId="4293358552" sldId="269"/>
            <ac:spMk id="3" creationId="{AAB982B8-24C4-439B-9055-67E32E1AC810}"/>
          </ac:spMkLst>
        </pc:spChg>
        <pc:spChg chg="mod ord">
          <ac:chgData name="Marte vd wijk" userId="998aafc66b355e79" providerId="LiveId" clId="{531D0866-DC8E-4DBF-B125-FE42D840B54B}" dt="2020-01-29T13:30:57.334" v="588" actId="26606"/>
          <ac:spMkLst>
            <pc:docMk/>
            <pc:sldMk cId="4293358552" sldId="269"/>
            <ac:spMk id="4" creationId="{BCD1F58A-2413-4C1E-A041-347E3132386E}"/>
          </ac:spMkLst>
        </pc:spChg>
        <pc:spChg chg="add del">
          <ac:chgData name="Marte vd wijk" userId="998aafc66b355e79" providerId="LiveId" clId="{531D0866-DC8E-4DBF-B125-FE42D840B54B}" dt="2020-01-29T13:16:07.185" v="407" actId="26606"/>
          <ac:spMkLst>
            <pc:docMk/>
            <pc:sldMk cId="4293358552" sldId="269"/>
            <ac:spMk id="66" creationId="{4B24F6DB-F114-44A7-BB56-D401884E4E7F}"/>
          </ac:spMkLst>
        </pc:spChg>
        <pc:spChg chg="add del">
          <ac:chgData name="Marte vd wijk" userId="998aafc66b355e79" providerId="LiveId" clId="{531D0866-DC8E-4DBF-B125-FE42D840B54B}" dt="2020-01-29T13:13:13.204" v="399" actId="26606"/>
          <ac:spMkLst>
            <pc:docMk/>
            <pc:sldMk cId="4293358552" sldId="269"/>
            <ac:spMk id="69" creationId="{0E24CF0B-9BD9-4126-80C9-FF28141ACF1A}"/>
          </ac:spMkLst>
        </pc:spChg>
        <pc:spChg chg="add del">
          <ac:chgData name="Marte vd wijk" userId="998aafc66b355e79" providerId="LiveId" clId="{531D0866-DC8E-4DBF-B125-FE42D840B54B}" dt="2020-01-29T13:13:15.324" v="401" actId="26606"/>
          <ac:spMkLst>
            <pc:docMk/>
            <pc:sldMk cId="4293358552" sldId="269"/>
            <ac:spMk id="73" creationId="{E514B1EB-1EB9-4A85-9C31-C41C1A7CE745}"/>
          </ac:spMkLst>
        </pc:spChg>
        <pc:spChg chg="add del">
          <ac:chgData name="Marte vd wijk" userId="998aafc66b355e79" providerId="LiveId" clId="{531D0866-DC8E-4DBF-B125-FE42D840B54B}" dt="2020-01-29T13:13:23.174" v="403" actId="26606"/>
          <ac:spMkLst>
            <pc:docMk/>
            <pc:sldMk cId="4293358552" sldId="269"/>
            <ac:spMk id="77" creationId="{0E24CF0B-9BD9-4126-80C9-FF28141ACF1A}"/>
          </ac:spMkLst>
        </pc:spChg>
        <pc:spChg chg="add del mod">
          <ac:chgData name="Marte vd wijk" userId="998aafc66b355e79" providerId="LiveId" clId="{531D0866-DC8E-4DBF-B125-FE42D840B54B}" dt="2020-01-29T13:31:42.045" v="608" actId="478"/>
          <ac:spMkLst>
            <pc:docMk/>
            <pc:sldMk cId="4293358552" sldId="269"/>
            <ac:spMk id="100" creationId="{492A9E27-80F1-4E1F-AAC2-2F07B3B73D4D}"/>
          </ac:spMkLst>
        </pc:spChg>
        <pc:spChg chg="add del mod">
          <ac:chgData name="Marte vd wijk" userId="998aafc66b355e79" providerId="LiveId" clId="{531D0866-DC8E-4DBF-B125-FE42D840B54B}" dt="2020-01-29T13:31:49.905" v="610" actId="478"/>
          <ac:spMkLst>
            <pc:docMk/>
            <pc:sldMk cId="4293358552" sldId="269"/>
            <ac:spMk id="102" creationId="{F5F67EB5-9FD8-40AB-905D-9740F3C52AE5}"/>
          </ac:spMkLst>
        </pc:spChg>
        <pc:spChg chg="add del mod">
          <ac:chgData name="Marte vd wijk" userId="998aafc66b355e79" providerId="LiveId" clId="{531D0866-DC8E-4DBF-B125-FE42D840B54B}" dt="2020-01-29T13:43:47.175" v="640" actId="767"/>
          <ac:spMkLst>
            <pc:docMk/>
            <pc:sldMk cId="4293358552" sldId="269"/>
            <ac:spMk id="104" creationId="{6F55543D-8D08-4A2B-9062-C4179E4EA131}"/>
          </ac:spMkLst>
        </pc:spChg>
        <pc:spChg chg="add del">
          <ac:chgData name="Marte vd wijk" userId="998aafc66b355e79" providerId="LiveId" clId="{531D0866-DC8E-4DBF-B125-FE42D840B54B}" dt="2020-01-29T13:30:41.346" v="578" actId="26606"/>
          <ac:spMkLst>
            <pc:docMk/>
            <pc:sldMk cId="4293358552" sldId="269"/>
            <ac:spMk id="161" creationId="{0E24CF0B-9BD9-4126-80C9-FF28141ACF1A}"/>
          </ac:spMkLst>
        </pc:spChg>
        <pc:spChg chg="add del">
          <ac:chgData name="Marte vd wijk" userId="998aafc66b355e79" providerId="LiveId" clId="{531D0866-DC8E-4DBF-B125-FE42D840B54B}" dt="2020-01-29T13:30:44.084" v="580" actId="26606"/>
          <ac:spMkLst>
            <pc:docMk/>
            <pc:sldMk cId="4293358552" sldId="269"/>
            <ac:spMk id="165" creationId="{E514B1EB-1EB9-4A85-9C31-C41C1A7CE745}"/>
          </ac:spMkLst>
        </pc:spChg>
        <pc:spChg chg="add del">
          <ac:chgData name="Marte vd wijk" userId="998aafc66b355e79" providerId="LiveId" clId="{531D0866-DC8E-4DBF-B125-FE42D840B54B}" dt="2020-01-29T13:30:47.295" v="582" actId="26606"/>
          <ac:spMkLst>
            <pc:docMk/>
            <pc:sldMk cId="4293358552" sldId="269"/>
            <ac:spMk id="169" creationId="{EA9B643B-B316-4296-9F79-F2E0850804F7}"/>
          </ac:spMkLst>
        </pc:spChg>
        <pc:spChg chg="add del mod">
          <ac:chgData name="Marte vd wijk" userId="998aafc66b355e79" providerId="LiveId" clId="{531D0866-DC8E-4DBF-B125-FE42D840B54B}" dt="2020-01-29T13:45:29.635" v="794" actId="478"/>
          <ac:spMkLst>
            <pc:docMk/>
            <pc:sldMk cId="4293358552" sldId="269"/>
            <ac:spMk id="170" creationId="{8CAED56B-2F8D-41B1-8AA1-5B9D342AC3DE}"/>
          </ac:spMkLst>
        </pc:spChg>
        <pc:spChg chg="add del">
          <ac:chgData name="Marte vd wijk" userId="998aafc66b355e79" providerId="LiveId" clId="{531D0866-DC8E-4DBF-B125-FE42D840B54B}" dt="2020-01-29T13:30:54.004" v="586" actId="26606"/>
          <ac:spMkLst>
            <pc:docMk/>
            <pc:sldMk cId="4293358552" sldId="269"/>
            <ac:spMk id="176" creationId="{0E24CF0B-9BD9-4126-80C9-FF28141ACF1A}"/>
          </ac:spMkLst>
        </pc:spChg>
        <pc:spChg chg="add mod">
          <ac:chgData name="Marte vd wijk" userId="998aafc66b355e79" providerId="LiveId" clId="{531D0866-DC8E-4DBF-B125-FE42D840B54B}" dt="2020-01-29T13:45:21.475" v="793" actId="20577"/>
          <ac:spMkLst>
            <pc:docMk/>
            <pc:sldMk cId="4293358552" sldId="269"/>
            <ac:spMk id="177" creationId="{CF2DECAB-84AC-4CBD-87B4-5665A4437962}"/>
          </ac:spMkLst>
        </pc:spChg>
        <pc:spChg chg="add del">
          <ac:chgData name="Marte vd wijk" userId="998aafc66b355e79" providerId="LiveId" clId="{531D0866-DC8E-4DBF-B125-FE42D840B54B}" dt="2020-01-29T13:30:57.334" v="588" actId="26606"/>
          <ac:spMkLst>
            <pc:docMk/>
            <pc:sldMk cId="4293358552" sldId="269"/>
            <ac:spMk id="180" creationId="{E514B1EB-1EB9-4A85-9C31-C41C1A7CE745}"/>
          </ac:spMkLst>
        </pc:spChg>
        <pc:spChg chg="add mod">
          <ac:chgData name="Marte vd wijk" userId="998aafc66b355e79" providerId="LiveId" clId="{531D0866-DC8E-4DBF-B125-FE42D840B54B}" dt="2020-01-29T13:46:05.315" v="811" actId="20577"/>
          <ac:spMkLst>
            <pc:docMk/>
            <pc:sldMk cId="4293358552" sldId="269"/>
            <ac:spMk id="181" creationId="{31A02430-E1D0-4074-B026-8A5A39A9A0BF}"/>
          </ac:spMkLst>
        </pc:spChg>
        <pc:spChg chg="add mod">
          <ac:chgData name="Marte vd wijk" userId="998aafc66b355e79" providerId="LiveId" clId="{531D0866-DC8E-4DBF-B125-FE42D840B54B}" dt="2020-01-29T13:46:40.435" v="817" actId="1037"/>
          <ac:spMkLst>
            <pc:docMk/>
            <pc:sldMk cId="4293358552" sldId="269"/>
            <ac:spMk id="182" creationId="{4AA158FB-4FAC-4161-A1BA-59D98EA4620E}"/>
          </ac:spMkLst>
        </pc:spChg>
        <pc:grpChg chg="add del">
          <ac:chgData name="Marte vd wijk" userId="998aafc66b355e79" providerId="LiveId" clId="{531D0866-DC8E-4DBF-B125-FE42D840B54B}" dt="2020-01-29T13:16:07.185" v="407" actId="26606"/>
          <ac:grpSpMkLst>
            <pc:docMk/>
            <pc:sldMk cId="4293358552" sldId="269"/>
            <ac:grpSpMk id="7" creationId="{FF5EAD09-B81D-415F-8BCF-73C81AE05F21}"/>
          </ac:grpSpMkLst>
        </pc:grpChg>
        <pc:grpChg chg="add del">
          <ac:chgData name="Marte vd wijk" userId="998aafc66b355e79" providerId="LiveId" clId="{531D0866-DC8E-4DBF-B125-FE42D840B54B}" dt="2020-01-29T13:13:13.204" v="399" actId="26606"/>
          <ac:grpSpMkLst>
            <pc:docMk/>
            <pc:sldMk cId="4293358552" sldId="269"/>
            <ac:grpSpMk id="13" creationId="{A3B344D7-1AE2-4947-876E-2A526745006B}"/>
          </ac:grpSpMkLst>
        </pc:grpChg>
        <pc:grpChg chg="add del">
          <ac:chgData name="Marte vd wijk" userId="998aafc66b355e79" providerId="LiveId" clId="{531D0866-DC8E-4DBF-B125-FE42D840B54B}" dt="2020-01-29T13:16:07.185" v="407" actId="26606"/>
          <ac:grpSpMkLst>
            <pc:docMk/>
            <pc:sldMk cId="4293358552" sldId="269"/>
            <ac:grpSpMk id="67" creationId="{9BE10567-6165-46A7-867D-4690A16B46D6}"/>
          </ac:grpSpMkLst>
        </pc:grpChg>
        <pc:grpChg chg="add del">
          <ac:chgData name="Marte vd wijk" userId="998aafc66b355e79" providerId="LiveId" clId="{531D0866-DC8E-4DBF-B125-FE42D840B54B}" dt="2020-01-29T13:16:07.185" v="407" actId="26606"/>
          <ac:grpSpMkLst>
            <pc:docMk/>
            <pc:sldMk cId="4293358552" sldId="269"/>
            <ac:grpSpMk id="70" creationId="{4DB50ECD-225E-4F81-AF7B-706DD05F3BA8}"/>
          </ac:grpSpMkLst>
        </pc:grpChg>
        <pc:grpChg chg="add del">
          <ac:chgData name="Marte vd wijk" userId="998aafc66b355e79" providerId="LiveId" clId="{531D0866-DC8E-4DBF-B125-FE42D840B54B}" dt="2020-01-29T13:13:15.324" v="401" actId="26606"/>
          <ac:grpSpMkLst>
            <pc:docMk/>
            <pc:sldMk cId="4293358552" sldId="269"/>
            <ac:grpSpMk id="72" creationId="{A3B344D7-1AE2-4947-876E-2A526745006B}"/>
          </ac:grpSpMkLst>
        </pc:grpChg>
        <pc:grpChg chg="add del">
          <ac:chgData name="Marte vd wijk" userId="998aafc66b355e79" providerId="LiveId" clId="{531D0866-DC8E-4DBF-B125-FE42D840B54B}" dt="2020-01-29T13:13:23.174" v="403" actId="26606"/>
          <ac:grpSpMkLst>
            <pc:docMk/>
            <pc:sldMk cId="4293358552" sldId="269"/>
            <ac:grpSpMk id="76" creationId="{A3B344D7-1AE2-4947-876E-2A526745006B}"/>
          </ac:grpSpMkLst>
        </pc:grpChg>
        <pc:grpChg chg="add del">
          <ac:chgData name="Marte vd wijk" userId="998aafc66b355e79" providerId="LiveId" clId="{531D0866-DC8E-4DBF-B125-FE42D840B54B}" dt="2020-01-29T13:30:41.346" v="578" actId="26606"/>
          <ac:grpSpMkLst>
            <pc:docMk/>
            <pc:sldMk cId="4293358552" sldId="269"/>
            <ac:grpSpMk id="105" creationId="{A3B344D7-1AE2-4947-876E-2A526745006B}"/>
          </ac:grpSpMkLst>
        </pc:grpChg>
        <pc:grpChg chg="add del">
          <ac:chgData name="Marte vd wijk" userId="998aafc66b355e79" providerId="LiveId" clId="{531D0866-DC8E-4DBF-B125-FE42D840B54B}" dt="2020-01-29T13:30:44.084" v="580" actId="26606"/>
          <ac:grpSpMkLst>
            <pc:docMk/>
            <pc:sldMk cId="4293358552" sldId="269"/>
            <ac:grpSpMk id="164" creationId="{A3B344D7-1AE2-4947-876E-2A526745006B}"/>
          </ac:grpSpMkLst>
        </pc:grpChg>
        <pc:grpChg chg="add del">
          <ac:chgData name="Marte vd wijk" userId="998aafc66b355e79" providerId="LiveId" clId="{531D0866-DC8E-4DBF-B125-FE42D840B54B}" dt="2020-01-29T13:30:47.295" v="582" actId="26606"/>
          <ac:grpSpMkLst>
            <pc:docMk/>
            <pc:sldMk cId="4293358552" sldId="269"/>
            <ac:grpSpMk id="168" creationId="{F21A37DB-EDD2-4025-A254-7FE5E4C7AE2B}"/>
          </ac:grpSpMkLst>
        </pc:grpChg>
        <pc:grpChg chg="add del">
          <ac:chgData name="Marte vd wijk" userId="998aafc66b355e79" providerId="LiveId" clId="{531D0866-DC8E-4DBF-B125-FE42D840B54B}" dt="2020-01-29T13:30:51.614" v="584" actId="26606"/>
          <ac:grpSpMkLst>
            <pc:docMk/>
            <pc:sldMk cId="4293358552" sldId="269"/>
            <ac:grpSpMk id="172" creationId="{A3B344D7-1AE2-4947-876E-2A526745006B}"/>
          </ac:grpSpMkLst>
        </pc:grpChg>
        <pc:grpChg chg="add del">
          <ac:chgData name="Marte vd wijk" userId="998aafc66b355e79" providerId="LiveId" clId="{531D0866-DC8E-4DBF-B125-FE42D840B54B}" dt="2020-01-29T13:30:54.004" v="586" actId="26606"/>
          <ac:grpSpMkLst>
            <pc:docMk/>
            <pc:sldMk cId="4293358552" sldId="269"/>
            <ac:grpSpMk id="175" creationId="{A3B344D7-1AE2-4947-876E-2A526745006B}"/>
          </ac:grpSpMkLst>
        </pc:grpChg>
        <pc:grpChg chg="add del">
          <ac:chgData name="Marte vd wijk" userId="998aafc66b355e79" providerId="LiveId" clId="{531D0866-DC8E-4DBF-B125-FE42D840B54B}" dt="2020-01-29T13:30:57.334" v="588" actId="26606"/>
          <ac:grpSpMkLst>
            <pc:docMk/>
            <pc:sldMk cId="4293358552" sldId="269"/>
            <ac:grpSpMk id="179" creationId="{A3B344D7-1AE2-4947-876E-2A526745006B}"/>
          </ac:grpSpMkLst>
        </pc:grpChg>
        <pc:picChg chg="add del mod">
          <ac:chgData name="Marte vd wijk" userId="998aafc66b355e79" providerId="LiveId" clId="{531D0866-DC8E-4DBF-B125-FE42D840B54B}" dt="2020-01-29T13:15:13.454" v="405" actId="478"/>
          <ac:picMkLst>
            <pc:docMk/>
            <pc:sldMk cId="4293358552" sldId="269"/>
            <ac:picMk id="6" creationId="{6FC5D0DE-54B3-43C2-A089-5473334B8BB7}"/>
          </ac:picMkLst>
        </pc:picChg>
        <pc:picChg chg="add del">
          <ac:chgData name="Marte vd wijk" userId="998aafc66b355e79" providerId="LiveId" clId="{531D0866-DC8E-4DBF-B125-FE42D840B54B}" dt="2020-01-29T13:16:07.185" v="407" actId="26606"/>
          <ac:picMkLst>
            <pc:docMk/>
            <pc:sldMk cId="4293358552" sldId="269"/>
            <ac:picMk id="9" creationId="{9ACD3AF8-B16E-4174-8C1A-41F683C4AF8A}"/>
          </ac:picMkLst>
        </pc:picChg>
        <pc:picChg chg="add del">
          <ac:chgData name="Marte vd wijk" userId="998aafc66b355e79" providerId="LiveId" clId="{531D0866-DC8E-4DBF-B125-FE42D840B54B}" dt="2020-01-29T13:13:13.204" v="399" actId="26606"/>
          <ac:picMkLst>
            <pc:docMk/>
            <pc:sldMk cId="4293358552" sldId="269"/>
            <ac:picMk id="11" creationId="{EDA90D89-770A-4C09-978C-9E38FE156492}"/>
          </ac:picMkLst>
        </pc:picChg>
        <pc:picChg chg="add del">
          <ac:chgData name="Marte vd wijk" userId="998aafc66b355e79" providerId="LiveId" clId="{531D0866-DC8E-4DBF-B125-FE42D840B54B}" dt="2020-01-29T13:13:15.324" v="401" actId="26606"/>
          <ac:picMkLst>
            <pc:docMk/>
            <pc:sldMk cId="4293358552" sldId="269"/>
            <ac:picMk id="71" creationId="{EDA90D89-770A-4C09-978C-9E38FE156492}"/>
          </ac:picMkLst>
        </pc:picChg>
        <pc:picChg chg="add del">
          <ac:chgData name="Marte vd wijk" userId="998aafc66b355e79" providerId="LiveId" clId="{531D0866-DC8E-4DBF-B125-FE42D840B54B}" dt="2020-01-29T13:13:23.174" v="403" actId="26606"/>
          <ac:picMkLst>
            <pc:docMk/>
            <pc:sldMk cId="4293358552" sldId="269"/>
            <ac:picMk id="75" creationId="{EDA90D89-770A-4C09-978C-9E38FE156492}"/>
          </ac:picMkLst>
        </pc:picChg>
        <pc:picChg chg="add del mod">
          <ac:chgData name="Marte vd wijk" userId="998aafc66b355e79" providerId="LiveId" clId="{531D0866-DC8E-4DBF-B125-FE42D840B54B}" dt="2020-01-29T13:45:03.645" v="786" actId="1076"/>
          <ac:picMkLst>
            <pc:docMk/>
            <pc:sldMk cId="4293358552" sldId="269"/>
            <ac:picMk id="98" creationId="{242ED37F-2CF5-4A39-8981-511B1730C0A8}"/>
          </ac:picMkLst>
        </pc:picChg>
        <pc:picChg chg="add del">
          <ac:chgData name="Marte vd wijk" userId="998aafc66b355e79" providerId="LiveId" clId="{531D0866-DC8E-4DBF-B125-FE42D840B54B}" dt="2020-01-29T13:30:41.346" v="578" actId="26606"/>
          <ac:picMkLst>
            <pc:docMk/>
            <pc:sldMk cId="4293358552" sldId="269"/>
            <ac:picMk id="103" creationId="{EDA90D89-770A-4C09-978C-9E38FE156492}"/>
          </ac:picMkLst>
        </pc:picChg>
        <pc:picChg chg="add del">
          <ac:chgData name="Marte vd wijk" userId="998aafc66b355e79" providerId="LiveId" clId="{531D0866-DC8E-4DBF-B125-FE42D840B54B}" dt="2020-01-29T13:30:44.084" v="580" actId="26606"/>
          <ac:picMkLst>
            <pc:docMk/>
            <pc:sldMk cId="4293358552" sldId="269"/>
            <ac:picMk id="163" creationId="{EDA90D89-770A-4C09-978C-9E38FE156492}"/>
          </ac:picMkLst>
        </pc:picChg>
        <pc:picChg chg="add del">
          <ac:chgData name="Marte vd wijk" userId="998aafc66b355e79" providerId="LiveId" clId="{531D0866-DC8E-4DBF-B125-FE42D840B54B}" dt="2020-01-29T13:30:47.295" v="582" actId="26606"/>
          <ac:picMkLst>
            <pc:docMk/>
            <pc:sldMk cId="4293358552" sldId="269"/>
            <ac:picMk id="167" creationId="{38BFA449-4933-478B-B27D-ACCC557FF970}"/>
          </ac:picMkLst>
        </pc:picChg>
        <pc:picChg chg="add del">
          <ac:chgData name="Marte vd wijk" userId="998aafc66b355e79" providerId="LiveId" clId="{531D0866-DC8E-4DBF-B125-FE42D840B54B}" dt="2020-01-29T13:30:51.614" v="584" actId="26606"/>
          <ac:picMkLst>
            <pc:docMk/>
            <pc:sldMk cId="4293358552" sldId="269"/>
            <ac:picMk id="171" creationId="{EDA90D89-770A-4C09-978C-9E38FE156492}"/>
          </ac:picMkLst>
        </pc:picChg>
        <pc:picChg chg="add del">
          <ac:chgData name="Marte vd wijk" userId="998aafc66b355e79" providerId="LiveId" clId="{531D0866-DC8E-4DBF-B125-FE42D840B54B}" dt="2020-01-29T13:30:54.004" v="586" actId="26606"/>
          <ac:picMkLst>
            <pc:docMk/>
            <pc:sldMk cId="4293358552" sldId="269"/>
            <ac:picMk id="174" creationId="{EDA90D89-770A-4C09-978C-9E38FE156492}"/>
          </ac:picMkLst>
        </pc:picChg>
        <pc:picChg chg="add del">
          <ac:chgData name="Marte vd wijk" userId="998aafc66b355e79" providerId="LiveId" clId="{531D0866-DC8E-4DBF-B125-FE42D840B54B}" dt="2020-01-29T13:30:57.334" v="588" actId="26606"/>
          <ac:picMkLst>
            <pc:docMk/>
            <pc:sldMk cId="4293358552" sldId="269"/>
            <ac:picMk id="178" creationId="{EDA90D89-770A-4C09-978C-9E38FE156492}"/>
          </ac:picMkLst>
        </pc:picChg>
      </pc:sldChg>
      <pc:sldChg chg="addSp delSp modSp add del setBg delDesignElem">
        <pc:chgData name="Marte vd wijk" userId="998aafc66b355e79" providerId="LiveId" clId="{531D0866-DC8E-4DBF-B125-FE42D840B54B}" dt="2020-01-29T13:20:46.756" v="438" actId="2696"/>
        <pc:sldMkLst>
          <pc:docMk/>
          <pc:sldMk cId="4042834842" sldId="270"/>
        </pc:sldMkLst>
        <pc:spChg chg="del">
          <ac:chgData name="Marte vd wijk" userId="998aafc66b355e79" providerId="LiveId" clId="{531D0866-DC8E-4DBF-B125-FE42D840B54B}" dt="2020-01-29T13:20:27.265" v="436" actId="478"/>
          <ac:spMkLst>
            <pc:docMk/>
            <pc:sldMk cId="4042834842" sldId="270"/>
            <ac:spMk id="2" creationId="{EA7B9903-1530-7D40-8007-22AABDFD8ECA}"/>
          </ac:spMkLst>
        </pc:spChg>
        <pc:spChg chg="del">
          <ac:chgData name="Marte vd wijk" userId="998aafc66b355e79" providerId="LiveId" clId="{531D0866-DC8E-4DBF-B125-FE42D840B54B}" dt="2020-01-29T13:20:23.415" v="434" actId="478"/>
          <ac:spMkLst>
            <pc:docMk/>
            <pc:sldMk cId="4042834842" sldId="270"/>
            <ac:spMk id="3" creationId="{6AB154C5-4D71-904D-8D84-5DD7A328B30E}"/>
          </ac:spMkLst>
        </pc:spChg>
        <pc:spChg chg="add del mod">
          <ac:chgData name="Marte vd wijk" userId="998aafc66b355e79" providerId="LiveId" clId="{531D0866-DC8E-4DBF-B125-FE42D840B54B}" dt="2020-01-29T13:20:25.056" v="435" actId="478"/>
          <ac:spMkLst>
            <pc:docMk/>
            <pc:sldMk cId="4042834842" sldId="270"/>
            <ac:spMk id="5" creationId="{F263F407-29C0-47E4-ABCD-010AA2C93EA6}"/>
          </ac:spMkLst>
        </pc:spChg>
        <pc:spChg chg="add mod">
          <ac:chgData name="Marte vd wijk" userId="998aafc66b355e79" providerId="LiveId" clId="{531D0866-DC8E-4DBF-B125-FE42D840B54B}" dt="2020-01-29T13:20:27.265" v="436" actId="478"/>
          <ac:spMkLst>
            <pc:docMk/>
            <pc:sldMk cId="4042834842" sldId="270"/>
            <ac:spMk id="8" creationId="{4EC010E1-44C9-4C92-9578-1C628A215499}"/>
          </ac:spMkLst>
        </pc:spChg>
        <pc:spChg chg="del">
          <ac:chgData name="Marte vd wijk" userId="998aafc66b355e79" providerId="LiveId" clId="{531D0866-DC8E-4DBF-B125-FE42D840B54B}" dt="2020-01-29T13:20:18.354" v="433"/>
          <ac:spMkLst>
            <pc:docMk/>
            <pc:sldMk cId="4042834842" sldId="270"/>
            <ac:spMk id="59" creationId="{E978A47D-4F17-40FE-AB70-7AF78A9575EB}"/>
          </ac:spMkLst>
        </pc:spChg>
        <pc:grpChg chg="del">
          <ac:chgData name="Marte vd wijk" userId="998aafc66b355e79" providerId="LiveId" clId="{531D0866-DC8E-4DBF-B125-FE42D840B54B}" dt="2020-01-29T13:20:18.354" v="433"/>
          <ac:grpSpMkLst>
            <pc:docMk/>
            <pc:sldMk cId="4042834842" sldId="270"/>
            <ac:grpSpMk id="61" creationId="{85BE3A7E-6A3F-401E-A025-BBB8FDB8DD30}"/>
          </ac:grpSpMkLst>
        </pc:grpChg>
        <pc:grpChg chg="del">
          <ac:chgData name="Marte vd wijk" userId="998aafc66b355e79" providerId="LiveId" clId="{531D0866-DC8E-4DBF-B125-FE42D840B54B}" dt="2020-01-29T13:20:18.354" v="433"/>
          <ac:grpSpMkLst>
            <pc:docMk/>
            <pc:sldMk cId="4042834842" sldId="270"/>
            <ac:grpSpMk id="92" creationId="{F4E035BE-9FF4-43D3-BC25-CF582D7FF85E}"/>
          </ac:grpSpMkLst>
        </pc:grpChg>
        <pc:cxnChg chg="del">
          <ac:chgData name="Marte vd wijk" userId="998aafc66b355e79" providerId="LiveId" clId="{531D0866-DC8E-4DBF-B125-FE42D840B54B}" dt="2020-01-29T13:20:18.354" v="433"/>
          <ac:cxnSpMkLst>
            <pc:docMk/>
            <pc:sldMk cId="4042834842" sldId="270"/>
            <ac:cxnSpMk id="90" creationId="{085ECEC0-FF5D-4348-92C7-1EA7C61E770C}"/>
          </ac:cxnSpMkLst>
        </pc:cxnChg>
      </pc:sldChg>
      <pc:sldChg chg="addSp delSp modSp add setBg modNotesTx">
        <pc:chgData name="Marte vd wijk" userId="998aafc66b355e79" providerId="LiveId" clId="{531D0866-DC8E-4DBF-B125-FE42D840B54B}" dt="2020-01-29T13:54:50.034" v="1029" actId="20577"/>
        <pc:sldMkLst>
          <pc:docMk/>
          <pc:sldMk cId="1960687101" sldId="271"/>
        </pc:sldMkLst>
        <pc:spChg chg="add del mod">
          <ac:chgData name="Marte vd wijk" userId="998aafc66b355e79" providerId="LiveId" clId="{531D0866-DC8E-4DBF-B125-FE42D840B54B}" dt="2020-01-29T13:31:18.454" v="595" actId="207"/>
          <ac:spMkLst>
            <pc:docMk/>
            <pc:sldMk cId="1960687101" sldId="271"/>
            <ac:spMk id="2" creationId="{EA7B9903-1530-7D40-8007-22AABDFD8ECA}"/>
          </ac:spMkLst>
        </pc:spChg>
        <pc:spChg chg="add del">
          <ac:chgData name="Marte vd wijk" userId="998aafc66b355e79" providerId="LiveId" clId="{531D0866-DC8E-4DBF-B125-FE42D840B54B}" dt="2020-01-29T13:22:16.796" v="461" actId="478"/>
          <ac:spMkLst>
            <pc:docMk/>
            <pc:sldMk cId="1960687101" sldId="271"/>
            <ac:spMk id="3" creationId="{6AB154C5-4D71-904D-8D84-5DD7A328B30E}"/>
          </ac:spMkLst>
        </pc:spChg>
        <pc:spChg chg="add del mod">
          <ac:chgData name="Marte vd wijk" userId="998aafc66b355e79" providerId="LiveId" clId="{531D0866-DC8E-4DBF-B125-FE42D840B54B}" dt="2020-01-29T13:22:11.896" v="459" actId="478"/>
          <ac:spMkLst>
            <pc:docMk/>
            <pc:sldMk cId="1960687101" sldId="271"/>
            <ac:spMk id="5" creationId="{8C66F4E1-C58D-44C5-BD8D-FA5CE5D526EE}"/>
          </ac:spMkLst>
        </pc:spChg>
        <pc:spChg chg="add del">
          <ac:chgData name="Marte vd wijk" userId="998aafc66b355e79" providerId="LiveId" clId="{531D0866-DC8E-4DBF-B125-FE42D840B54B}" dt="2020-01-29T13:27:39.705" v="554" actId="478"/>
          <ac:spMkLst>
            <pc:docMk/>
            <pc:sldMk cId="1960687101" sldId="271"/>
            <ac:spMk id="6" creationId="{415BFC68-2DAD-4197-AC91-ED5EFD0AEEC3}"/>
          </ac:spMkLst>
        </pc:spChg>
        <pc:spChg chg="add del mod">
          <ac:chgData name="Marte vd wijk" userId="998aafc66b355e79" providerId="LiveId" clId="{531D0866-DC8E-4DBF-B125-FE42D840B54B}" dt="2020-01-29T13:22:16.796" v="461" actId="478"/>
          <ac:spMkLst>
            <pc:docMk/>
            <pc:sldMk cId="1960687101" sldId="271"/>
            <ac:spMk id="8" creationId="{FB605FED-6026-4F7E-8137-47529A14D1FA}"/>
          </ac:spMkLst>
        </pc:spChg>
        <pc:spChg chg="add del mod">
          <ac:chgData name="Marte vd wijk" userId="998aafc66b355e79" providerId="LiveId" clId="{531D0866-DC8E-4DBF-B125-FE42D840B54B}" dt="2020-01-29T13:23:14.214" v="481" actId="478"/>
          <ac:spMkLst>
            <pc:docMk/>
            <pc:sldMk cId="1960687101" sldId="271"/>
            <ac:spMk id="10" creationId="{471AA6E3-E95A-4E99-8177-49F57DAE66C0}"/>
          </ac:spMkLst>
        </pc:spChg>
        <pc:spChg chg="add del">
          <ac:chgData name="Marte vd wijk" userId="998aafc66b355e79" providerId="LiveId" clId="{531D0866-DC8E-4DBF-B125-FE42D840B54B}" dt="2020-01-29T13:23:24.894" v="490"/>
          <ac:spMkLst>
            <pc:docMk/>
            <pc:sldMk cId="1960687101" sldId="271"/>
            <ac:spMk id="46" creationId="{CFB98824-C623-48CB-9BA2-94E09B090D0A}"/>
          </ac:spMkLst>
        </pc:spChg>
        <pc:spChg chg="add del">
          <ac:chgData name="Marte vd wijk" userId="998aafc66b355e79" providerId="LiveId" clId="{531D0866-DC8E-4DBF-B125-FE42D840B54B}" dt="2020-01-29T13:23:15.004" v="483"/>
          <ac:spMkLst>
            <pc:docMk/>
            <pc:sldMk cId="1960687101" sldId="271"/>
            <ac:spMk id="50" creationId="{8FC8E9BD-9EEF-4D0B-BB8C-00DB39F6B8BE}"/>
          </ac:spMkLst>
        </pc:spChg>
        <pc:spChg chg="add del mod">
          <ac:chgData name="Marte vd wijk" userId="998aafc66b355e79" providerId="LiveId" clId="{531D0866-DC8E-4DBF-B125-FE42D840B54B}" dt="2020-01-29T13:22:08.095" v="457"/>
          <ac:spMkLst>
            <pc:docMk/>
            <pc:sldMk cId="1960687101" sldId="271"/>
            <ac:spMk id="53" creationId="{4EA822AB-F2DD-4D00-A09C-60F7D7DDE3CA}"/>
          </ac:spMkLst>
        </pc:spChg>
        <pc:spChg chg="add">
          <ac:chgData name="Marte vd wijk" userId="998aafc66b355e79" providerId="LiveId" clId="{531D0866-DC8E-4DBF-B125-FE42D840B54B}" dt="2020-01-29T13:27:36.764" v="553"/>
          <ac:spMkLst>
            <pc:docMk/>
            <pc:sldMk cId="1960687101" sldId="271"/>
            <ac:spMk id="58" creationId="{69ECF21A-EC2F-430B-83F7-4A7752DB480B}"/>
          </ac:spMkLst>
        </pc:spChg>
        <pc:picChg chg="add del">
          <ac:chgData name="Marte vd wijk" userId="998aafc66b355e79" providerId="LiveId" clId="{531D0866-DC8E-4DBF-B125-FE42D840B54B}" dt="2020-01-29T13:23:16.619" v="489"/>
          <ac:picMkLst>
            <pc:docMk/>
            <pc:sldMk cId="1960687101" sldId="271"/>
            <ac:picMk id="47" creationId="{6CF433EE-CA7C-482F-BD6B-98546580573F}"/>
          </ac:picMkLst>
        </pc:picChg>
        <pc:picChg chg="add del">
          <ac:chgData name="Marte vd wijk" userId="998aafc66b355e79" providerId="LiveId" clId="{531D0866-DC8E-4DBF-B125-FE42D840B54B}" dt="2020-01-29T13:23:15.574" v="487"/>
          <ac:picMkLst>
            <pc:docMk/>
            <pc:sldMk cId="1960687101" sldId="271"/>
            <ac:picMk id="48" creationId="{573DA208-40B9-470B-B710-EA93238EAA21}"/>
          </ac:picMkLst>
        </pc:picChg>
        <pc:picChg chg="add del">
          <ac:chgData name="Marte vd wijk" userId="998aafc66b355e79" providerId="LiveId" clId="{531D0866-DC8E-4DBF-B125-FE42D840B54B}" dt="2020-01-29T13:23:15.084" v="485"/>
          <ac:picMkLst>
            <pc:docMk/>
            <pc:sldMk cId="1960687101" sldId="271"/>
            <ac:picMk id="49" creationId="{03131ECB-5EA3-474A-8159-C4F28F7D2A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CB6C4-DF01-CD4B-A9E4-D3F6982946AB}" type="datetimeFigureOut">
              <a:rPr lang="en-US" smtClean="0"/>
              <a:t>1/29/2020</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63F8-646C-4045-B101-0C1FB8112788}" type="slidenum">
              <a:rPr lang="en-US" smtClean="0"/>
              <a:t>‹nr.›</a:t>
            </a:fld>
            <a:endParaRPr lang="en-US"/>
          </a:p>
        </p:txBody>
      </p:sp>
    </p:spTree>
    <p:extLst>
      <p:ext uri="{BB962C8B-B14F-4D97-AF65-F5344CB8AC3E}">
        <p14:creationId xmlns:p14="http://schemas.microsoft.com/office/powerpoint/2010/main" val="146414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Marte</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1</a:t>
            </a:fld>
            <a:endParaRPr lang="en-US"/>
          </a:p>
        </p:txBody>
      </p:sp>
    </p:spTree>
    <p:extLst>
      <p:ext uri="{BB962C8B-B14F-4D97-AF65-F5344CB8AC3E}">
        <p14:creationId xmlns:p14="http://schemas.microsoft.com/office/powerpoint/2010/main" val="1025095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Emma</a:t>
            </a:r>
          </a:p>
          <a:p>
            <a:r>
              <a:rPr lang="nl-NL" dirty="0"/>
              <a:t>Inleiding in de resultaten</a:t>
            </a:r>
          </a:p>
          <a:p>
            <a:pPr marL="171450" indent="-171450">
              <a:buFontTx/>
              <a:buChar char="-"/>
            </a:pPr>
            <a:r>
              <a:rPr lang="nl-NL" dirty="0"/>
              <a:t>Vergelijking algoritmen, ongeacht de instellingen.</a:t>
            </a:r>
          </a:p>
          <a:p>
            <a:pPr marL="171450" indent="-171450">
              <a:buFontTx/>
              <a:buChar char="-"/>
            </a:pPr>
            <a:r>
              <a:rPr lang="nl-NL" dirty="0"/>
              <a:t>A* legt over het algemeen meer kabels</a:t>
            </a:r>
          </a:p>
          <a:p>
            <a:pPr marL="171450" indent="-171450">
              <a:buFontTx/>
              <a:buChar char="-"/>
            </a:pPr>
            <a:r>
              <a:rPr lang="nl-NL" dirty="0"/>
              <a:t>Dit zegt niks over de kosten.</a:t>
            </a:r>
          </a:p>
          <a:p>
            <a:pPr marL="171450" indent="-171450">
              <a:buFontTx/>
              <a:buChar char="-"/>
            </a:pPr>
            <a:r>
              <a:rPr lang="nl-NL" dirty="0"/>
              <a:t>Er is een penalty ingebouwd voor niet-gelegde kabels.</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11</a:t>
            </a:fld>
            <a:endParaRPr lang="en-US"/>
          </a:p>
        </p:txBody>
      </p:sp>
    </p:spTree>
    <p:extLst>
      <p:ext uri="{BB962C8B-B14F-4D97-AF65-F5344CB8AC3E}">
        <p14:creationId xmlns:p14="http://schemas.microsoft.com/office/powerpoint/2010/main" val="347412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Emma</a:t>
            </a:r>
          </a:p>
          <a:p>
            <a:pPr marL="171450" indent="-171450">
              <a:buFontTx/>
              <a:buChar char="-"/>
            </a:pPr>
            <a:r>
              <a:rPr lang="nl-NL" dirty="0"/>
              <a:t>In deze tabel zien we voor elke </a:t>
            </a:r>
            <a:r>
              <a:rPr lang="nl-NL" dirty="0" err="1"/>
              <a:t>netlist</a:t>
            </a:r>
            <a:r>
              <a:rPr lang="nl-NL" dirty="0"/>
              <a:t> het beste resultaat, dat wij verkregen hebben.</a:t>
            </a:r>
          </a:p>
          <a:p>
            <a:pPr marL="171450" indent="-171450">
              <a:buFontTx/>
              <a:buChar char="-"/>
            </a:pPr>
            <a:r>
              <a:rPr lang="nl-NL" dirty="0"/>
              <a:t>Aan de hand van deze selectie bespreken we verschillen tussen instellingen. We kunnen niet alles laten zien, want door de hoeveelheid combinaties van instellingen, zou dat veel te veel zijn.</a:t>
            </a:r>
          </a:p>
          <a:p>
            <a:pPr marL="171450" indent="-171450">
              <a:buFontTx/>
              <a:buChar char="-"/>
            </a:pPr>
            <a:r>
              <a:rPr lang="nl-NL" dirty="0"/>
              <a:t>Zoals gezegd legt A* over het algemeen meer kabels. Net 1 is een uitzondering. Die is goed te doen voor zowel A* als </a:t>
            </a:r>
            <a:r>
              <a:rPr lang="nl-NL" dirty="0" err="1"/>
              <a:t>xyz</a:t>
            </a:r>
            <a:r>
              <a:rPr lang="nl-NL" dirty="0"/>
              <a:t> met optimalisatie. Het blijkt dat die laatste de laagste kosten heeft. Dat komt doordat die meer gebaseerd is op de </a:t>
            </a:r>
            <a:r>
              <a:rPr lang="nl-NL" dirty="0" err="1"/>
              <a:t>manhattan</a:t>
            </a:r>
            <a:r>
              <a:rPr lang="nl-NL" dirty="0"/>
              <a:t> </a:t>
            </a:r>
            <a:r>
              <a:rPr lang="nl-NL" dirty="0" err="1"/>
              <a:t>distance</a:t>
            </a:r>
            <a:r>
              <a:rPr lang="nl-NL" dirty="0"/>
              <a:t> en dus strakkere kabels legt.</a:t>
            </a:r>
          </a:p>
          <a:p>
            <a:pPr marL="171450" indent="-171450">
              <a:buFontTx/>
              <a:buChar char="-"/>
            </a:pPr>
            <a:r>
              <a:rPr lang="nl-NL" dirty="0"/>
              <a:t>Qua ordening is most common altijd beter. </a:t>
            </a:r>
            <a:r>
              <a:rPr lang="nl-NL" dirty="0" err="1"/>
              <a:t>Longest</a:t>
            </a:r>
            <a:r>
              <a:rPr lang="nl-NL" dirty="0"/>
              <a:t> first snijdt toch te veel gates af. </a:t>
            </a:r>
          </a:p>
          <a:p>
            <a:pPr marL="171450" indent="-171450">
              <a:buFontTx/>
              <a:buChar char="-"/>
            </a:pPr>
            <a:r>
              <a:rPr lang="nl-NL" dirty="0"/>
              <a:t>De beste heuristiek verschilt. Manhattan </a:t>
            </a:r>
            <a:r>
              <a:rPr lang="nl-NL" dirty="0" err="1"/>
              <a:t>distance</a:t>
            </a:r>
            <a:r>
              <a:rPr lang="nl-NL" dirty="0"/>
              <a:t> legt relatief weinig kabels, doordat de onderste laag snel helemaal vol wordt gelegd. Loose </a:t>
            </a:r>
            <a:r>
              <a:rPr lang="nl-NL" dirty="0" err="1"/>
              <a:t>cables</a:t>
            </a:r>
            <a:r>
              <a:rPr lang="nl-NL" dirty="0"/>
              <a:t> bevat </a:t>
            </a:r>
            <a:r>
              <a:rPr lang="nl-NL" dirty="0" err="1"/>
              <a:t>distance</a:t>
            </a:r>
            <a:r>
              <a:rPr lang="nl-NL" dirty="0"/>
              <a:t> </a:t>
            </a:r>
            <a:r>
              <a:rPr lang="nl-NL" dirty="0" err="1"/>
              <a:t>to</a:t>
            </a:r>
            <a:r>
              <a:rPr lang="nl-NL" dirty="0"/>
              <a:t> gates en legt kabels losjes. Daarom vergroot deze heuristiek vaak de hoeveelheid gelegde kabels. Er zijn twee uitzonderingen. </a:t>
            </a:r>
            <a:r>
              <a:rPr lang="nl-NL" dirty="0" err="1"/>
              <a:t>Netlist</a:t>
            </a:r>
            <a:r>
              <a:rPr lang="nl-NL" dirty="0"/>
              <a:t> 1.1 kan met beide heuristieken helemaal opgelost worden. Loose </a:t>
            </a:r>
            <a:r>
              <a:rPr lang="nl-NL" dirty="0" err="1"/>
              <a:t>cables</a:t>
            </a:r>
            <a:r>
              <a:rPr lang="nl-NL" dirty="0"/>
              <a:t> legt kabels losjes en is daarom duurder dan </a:t>
            </a:r>
            <a:r>
              <a:rPr lang="nl-NL" dirty="0" err="1"/>
              <a:t>distance</a:t>
            </a:r>
            <a:r>
              <a:rPr lang="nl-NL" dirty="0"/>
              <a:t> </a:t>
            </a:r>
            <a:r>
              <a:rPr lang="nl-NL" dirty="0" err="1"/>
              <a:t>to</a:t>
            </a:r>
            <a:r>
              <a:rPr lang="nl-NL" dirty="0"/>
              <a:t> gates. De andere uitzondering is </a:t>
            </a:r>
            <a:r>
              <a:rPr lang="nl-NL" dirty="0" err="1"/>
              <a:t>netlist</a:t>
            </a:r>
            <a:r>
              <a:rPr lang="nl-NL" dirty="0"/>
              <a:t> 2.2. Een mogelijke verklaring is dat er bij </a:t>
            </a:r>
            <a:r>
              <a:rPr lang="nl-NL" dirty="0" err="1"/>
              <a:t>loose</a:t>
            </a:r>
            <a:r>
              <a:rPr lang="nl-NL" dirty="0"/>
              <a:t> </a:t>
            </a:r>
            <a:r>
              <a:rPr lang="nl-NL" dirty="0" err="1"/>
              <a:t>cables</a:t>
            </a:r>
            <a:r>
              <a:rPr lang="nl-NL" dirty="0"/>
              <a:t> bijna geen kabels over de grond gaan. Bij deze </a:t>
            </a:r>
            <a:r>
              <a:rPr lang="nl-NL" dirty="0" err="1"/>
              <a:t>netlist</a:t>
            </a:r>
            <a:r>
              <a:rPr lang="nl-NL" dirty="0"/>
              <a:t> was dat blijkbaar onhandig en hielp het om juist wel over de grond te gaan.</a:t>
            </a:r>
          </a:p>
          <a:p>
            <a:pPr marL="171450" indent="-171450">
              <a:buFontTx/>
              <a:buChar char="-"/>
            </a:pPr>
            <a:r>
              <a:rPr lang="nl-NL" dirty="0"/>
              <a:t>Het forceren van kabels over bepaalde lagen helpt vooral met de heuristiek </a:t>
            </a:r>
            <a:r>
              <a:rPr lang="nl-NL" dirty="0" err="1"/>
              <a:t>distance</a:t>
            </a:r>
            <a:r>
              <a:rPr lang="nl-NL" dirty="0"/>
              <a:t> </a:t>
            </a:r>
            <a:r>
              <a:rPr lang="nl-NL" dirty="0" err="1"/>
              <a:t>to</a:t>
            </a:r>
            <a:r>
              <a:rPr lang="nl-NL" dirty="0"/>
              <a:t> gates. Bij </a:t>
            </a:r>
            <a:r>
              <a:rPr lang="nl-NL" dirty="0" err="1"/>
              <a:t>loose</a:t>
            </a:r>
            <a:r>
              <a:rPr lang="nl-NL" dirty="0"/>
              <a:t> </a:t>
            </a:r>
            <a:r>
              <a:rPr lang="nl-NL" dirty="0" err="1"/>
              <a:t>cables</a:t>
            </a:r>
            <a:r>
              <a:rPr lang="nl-NL" dirty="0"/>
              <a:t> worden de kabels al losjes gelegd en heeft het forceren dus eerder een nadelig effect op de kosten. </a:t>
            </a:r>
          </a:p>
          <a:p>
            <a:pPr marL="171450" indent="-171450">
              <a:buFontTx/>
              <a:buChar char="-"/>
            </a:pPr>
            <a:r>
              <a:rPr lang="nl-NL" dirty="0"/>
              <a:t>Hill </a:t>
            </a:r>
            <a:r>
              <a:rPr lang="nl-NL" dirty="0" err="1"/>
              <a:t>climber</a:t>
            </a:r>
            <a:r>
              <a:rPr lang="nl-NL" dirty="0"/>
              <a:t> is altijd een goed idee. Het legt nooit extra kabels, maar verlaagt wel de kosten.</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12</a:t>
            </a:fld>
            <a:endParaRPr lang="en-US"/>
          </a:p>
        </p:txBody>
      </p:sp>
    </p:spTree>
    <p:extLst>
      <p:ext uri="{BB962C8B-B14F-4D97-AF65-F5344CB8AC3E}">
        <p14:creationId xmlns:p14="http://schemas.microsoft.com/office/powerpoint/2010/main" val="3127992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Lisa</a:t>
            </a:r>
          </a:p>
          <a:p>
            <a:pPr marL="171450" indent="-171450">
              <a:buFontTx/>
              <a:buChar char="-"/>
            </a:pPr>
            <a:r>
              <a:rPr lang="nl-NL" dirty="0"/>
              <a:t>Vertel samenvatting op slide</a:t>
            </a:r>
          </a:p>
          <a:p>
            <a:pPr marL="171450" indent="-171450">
              <a:buFontTx/>
              <a:buChar char="-"/>
            </a:pPr>
            <a:r>
              <a:rPr lang="nl-NL" dirty="0"/>
              <a:t>Maandag hebben we </a:t>
            </a:r>
            <a:r>
              <a:rPr lang="nl-NL" dirty="0" err="1"/>
              <a:t>xyz</a:t>
            </a:r>
            <a:r>
              <a:rPr lang="nl-NL" dirty="0"/>
              <a:t> en A* gerund op random gesorteerde </a:t>
            </a:r>
            <a:r>
              <a:rPr lang="nl-NL" dirty="0" err="1"/>
              <a:t>netlists</a:t>
            </a:r>
            <a:r>
              <a:rPr lang="nl-NL" dirty="0"/>
              <a:t>. Het bleek dat de beste oplossingen die daaruit kwamen vaak beter waren dan de oplossingen die we net gepresenteerd hebben. Dit was te laat om nog verder te onderzoeken, maar is een heel goed aanknopingspunt voor vervolgonderzoek.</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13</a:t>
            </a:fld>
            <a:endParaRPr lang="en-US"/>
          </a:p>
        </p:txBody>
      </p:sp>
    </p:spTree>
    <p:extLst>
      <p:ext uri="{BB962C8B-B14F-4D97-AF65-F5344CB8AC3E}">
        <p14:creationId xmlns:p14="http://schemas.microsoft.com/office/powerpoint/2010/main" val="223872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Marte</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2</a:t>
            </a:fld>
            <a:endParaRPr lang="en-US"/>
          </a:p>
        </p:txBody>
      </p:sp>
    </p:spTree>
    <p:extLst>
      <p:ext uri="{BB962C8B-B14F-4D97-AF65-F5344CB8AC3E}">
        <p14:creationId xmlns:p14="http://schemas.microsoft.com/office/powerpoint/2010/main" val="3636815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Marte</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3</a:t>
            </a:fld>
            <a:endParaRPr lang="en-US"/>
          </a:p>
        </p:txBody>
      </p:sp>
    </p:spTree>
    <p:extLst>
      <p:ext uri="{BB962C8B-B14F-4D97-AF65-F5344CB8AC3E}">
        <p14:creationId xmlns:p14="http://schemas.microsoft.com/office/powerpoint/2010/main" val="2928469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Marte</a:t>
            </a:r>
          </a:p>
          <a:p>
            <a:r>
              <a:rPr lang="nl-NL" dirty="0"/>
              <a:t>- Voor het verbinden van 2 gates:</a:t>
            </a:r>
          </a:p>
          <a:p>
            <a:r>
              <a:rPr lang="nl-NL" dirty="0"/>
              <a:t>    - Kortste weg: definitie van Manhattan </a:t>
            </a:r>
            <a:r>
              <a:rPr lang="nl-NL" dirty="0" err="1"/>
              <a:t>Distance</a:t>
            </a:r>
            <a:endParaRPr lang="nl-NL" dirty="0"/>
          </a:p>
          <a:p>
            <a:r>
              <a:rPr lang="nl-NL" dirty="0"/>
              <a:t>    - Over alles</a:t>
            </a:r>
          </a:p>
          <a:p>
            <a:r>
              <a:rPr lang="nl-NL" dirty="0"/>
              <a:t>- Opties voor bedekken </a:t>
            </a:r>
            <a:r>
              <a:rPr lang="nl-NL" dirty="0" err="1"/>
              <a:t>grid</a:t>
            </a:r>
            <a:r>
              <a:rPr lang="nl-NL" dirty="0"/>
              <a:t> met kabels: wel of geen kabel op 1 lijntje.</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5</a:t>
            </a:fld>
            <a:endParaRPr lang="en-US"/>
          </a:p>
        </p:txBody>
      </p:sp>
    </p:spTree>
    <p:extLst>
      <p:ext uri="{BB962C8B-B14F-4D97-AF65-F5344CB8AC3E}">
        <p14:creationId xmlns:p14="http://schemas.microsoft.com/office/powerpoint/2010/main" val="337236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Lisa</a:t>
            </a:r>
          </a:p>
          <a:p>
            <a:pPr marL="171450" indent="-171450">
              <a:buFontTx/>
              <a:buChar char="-"/>
            </a:pPr>
            <a:r>
              <a:rPr lang="nl-NL" dirty="0"/>
              <a:t>Waarom ordenen: de gegeven ordening geeft geen oplossing voor grote chips. Het loopt vast</a:t>
            </a:r>
          </a:p>
          <a:p>
            <a:pPr marL="171450" indent="-171450">
              <a:buFontTx/>
              <a:buChar char="-"/>
            </a:pPr>
            <a:r>
              <a:rPr lang="nl-NL" dirty="0"/>
              <a:t>Hoe kunnen we vastlopen voorkomen?</a:t>
            </a:r>
          </a:p>
          <a:p>
            <a:pPr marL="171450" indent="-171450">
              <a:buFontTx/>
              <a:buChar char="-"/>
            </a:pPr>
            <a:r>
              <a:rPr lang="nl-NL" dirty="0"/>
              <a:t>Random -&gt; niet verder uitgewerkt. Voor algoritmen testen willen we telkens maar 1 variabele, de rest moet vast staan. </a:t>
            </a:r>
          </a:p>
          <a:p>
            <a:pPr marL="171450" indent="-171450">
              <a:buFontTx/>
              <a:buChar char="-"/>
            </a:pPr>
            <a:r>
              <a:rPr lang="nl-NL" dirty="0"/>
              <a:t>Straight first -&gt; handig om rechte lijnen eerst te verbinden. Dit bleek niet optimaal, want de onderste laag raakt snel vol. Daardoor lopen andere kabels sneller vast.</a:t>
            </a:r>
          </a:p>
          <a:p>
            <a:pPr marL="171450" indent="-171450">
              <a:buFontTx/>
              <a:buChar char="-"/>
            </a:pPr>
            <a:r>
              <a:rPr lang="nl-NL" dirty="0"/>
              <a:t>Most common -&gt; bij de grote </a:t>
            </a:r>
            <a:r>
              <a:rPr lang="nl-NL" dirty="0" err="1"/>
              <a:t>netlists</a:t>
            </a:r>
            <a:r>
              <a:rPr lang="nl-NL" dirty="0"/>
              <a:t> zijn er gates met wel vijf verbindingen. Alle uitgangen zijn dus nodig en mogen niet afgesneden worden. Met most common sorteren we zo, dat die gates als eerst opgelost moeten worden. Hoe meer kabels vanuit een gate moeten, hoe eerder die in de </a:t>
            </a:r>
            <a:r>
              <a:rPr lang="nl-NL" dirty="0" err="1"/>
              <a:t>netlist</a:t>
            </a:r>
            <a:r>
              <a:rPr lang="nl-NL" dirty="0"/>
              <a:t> staat</a:t>
            </a:r>
          </a:p>
          <a:p>
            <a:pPr marL="171450" indent="-171450">
              <a:buFontTx/>
              <a:buChar char="-"/>
            </a:pPr>
            <a:r>
              <a:rPr lang="nl-NL" dirty="0" err="1"/>
              <a:t>Longest</a:t>
            </a:r>
            <a:r>
              <a:rPr lang="nl-NL" dirty="0"/>
              <a:t> first -&gt; hoe verder de gates uit elkaar liggen, hoe meer ruimte de kabels nodig hebben. Dan is het dus moeilijker om te verbinden als er al veel kabels liggen. Met deze sortering worden de gates die het verst uit elkaar liggen het eerst verbonden.</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6</a:t>
            </a:fld>
            <a:endParaRPr lang="en-US"/>
          </a:p>
        </p:txBody>
      </p:sp>
    </p:spTree>
    <p:extLst>
      <p:ext uri="{BB962C8B-B14F-4D97-AF65-F5344CB8AC3E}">
        <p14:creationId xmlns:p14="http://schemas.microsoft.com/office/powerpoint/2010/main" val="353766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Lisa</a:t>
            </a:r>
          </a:p>
          <a:p>
            <a:pPr marL="171450" indent="-171450">
              <a:buFontTx/>
              <a:buChar char="-"/>
            </a:pPr>
            <a:r>
              <a:rPr lang="nl-NL" dirty="0"/>
              <a:t>Zo ver mogelijk via </a:t>
            </a:r>
            <a:r>
              <a:rPr lang="nl-NL" dirty="0" err="1"/>
              <a:t>manhattan</a:t>
            </a:r>
            <a:r>
              <a:rPr lang="nl-NL" dirty="0"/>
              <a:t> naar eind-gate</a:t>
            </a:r>
          </a:p>
          <a:p>
            <a:pPr marL="171450" indent="-171450">
              <a:buFontTx/>
              <a:buChar char="-"/>
            </a:pPr>
            <a:r>
              <a:rPr lang="nl-NL" dirty="0"/>
              <a:t>Als het niet meer kan omhoog -&gt; daarom dus een benadering van </a:t>
            </a:r>
            <a:r>
              <a:rPr lang="nl-NL" dirty="0" err="1"/>
              <a:t>manhattan</a:t>
            </a:r>
            <a:endParaRPr lang="nl-NL" dirty="0"/>
          </a:p>
          <a:p>
            <a:pPr marL="171450" indent="-171450">
              <a:buFontTx/>
              <a:buChar char="-"/>
            </a:pPr>
            <a:r>
              <a:rPr lang="nl-NL" dirty="0"/>
              <a:t>Voor de dingen die dan alsnog niet kunnen A* uitvoeren.</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7</a:t>
            </a:fld>
            <a:endParaRPr lang="en-US"/>
          </a:p>
        </p:txBody>
      </p:sp>
    </p:spTree>
    <p:extLst>
      <p:ext uri="{BB962C8B-B14F-4D97-AF65-F5344CB8AC3E}">
        <p14:creationId xmlns:p14="http://schemas.microsoft.com/office/powerpoint/2010/main" val="81839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Marte</a:t>
            </a:r>
          </a:p>
          <a:p>
            <a:pPr marL="171450" indent="-171450">
              <a:buFontTx/>
              <a:buChar char="-"/>
            </a:pPr>
            <a:r>
              <a:rPr lang="nl-NL" dirty="0" err="1"/>
              <a:t>Algortime</a:t>
            </a:r>
            <a:r>
              <a:rPr lang="nl-NL" dirty="0"/>
              <a:t>: </a:t>
            </a:r>
            <a:r>
              <a:rPr lang="nl-NL" dirty="0" err="1"/>
              <a:t>korste</a:t>
            </a:r>
            <a:r>
              <a:rPr lang="nl-NL" dirty="0"/>
              <a:t> pad, niet kruisen.</a:t>
            </a:r>
          </a:p>
          <a:p>
            <a:pPr marL="171450" indent="-171450">
              <a:buFontTx/>
              <a:buChar char="-"/>
            </a:pPr>
            <a:r>
              <a:rPr lang="nl-NL" dirty="0"/>
              <a:t>Start </a:t>
            </a:r>
            <a:r>
              <a:rPr lang="nl-NL" dirty="0">
                <a:sym typeface="Wingdings" panose="05000000000000000000" pitchFamily="2" charset="2"/>
              </a:rPr>
              <a:t> buren (beschikbaar/som berekenen)  </a:t>
            </a:r>
            <a:r>
              <a:rPr lang="nl-NL" dirty="0" err="1">
                <a:sym typeface="Wingdings" panose="05000000000000000000" pitchFamily="2" charset="2"/>
              </a:rPr>
              <a:t>cost</a:t>
            </a:r>
            <a:r>
              <a:rPr lang="nl-NL" dirty="0">
                <a:sym typeface="Wingdings" panose="05000000000000000000" pitchFamily="2" charset="2"/>
              </a:rPr>
              <a:t> + heuristiek (komen we nog op)</a:t>
            </a:r>
          </a:p>
          <a:p>
            <a:pPr marL="171450" indent="-171450">
              <a:buFontTx/>
              <a:buChar char="-"/>
            </a:pPr>
            <a:r>
              <a:rPr lang="nl-NL" dirty="0">
                <a:sym typeface="Wingdings" panose="05000000000000000000" pitchFamily="2" charset="2"/>
              </a:rPr>
              <a:t>Priority queue zijn alle buren!</a:t>
            </a:r>
          </a:p>
          <a:p>
            <a:pPr marL="171450" indent="-171450">
              <a:buFontTx/>
              <a:buChar char="-"/>
            </a:pPr>
            <a:r>
              <a:rPr lang="nl-NL" dirty="0">
                <a:sym typeface="Wingdings" panose="05000000000000000000" pitchFamily="2" charset="2"/>
              </a:rPr>
              <a:t>Visites: Normaal: Wanneer geweest (buren bekeken), maar queue wordt veel te groot. Bij ons: in </a:t>
            </a:r>
            <a:r>
              <a:rPr lang="nl-NL" dirty="0" err="1">
                <a:sym typeface="Wingdings" panose="05000000000000000000" pitchFamily="2" charset="2"/>
              </a:rPr>
              <a:t>visited</a:t>
            </a:r>
            <a:r>
              <a:rPr lang="nl-NL" dirty="0">
                <a:sym typeface="Wingdings" panose="05000000000000000000" pitchFamily="2" charset="2"/>
              </a:rPr>
              <a:t> wanneer bekeken. Queue loopt veel minder snel op.</a:t>
            </a:r>
          </a:p>
          <a:p>
            <a:pPr marL="171450" indent="-171450">
              <a:buFontTx/>
              <a:buChar char="-"/>
            </a:pPr>
            <a:r>
              <a:rPr lang="nl-NL" dirty="0">
                <a:sym typeface="Wingdings" panose="05000000000000000000" pitchFamily="2" charset="2"/>
              </a:rPr>
              <a:t>End</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8</a:t>
            </a:fld>
            <a:endParaRPr lang="en-US"/>
          </a:p>
        </p:txBody>
      </p:sp>
    </p:spTree>
    <p:extLst>
      <p:ext uri="{BB962C8B-B14F-4D97-AF65-F5344CB8AC3E}">
        <p14:creationId xmlns:p14="http://schemas.microsoft.com/office/powerpoint/2010/main" val="3311986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Marte</a:t>
            </a:r>
          </a:p>
          <a:p>
            <a:pPr marL="171450" indent="-171450">
              <a:buFontTx/>
              <a:buChar char="-"/>
            </a:pPr>
            <a:r>
              <a:rPr lang="nl-NL" dirty="0"/>
              <a:t>Sorteren op f.</a:t>
            </a:r>
          </a:p>
          <a:p>
            <a:pPr marL="171450" indent="-171450">
              <a:buFontTx/>
              <a:buChar char="-"/>
            </a:pPr>
            <a:r>
              <a:rPr lang="nl-NL" dirty="0"/>
              <a:t>Heuristiek verandert door experimenteren op onderzoek uit gegaan</a:t>
            </a:r>
          </a:p>
          <a:p>
            <a:pPr marL="171450" indent="-171450">
              <a:buFontTx/>
              <a:buChar char="-"/>
            </a:pPr>
            <a:r>
              <a:rPr lang="nl-NL" dirty="0"/>
              <a:t>Manhattan </a:t>
            </a:r>
            <a:r>
              <a:rPr lang="nl-NL" dirty="0" err="1"/>
              <a:t>distance</a:t>
            </a:r>
            <a:r>
              <a:rPr lang="nl-NL" dirty="0"/>
              <a:t> = </a:t>
            </a:r>
            <a:r>
              <a:rPr lang="nl-NL" dirty="0" err="1"/>
              <a:t>korste</a:t>
            </a:r>
            <a:r>
              <a:rPr lang="nl-NL" dirty="0"/>
              <a:t> pad van punt tot eind. Loopt vast, omdat gate ingebouwd wordt.</a:t>
            </a:r>
          </a:p>
          <a:p>
            <a:pPr marL="171450" indent="-171450">
              <a:buFontTx/>
              <a:buChar char="-"/>
            </a:pPr>
            <a:r>
              <a:rPr lang="nl-NL" dirty="0" err="1"/>
              <a:t>Distance</a:t>
            </a:r>
            <a:r>
              <a:rPr lang="nl-NL" dirty="0"/>
              <a:t> </a:t>
            </a:r>
            <a:r>
              <a:rPr lang="nl-NL" dirty="0" err="1"/>
              <a:t>to</a:t>
            </a:r>
            <a:r>
              <a:rPr lang="nl-NL" dirty="0"/>
              <a:t> gate: er kunnen geen paden gelegd worden vlak langs gates, zodat die vrij gehouden worden.</a:t>
            </a:r>
          </a:p>
          <a:p>
            <a:pPr marL="171450" indent="-171450">
              <a:buFontTx/>
              <a:buChar char="-"/>
            </a:pPr>
            <a:r>
              <a:rPr lang="nl-NL" dirty="0"/>
              <a:t>Loose </a:t>
            </a:r>
            <a:r>
              <a:rPr lang="nl-NL" dirty="0" err="1"/>
              <a:t>cables</a:t>
            </a:r>
            <a:r>
              <a:rPr lang="nl-NL" dirty="0"/>
              <a:t>: voordeliger om naar boven te gaan en voordeliger om boven te blijven, tot end gevonden. Eerste laag voordeligst.</a:t>
            </a:r>
          </a:p>
          <a:p>
            <a:pPr marL="171450" indent="-171450">
              <a:buFontTx/>
              <a:buChar char="-"/>
            </a:pPr>
            <a:r>
              <a:rPr lang="nl-NL" dirty="0"/>
              <a:t>Naast heuristieken </a:t>
            </a:r>
            <a:r>
              <a:rPr lang="nl-NL" dirty="0" err="1"/>
              <a:t>loose_layering</a:t>
            </a:r>
            <a:r>
              <a:rPr lang="nl-NL" dirty="0"/>
              <a:t>: Forceren x aantal kabels per laag.</a:t>
            </a:r>
          </a:p>
          <a:p>
            <a:pPr marL="171450" indent="-171450">
              <a:buFontTx/>
              <a:buChar char="-"/>
            </a:pPr>
            <a:r>
              <a:rPr lang="nl-NL" dirty="0"/>
              <a:t>Verbeteren met Hill </a:t>
            </a:r>
            <a:r>
              <a:rPr lang="nl-NL" dirty="0" err="1"/>
              <a:t>Climber</a:t>
            </a:r>
            <a:r>
              <a:rPr lang="nl-NL" dirty="0"/>
              <a:t>. Betere oplossing. Kabel weghalen opnieuw leggen.</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9</a:t>
            </a:fld>
            <a:endParaRPr lang="en-US"/>
          </a:p>
        </p:txBody>
      </p:sp>
    </p:spTree>
    <p:extLst>
      <p:ext uri="{BB962C8B-B14F-4D97-AF65-F5344CB8AC3E}">
        <p14:creationId xmlns:p14="http://schemas.microsoft.com/office/powerpoint/2010/main" val="305430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Emma</a:t>
            </a:r>
          </a:p>
          <a:p>
            <a:r>
              <a:rPr lang="nl-NL" dirty="0"/>
              <a:t>Hier zien we een voorbeeld van de output. De kabels worden één voor één gelegd. Rechts is het uiteindelijke plaatje van de oplossing.</a:t>
            </a:r>
          </a:p>
        </p:txBody>
      </p:sp>
      <p:sp>
        <p:nvSpPr>
          <p:cNvPr id="4" name="Tijdelijke aanduiding voor dianummer 3"/>
          <p:cNvSpPr>
            <a:spLocks noGrp="1"/>
          </p:cNvSpPr>
          <p:nvPr>
            <p:ph type="sldNum" sz="quarter" idx="5"/>
          </p:nvPr>
        </p:nvSpPr>
        <p:spPr/>
        <p:txBody>
          <a:bodyPr/>
          <a:lstStyle/>
          <a:p>
            <a:fld id="{951363F8-646C-4045-B101-0C1FB8112788}" type="slidenum">
              <a:rPr lang="en-US" smtClean="0"/>
              <a:t>10</a:t>
            </a:fld>
            <a:endParaRPr lang="en-US"/>
          </a:p>
        </p:txBody>
      </p:sp>
    </p:spTree>
    <p:extLst>
      <p:ext uri="{BB962C8B-B14F-4D97-AF65-F5344CB8AC3E}">
        <p14:creationId xmlns:p14="http://schemas.microsoft.com/office/powerpoint/2010/main" val="3857381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nl-NL"/>
              <a:t>Klik om stijl te bewerken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832CDE-6467-1E45-B82E-7CF584A738F1}" type="datetime1">
              <a:rPr lang="nl-NL" smtClean="0"/>
              <a:t>29-1-2020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93828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nl-NL"/>
              <a:t>Klik op het pictogram als u een afbeelding wilt toevoegen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3C89D45D-CFF4-BD4F-8A00-4358D6C07054}" type="datetime1">
              <a:rPr lang="nl-NL" smtClean="0"/>
              <a:t>29-1-2020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3692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nl-NL"/>
              <a:t>Klik om stijl te bewerken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AB08C07C-F95F-1F4C-9B53-6CE351D2DCA3}" type="datetime1">
              <a:rPr lang="nl-NL" smtClean="0"/>
              <a:t>29-1-2020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33330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nl-NL"/>
              <a:t>Klik om stijl te bewerken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3939B0BA-F3B7-D14D-BC7E-9E7F332C7C1B}" type="datetime1">
              <a:rPr lang="nl-NL" smtClean="0"/>
              <a:t>29-1-2020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23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nl-NL"/>
              <a:t>Klik om stijl te bewerken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CDAD0431-A7B3-E242-B22E-D79757C1CF61}" type="datetime1">
              <a:rPr lang="nl-NL" smtClean="0"/>
              <a:t>29-1-2020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82205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nl-NL"/>
              <a:t>Klik om stijl te bewerken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53FFC0FC-A37F-874D-94E2-02C39FACB732}" type="datetime1">
              <a:rPr lang="nl-NL" smtClean="0"/>
              <a:t>29-1-2020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646467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nl-NL"/>
              <a:t>Klik om stijl te bewerken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4BD6AAE9-0984-734B-9F42-A448C39B8666}" type="datetime1">
              <a:rPr lang="nl-NL" smtClean="0"/>
              <a:t>29-1-2020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7053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BAE91D0-E7E5-C84A-B163-91041E8BE0F0}" type="datetime1">
              <a:rPr lang="nl-NL" smtClean="0"/>
              <a:t>29-1-2020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73600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C80582DF-3E6D-3548-A45D-BA6A3144A43C}" type="datetime1">
              <a:rPr lang="nl-NL" smtClean="0"/>
              <a:t>29-1-2020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84523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B6084B95-A91A-5840-8692-45EA5ABC8EA3}" type="datetime1">
              <a:rPr lang="nl-NL" smtClean="0"/>
              <a:t>29-1-2020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9092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nl-NL"/>
              <a:t>Klik om stijl te bewerken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9E8895E4-1E3C-D04B-B1D6-4917E04D0708}" type="datetime1">
              <a:rPr lang="nl-NL" smtClean="0"/>
              <a:t>29-1-2020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1472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04EA2AE7-7B25-7341-A2CB-E148EEEADD72}" type="datetime1">
              <a:rPr lang="nl-NL" smtClean="0"/>
              <a:t>29-1-2020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0087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nl-NL"/>
              <a:t>Klik om stijl te bewerken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04FD6B92-D0AF-EA4C-AC9B-ECCB5D1288A2}" type="datetime1">
              <a:rPr lang="nl-NL" smtClean="0"/>
              <a:t>29-1-2020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55032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DA67E98-11C6-9E49-A856-C63908D171FB}" type="datetime1">
              <a:rPr lang="nl-NL" smtClean="0"/>
              <a:t>29-1-2020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68964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1E23C-1B99-FE4C-B2B8-17AD52D52CD1}" type="datetime1">
              <a:rPr lang="nl-NL" smtClean="0"/>
              <a:t>29-1-2020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30473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1AD7DB0D-D0D3-2C4B-A316-35130ED045AD}" type="datetime1">
              <a:rPr lang="nl-NL" smtClean="0"/>
              <a:t>29-1-2020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80970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30E84DD6-5B45-D741-848C-5DCEAE64E8C6}" type="datetime1">
              <a:rPr lang="nl-NL" smtClean="0"/>
              <a:t>29-1-2020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58185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63150-DB45-7D42-999F-DCBC4D216210}" type="datetime1">
              <a:rPr lang="nl-NL" smtClean="0"/>
              <a:t>29-1-2020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1493778882"/>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7"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208B02E-43E0-F34C-BE07-4DDFA5B0299B}"/>
              </a:ext>
            </a:extLst>
          </p:cNvPr>
          <p:cNvSpPr>
            <a:spLocks noGrp="1"/>
          </p:cNvSpPr>
          <p:nvPr>
            <p:ph type="ctrTitle"/>
          </p:nvPr>
        </p:nvSpPr>
        <p:spPr>
          <a:xfrm>
            <a:off x="2043113" y="1122363"/>
            <a:ext cx="4527929" cy="4287836"/>
          </a:xfrm>
        </p:spPr>
        <p:txBody>
          <a:bodyPr anchor="ctr">
            <a:normAutofit/>
          </a:bodyPr>
          <a:lstStyle/>
          <a:p>
            <a:pPr algn="r"/>
            <a:r>
              <a:rPr lang="en-US" sz="6000" dirty="0" err="1">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rPr>
              <a:t>Sjips</a:t>
            </a:r>
            <a:br>
              <a:rPr lang="en-US" sz="6000" dirty="0">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rPr>
            </a:br>
            <a:r>
              <a:rPr lang="en-US" sz="1800" cap="none" dirty="0">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rPr>
              <a:t>Emma </a:t>
            </a:r>
            <a:r>
              <a:rPr lang="en-US" sz="1800" cap="none" dirty="0" err="1">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rPr>
              <a:t>Caarls</a:t>
            </a:r>
            <a:r>
              <a:rPr lang="en-US" sz="1800" cap="none" dirty="0">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rPr>
              <a:t>, Lisa </a:t>
            </a:r>
            <a:r>
              <a:rPr lang="en-US" sz="1800" cap="none" dirty="0" err="1">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rPr>
              <a:t>Geers</a:t>
            </a:r>
            <a:r>
              <a:rPr lang="en-US" sz="1800" cap="none" dirty="0">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rPr>
              <a:t>, Marte van der Wijk</a:t>
            </a:r>
            <a:endParaRPr lang="en-US" sz="6000" dirty="0">
              <a:solidFill>
                <a:schemeClr val="tx2">
                  <a:lumMod val="40000"/>
                  <a:lumOff val="60000"/>
                </a:schemeClr>
              </a:solidFill>
              <a:latin typeface="Calibri" panose="020F0502020204030204" pitchFamily="34" charset="0"/>
              <a:ea typeface="Bodoni Ornaments" pitchFamily="2" charset="0"/>
              <a:cs typeface="Calibri" panose="020F0502020204030204" pitchFamily="34" charset="0"/>
            </a:endParaRPr>
          </a:p>
        </p:txBody>
      </p:sp>
      <p:sp>
        <p:nvSpPr>
          <p:cNvPr id="3" name="Ondertitel 2">
            <a:extLst>
              <a:ext uri="{FF2B5EF4-FFF2-40B4-BE49-F238E27FC236}">
                <a16:creationId xmlns:a16="http://schemas.microsoft.com/office/drawing/2014/main" id="{83105289-57CA-6A4C-B737-CB0CD014F29E}"/>
              </a:ext>
            </a:extLst>
          </p:cNvPr>
          <p:cNvSpPr>
            <a:spLocks noGrp="1"/>
          </p:cNvSpPr>
          <p:nvPr>
            <p:ph type="subTitle" idx="1"/>
          </p:nvPr>
        </p:nvSpPr>
        <p:spPr>
          <a:xfrm>
            <a:off x="7851631" y="1122363"/>
            <a:ext cx="2816368" cy="4287834"/>
          </a:xfrm>
        </p:spPr>
        <p:txBody>
          <a:bodyPr anchor="ctr">
            <a:normAutofit/>
          </a:bodyPr>
          <a:lstStyle/>
          <a:p>
            <a:r>
              <a:rPr lang="en-US" sz="2400" dirty="0">
                <a:solidFill>
                  <a:schemeClr val="tx1"/>
                </a:solidFill>
                <a:latin typeface="Calibri" panose="020F0502020204030204" pitchFamily="34" charset="0"/>
                <a:cs typeface="Calibri" panose="020F0502020204030204" pitchFamily="34" charset="0"/>
              </a:rPr>
              <a:t>Chips and circuits</a:t>
            </a:r>
          </a:p>
        </p:txBody>
      </p:sp>
      <p:cxnSp>
        <p:nvCxnSpPr>
          <p:cNvPr id="69"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04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0F413E9-5981-446D-B5D9-636924C8EF4A}"/>
              </a:ext>
            </a:extLst>
          </p:cNvPr>
          <p:cNvSpPr/>
          <p:nvPr/>
        </p:nvSpPr>
        <p:spPr>
          <a:xfrm>
            <a:off x="1" y="2035325"/>
            <a:ext cx="12192000" cy="3921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2F3C2C98-BC72-5340-9380-C813A8809939}"/>
              </a:ext>
            </a:extLst>
          </p:cNvPr>
          <p:cNvSpPr>
            <a:spLocks noGrp="1"/>
          </p:cNvSpPr>
          <p:nvPr>
            <p:ph type="title"/>
          </p:nvPr>
        </p:nvSpPr>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Resultaten</a:t>
            </a:r>
            <a:br>
              <a:rPr lang="nl-NL" cap="none" dirty="0">
                <a:solidFill>
                  <a:schemeClr val="tx2">
                    <a:lumMod val="40000"/>
                    <a:lumOff val="60000"/>
                  </a:schemeClr>
                </a:solidFill>
                <a:latin typeface="Calibri" panose="020F0502020204030204" pitchFamily="34" charset="0"/>
                <a:cs typeface="Calibri" panose="020F0502020204030204" pitchFamily="34" charset="0"/>
              </a:rPr>
            </a:br>
            <a:r>
              <a:rPr lang="nl-NL" sz="1600" cap="none" dirty="0">
                <a:solidFill>
                  <a:schemeClr val="tx2">
                    <a:lumMod val="40000"/>
                    <a:lumOff val="60000"/>
                  </a:schemeClr>
                </a:solidFill>
                <a:latin typeface="Calibri" panose="020F0502020204030204" pitchFamily="34" charset="0"/>
                <a:cs typeface="Calibri" panose="020F0502020204030204" pitchFamily="34" charset="0"/>
              </a:rPr>
              <a:t>Chip 1, </a:t>
            </a:r>
            <a:r>
              <a:rPr lang="nl-NL" sz="1600" cap="none" dirty="0" err="1">
                <a:solidFill>
                  <a:schemeClr val="tx2">
                    <a:lumMod val="40000"/>
                    <a:lumOff val="60000"/>
                  </a:schemeClr>
                </a:solidFill>
                <a:latin typeface="Calibri" panose="020F0502020204030204" pitchFamily="34" charset="0"/>
                <a:cs typeface="Calibri" panose="020F0502020204030204" pitchFamily="34" charset="0"/>
              </a:rPr>
              <a:t>netlist</a:t>
            </a:r>
            <a:r>
              <a:rPr lang="nl-NL" sz="1600" cap="none" dirty="0">
                <a:solidFill>
                  <a:schemeClr val="tx2">
                    <a:lumMod val="40000"/>
                    <a:lumOff val="60000"/>
                  </a:schemeClr>
                </a:solidFill>
                <a:latin typeface="Calibri" panose="020F0502020204030204" pitchFamily="34" charset="0"/>
                <a:cs typeface="Calibri" panose="020F0502020204030204" pitchFamily="34" charset="0"/>
              </a:rPr>
              <a:t> 1, A*, most common, </a:t>
            </a:r>
            <a:r>
              <a:rPr lang="nl-NL" sz="1600" cap="none" dirty="0" err="1">
                <a:solidFill>
                  <a:schemeClr val="tx2">
                    <a:lumMod val="40000"/>
                    <a:lumOff val="60000"/>
                  </a:schemeClr>
                </a:solidFill>
                <a:latin typeface="Calibri" panose="020F0502020204030204" pitchFamily="34" charset="0"/>
                <a:cs typeface="Calibri" panose="020F0502020204030204" pitchFamily="34" charset="0"/>
              </a:rPr>
              <a:t>distance_to_gate</a:t>
            </a:r>
            <a:r>
              <a:rPr lang="nl-NL" sz="1600" cap="none" dirty="0">
                <a:solidFill>
                  <a:schemeClr val="tx2">
                    <a:lumMod val="40000"/>
                    <a:lumOff val="60000"/>
                  </a:schemeClr>
                </a:solidFill>
                <a:latin typeface="Calibri" panose="020F0502020204030204" pitchFamily="34" charset="0"/>
                <a:cs typeface="Calibri" panose="020F0502020204030204" pitchFamily="34" charset="0"/>
              </a:rPr>
              <a:t>, </a:t>
            </a:r>
            <a:r>
              <a:rPr lang="nl-NL" sz="1600" cap="none" dirty="0" err="1">
                <a:solidFill>
                  <a:schemeClr val="tx2">
                    <a:lumMod val="40000"/>
                    <a:lumOff val="60000"/>
                  </a:schemeClr>
                </a:solidFill>
                <a:latin typeface="Calibri" panose="020F0502020204030204" pitchFamily="34" charset="0"/>
                <a:cs typeface="Calibri" panose="020F0502020204030204" pitchFamily="34" charset="0"/>
              </a:rPr>
              <a:t>layering_netlist</a:t>
            </a:r>
            <a:r>
              <a:rPr lang="nl-NL" sz="1600" cap="none" dirty="0">
                <a:solidFill>
                  <a:schemeClr val="tx2">
                    <a:lumMod val="40000"/>
                    <a:lumOff val="60000"/>
                  </a:schemeClr>
                </a:solidFill>
                <a:latin typeface="Calibri" panose="020F0502020204030204" pitchFamily="34" charset="0"/>
                <a:cs typeface="Calibri" panose="020F0502020204030204" pitchFamily="34" charset="0"/>
              </a:rPr>
              <a:t>, Hill </a:t>
            </a:r>
            <a:r>
              <a:rPr lang="nl-NL" sz="1600" cap="none" dirty="0" err="1">
                <a:solidFill>
                  <a:schemeClr val="tx2">
                    <a:lumMod val="40000"/>
                    <a:lumOff val="60000"/>
                  </a:schemeClr>
                </a:solidFill>
                <a:latin typeface="Calibri" panose="020F0502020204030204" pitchFamily="34" charset="0"/>
                <a:cs typeface="Calibri" panose="020F0502020204030204" pitchFamily="34" charset="0"/>
              </a:rPr>
              <a:t>Climber</a:t>
            </a:r>
            <a:r>
              <a:rPr lang="nl-NL" sz="1600" cap="none" dirty="0">
                <a:solidFill>
                  <a:schemeClr val="tx2">
                    <a:lumMod val="40000"/>
                    <a:lumOff val="60000"/>
                  </a:schemeClr>
                </a:solidFill>
                <a:latin typeface="Calibri" panose="020F0502020204030204" pitchFamily="34" charset="0"/>
                <a:cs typeface="Calibri" panose="020F0502020204030204" pitchFamily="34" charset="0"/>
              </a:rPr>
              <a:t>.</a:t>
            </a:r>
            <a:endParaRPr lang="nl-NL" cap="none" dirty="0">
              <a:solidFill>
                <a:schemeClr val="tx2">
                  <a:lumMod val="40000"/>
                  <a:lumOff val="60000"/>
                </a:schemeClr>
              </a:solidFill>
              <a:latin typeface="Calibri" panose="020F0502020204030204" pitchFamily="34" charset="0"/>
              <a:cs typeface="Calibri" panose="020F0502020204030204" pitchFamily="34" charset="0"/>
            </a:endParaRPr>
          </a:p>
        </p:txBody>
      </p:sp>
      <p:pic>
        <p:nvPicPr>
          <p:cNvPr id="6" name="Tijdelijke aanduiding voor inhoud 5">
            <a:extLst>
              <a:ext uri="{FF2B5EF4-FFF2-40B4-BE49-F238E27FC236}">
                <a16:creationId xmlns:a16="http://schemas.microsoft.com/office/drawing/2014/main" id="{E84D03A7-C892-FC4D-8DFA-C480E4F16ACB}"/>
              </a:ext>
            </a:extLst>
          </p:cNvPr>
          <p:cNvPicPr>
            <a:picLocks noGrp="1" noChangeAspect="1"/>
          </p:cNvPicPr>
          <p:nvPr>
            <p:ph idx="1"/>
          </p:nvPr>
        </p:nvPicPr>
        <p:blipFill>
          <a:blip r:embed="rId3"/>
          <a:stretch>
            <a:fillRect/>
          </a:stretch>
        </p:blipFill>
        <p:spPr>
          <a:xfrm>
            <a:off x="1006695" y="2151715"/>
            <a:ext cx="4980214" cy="3735160"/>
          </a:xfrm>
        </p:spPr>
      </p:pic>
      <p:pic>
        <p:nvPicPr>
          <p:cNvPr id="8" name="Afbeelding 7">
            <a:extLst>
              <a:ext uri="{FF2B5EF4-FFF2-40B4-BE49-F238E27FC236}">
                <a16:creationId xmlns:a16="http://schemas.microsoft.com/office/drawing/2014/main" id="{3B4820E8-06AC-274D-B896-C2E633391B84}"/>
              </a:ext>
            </a:extLst>
          </p:cNvPr>
          <p:cNvPicPr>
            <a:picLocks noChangeAspect="1"/>
          </p:cNvPicPr>
          <p:nvPr/>
        </p:nvPicPr>
        <p:blipFill>
          <a:blip r:embed="rId4"/>
          <a:stretch>
            <a:fillRect/>
          </a:stretch>
        </p:blipFill>
        <p:spPr>
          <a:xfrm>
            <a:off x="6993603" y="2383194"/>
            <a:ext cx="3810522" cy="3314632"/>
          </a:xfrm>
          <a:prstGeom prst="rect">
            <a:avLst/>
          </a:prstGeom>
        </p:spPr>
      </p:pic>
      <p:sp>
        <p:nvSpPr>
          <p:cNvPr id="7" name="Tijdelijke aanduiding voor dianummer 8">
            <a:extLst>
              <a:ext uri="{FF2B5EF4-FFF2-40B4-BE49-F238E27FC236}">
                <a16:creationId xmlns:a16="http://schemas.microsoft.com/office/drawing/2014/main" id="{A229659E-A0C0-4207-9377-345AE1BF302E}"/>
              </a:ext>
            </a:extLst>
          </p:cNvPr>
          <p:cNvSpPr txBox="1">
            <a:spLocks/>
          </p:cNvSpPr>
          <p:nvPr/>
        </p:nvSpPr>
        <p:spPr>
          <a:xfrm>
            <a:off x="11194744" y="6090082"/>
            <a:ext cx="497152"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10</a:t>
            </a:fld>
            <a:endParaRPr lang="en-US" sz="1800" b="1" dirty="0"/>
          </a:p>
        </p:txBody>
      </p:sp>
    </p:spTree>
    <p:extLst>
      <p:ext uri="{BB962C8B-B14F-4D97-AF65-F5344CB8AC3E}">
        <p14:creationId xmlns:p14="http://schemas.microsoft.com/office/powerpoint/2010/main" val="264307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CD1F58A-2413-4C1E-A041-347E3132386E}"/>
              </a:ext>
            </a:extLst>
          </p:cNvPr>
          <p:cNvSpPr>
            <a:spLocks noGrp="1"/>
          </p:cNvSpPr>
          <p:nvPr>
            <p:ph type="sldNum" sz="quarter" idx="12"/>
          </p:nvPr>
        </p:nvSpPr>
        <p:spPr>
          <a:xfrm>
            <a:off x="10276321" y="5883274"/>
            <a:ext cx="771089" cy="365125"/>
          </a:xfrm>
        </p:spPr>
        <p:txBody>
          <a:bodyPr/>
          <a:lstStyle/>
          <a:p>
            <a:fld id="{6D22F896-40B5-4ADD-8801-0D06FADFA095}" type="slidenum">
              <a:rPr lang="en-US" smtClean="0"/>
              <a:t>11</a:t>
            </a:fld>
            <a:endParaRPr lang="en-US" dirty="0"/>
          </a:p>
        </p:txBody>
      </p:sp>
      <p:pic>
        <p:nvPicPr>
          <p:cNvPr id="98" name="Afbeelding 97" descr="Afbeelding met schermafbeelding&#10;&#10;Automatisch gegenereerde beschrijving">
            <a:extLst>
              <a:ext uri="{FF2B5EF4-FFF2-40B4-BE49-F238E27FC236}">
                <a16:creationId xmlns:a16="http://schemas.microsoft.com/office/drawing/2014/main" id="{242ED37F-2CF5-4A39-8981-511B1730C0A8}"/>
              </a:ext>
            </a:extLst>
          </p:cNvPr>
          <p:cNvPicPr>
            <a:picLocks noChangeAspect="1"/>
          </p:cNvPicPr>
          <p:nvPr/>
        </p:nvPicPr>
        <p:blipFill>
          <a:blip r:embed="rId3"/>
          <a:stretch>
            <a:fillRect/>
          </a:stretch>
        </p:blipFill>
        <p:spPr>
          <a:xfrm>
            <a:off x="4976269" y="740849"/>
            <a:ext cx="6403456" cy="5376302"/>
          </a:xfrm>
          <a:prstGeom prst="rect">
            <a:avLst/>
          </a:prstGeom>
        </p:spPr>
      </p:pic>
      <p:sp>
        <p:nvSpPr>
          <p:cNvPr id="177" name="Tijdelijke aanduiding voor inhoud 2">
            <a:extLst>
              <a:ext uri="{FF2B5EF4-FFF2-40B4-BE49-F238E27FC236}">
                <a16:creationId xmlns:a16="http://schemas.microsoft.com/office/drawing/2014/main" id="{CF2DECAB-84AC-4CBD-87B4-5665A4437962}"/>
              </a:ext>
            </a:extLst>
          </p:cNvPr>
          <p:cNvSpPr>
            <a:spLocks noGrp="1"/>
          </p:cNvSpPr>
          <p:nvPr>
            <p:ph idx="1"/>
          </p:nvPr>
        </p:nvSpPr>
        <p:spPr>
          <a:xfrm>
            <a:off x="1141412" y="2249487"/>
            <a:ext cx="3834857" cy="3541714"/>
          </a:xfrm>
        </p:spPr>
        <p:txBody>
          <a:bodyPr>
            <a:normAutofit/>
          </a:bodyPr>
          <a:lstStyle/>
          <a:p>
            <a:r>
              <a:rPr lang="nl-NL" dirty="0">
                <a:latin typeface="Calibri" panose="020F0502020204030204" pitchFamily="34" charset="0"/>
                <a:cs typeface="Calibri" panose="020F0502020204030204" pitchFamily="34" charset="0"/>
              </a:rPr>
              <a:t>Beste resultaat XYZ versus A*, ongeacht instellingen/heuristieken</a:t>
            </a:r>
          </a:p>
        </p:txBody>
      </p:sp>
      <p:sp>
        <p:nvSpPr>
          <p:cNvPr id="181" name="Titel 1">
            <a:extLst>
              <a:ext uri="{FF2B5EF4-FFF2-40B4-BE49-F238E27FC236}">
                <a16:creationId xmlns:a16="http://schemas.microsoft.com/office/drawing/2014/main" id="{31A02430-E1D0-4074-B026-8A5A39A9A0BF}"/>
              </a:ext>
            </a:extLst>
          </p:cNvPr>
          <p:cNvSpPr>
            <a:spLocks noGrp="1"/>
          </p:cNvSpPr>
          <p:nvPr>
            <p:ph type="title"/>
          </p:nvPr>
        </p:nvSpPr>
        <p:spPr>
          <a:xfrm>
            <a:off x="1141413" y="618518"/>
            <a:ext cx="3416300" cy="1478570"/>
          </a:xfrm>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Resultaten</a:t>
            </a:r>
          </a:p>
        </p:txBody>
      </p:sp>
      <p:sp>
        <p:nvSpPr>
          <p:cNvPr id="182" name="Tijdelijke aanduiding voor dianummer 8">
            <a:extLst>
              <a:ext uri="{FF2B5EF4-FFF2-40B4-BE49-F238E27FC236}">
                <a16:creationId xmlns:a16="http://schemas.microsoft.com/office/drawing/2014/main" id="{4AA158FB-4FAC-4161-A1BA-59D98EA4620E}"/>
              </a:ext>
            </a:extLst>
          </p:cNvPr>
          <p:cNvSpPr txBox="1">
            <a:spLocks/>
          </p:cNvSpPr>
          <p:nvPr/>
        </p:nvSpPr>
        <p:spPr>
          <a:xfrm>
            <a:off x="11284926" y="6090082"/>
            <a:ext cx="456203"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11</a:t>
            </a:fld>
            <a:endParaRPr lang="en-US" sz="1800" b="1" dirty="0"/>
          </a:p>
        </p:txBody>
      </p:sp>
    </p:spTree>
    <p:extLst>
      <p:ext uri="{BB962C8B-B14F-4D97-AF65-F5344CB8AC3E}">
        <p14:creationId xmlns:p14="http://schemas.microsoft.com/office/powerpoint/2010/main" val="429335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606B4D-6E64-0446-9C73-E6D6DCB7396F}"/>
              </a:ext>
            </a:extLst>
          </p:cNvPr>
          <p:cNvSpPr>
            <a:spLocks noGrp="1"/>
          </p:cNvSpPr>
          <p:nvPr>
            <p:ph type="title"/>
          </p:nvPr>
        </p:nvSpPr>
        <p:spPr>
          <a:xfrm>
            <a:off x="1141413" y="406829"/>
            <a:ext cx="9905998" cy="1478570"/>
          </a:xfrm>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Discussie</a:t>
            </a:r>
          </a:p>
        </p:txBody>
      </p:sp>
      <p:sp>
        <p:nvSpPr>
          <p:cNvPr id="5" name="Tijdelijke aanduiding voor dianummer 8">
            <a:extLst>
              <a:ext uri="{FF2B5EF4-FFF2-40B4-BE49-F238E27FC236}">
                <a16:creationId xmlns:a16="http://schemas.microsoft.com/office/drawing/2014/main" id="{D375BD72-C2EA-4A80-99A9-A068A5ED9249}"/>
              </a:ext>
            </a:extLst>
          </p:cNvPr>
          <p:cNvSpPr txBox="1">
            <a:spLocks/>
          </p:cNvSpPr>
          <p:nvPr/>
        </p:nvSpPr>
        <p:spPr>
          <a:xfrm>
            <a:off x="11274644" y="6090082"/>
            <a:ext cx="426130"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12</a:t>
            </a:fld>
            <a:endParaRPr lang="en-US" sz="1800" b="1" dirty="0"/>
          </a:p>
        </p:txBody>
      </p:sp>
      <p:graphicFrame>
        <p:nvGraphicFramePr>
          <p:cNvPr id="7" name="Tijdelijke aanduiding voor inhoud 4">
            <a:extLst>
              <a:ext uri="{FF2B5EF4-FFF2-40B4-BE49-F238E27FC236}">
                <a16:creationId xmlns:a16="http://schemas.microsoft.com/office/drawing/2014/main" id="{BABF19F7-2729-4343-8AF0-528BB5ED3C66}"/>
              </a:ext>
            </a:extLst>
          </p:cNvPr>
          <p:cNvGraphicFramePr>
            <a:graphicFrameLocks/>
          </p:cNvGraphicFramePr>
          <p:nvPr>
            <p:extLst>
              <p:ext uri="{D42A27DB-BD31-4B8C-83A1-F6EECF244321}">
                <p14:modId xmlns:p14="http://schemas.microsoft.com/office/powerpoint/2010/main" val="3333096678"/>
              </p:ext>
            </p:extLst>
          </p:nvPr>
        </p:nvGraphicFramePr>
        <p:xfrm>
          <a:off x="1141411" y="1820863"/>
          <a:ext cx="9906000" cy="4480560"/>
        </p:xfrm>
        <a:graphic>
          <a:graphicData uri="http://schemas.openxmlformats.org/drawingml/2006/table">
            <a:tbl>
              <a:tblPr firstRow="1" bandRow="1">
                <a:tableStyleId>{073A0DAA-6AF3-43AB-8588-CEC1D06C72B9}</a:tableStyleId>
              </a:tblPr>
              <a:tblGrid>
                <a:gridCol w="1238250">
                  <a:extLst>
                    <a:ext uri="{9D8B030D-6E8A-4147-A177-3AD203B41FA5}">
                      <a16:colId xmlns:a16="http://schemas.microsoft.com/office/drawing/2014/main" val="2337062689"/>
                    </a:ext>
                  </a:extLst>
                </a:gridCol>
                <a:gridCol w="1238250">
                  <a:extLst>
                    <a:ext uri="{9D8B030D-6E8A-4147-A177-3AD203B41FA5}">
                      <a16:colId xmlns:a16="http://schemas.microsoft.com/office/drawing/2014/main" val="2152173900"/>
                    </a:ext>
                  </a:extLst>
                </a:gridCol>
                <a:gridCol w="1238250">
                  <a:extLst>
                    <a:ext uri="{9D8B030D-6E8A-4147-A177-3AD203B41FA5}">
                      <a16:colId xmlns:a16="http://schemas.microsoft.com/office/drawing/2014/main" val="2715437782"/>
                    </a:ext>
                  </a:extLst>
                </a:gridCol>
                <a:gridCol w="1238250">
                  <a:extLst>
                    <a:ext uri="{9D8B030D-6E8A-4147-A177-3AD203B41FA5}">
                      <a16:colId xmlns:a16="http://schemas.microsoft.com/office/drawing/2014/main" val="3390644132"/>
                    </a:ext>
                  </a:extLst>
                </a:gridCol>
                <a:gridCol w="1238250">
                  <a:extLst>
                    <a:ext uri="{9D8B030D-6E8A-4147-A177-3AD203B41FA5}">
                      <a16:colId xmlns:a16="http://schemas.microsoft.com/office/drawing/2014/main" val="1202608987"/>
                    </a:ext>
                  </a:extLst>
                </a:gridCol>
                <a:gridCol w="1238250">
                  <a:extLst>
                    <a:ext uri="{9D8B030D-6E8A-4147-A177-3AD203B41FA5}">
                      <a16:colId xmlns:a16="http://schemas.microsoft.com/office/drawing/2014/main" val="2322540863"/>
                    </a:ext>
                  </a:extLst>
                </a:gridCol>
                <a:gridCol w="1238250">
                  <a:extLst>
                    <a:ext uri="{9D8B030D-6E8A-4147-A177-3AD203B41FA5}">
                      <a16:colId xmlns:a16="http://schemas.microsoft.com/office/drawing/2014/main" val="333381728"/>
                    </a:ext>
                  </a:extLst>
                </a:gridCol>
                <a:gridCol w="1238250">
                  <a:extLst>
                    <a:ext uri="{9D8B030D-6E8A-4147-A177-3AD203B41FA5}">
                      <a16:colId xmlns:a16="http://schemas.microsoft.com/office/drawing/2014/main" val="2531790615"/>
                    </a:ext>
                  </a:extLst>
                </a:gridCol>
              </a:tblGrid>
              <a:tr h="370840">
                <a:tc>
                  <a:txBody>
                    <a:bodyPr/>
                    <a:lstStyle/>
                    <a:p>
                      <a:r>
                        <a:rPr lang="en-US" dirty="0"/>
                        <a:t>Chip +</a:t>
                      </a:r>
                    </a:p>
                    <a:p>
                      <a:r>
                        <a:rPr lang="en-US" dirty="0"/>
                        <a:t>netlist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dirty="0" err="1"/>
                        <a:t>Algoritme</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dirty="0" err="1"/>
                        <a:t>Ordening</a:t>
                      </a:r>
                      <a:r>
                        <a:rPr lang="en-US" dirty="0"/>
                        <a:t> netlist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dirty="0" err="1"/>
                        <a:t>Heuristiek</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dirty="0"/>
                        <a:t>Layering netlist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dirty="0"/>
                        <a:t>Hillclimber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dirty="0"/>
                        <a:t>Percentage </a:t>
                      </a:r>
                      <a:r>
                        <a:rPr lang="en-US" dirty="0" err="1"/>
                        <a:t>kabels</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dirty="0" err="1"/>
                        <a:t>Kosten</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7019005"/>
                  </a:ext>
                </a:extLst>
              </a:tr>
              <a:tr h="370840">
                <a:tc>
                  <a:txBody>
                    <a:bodyPr/>
                    <a:lstStyle/>
                    <a:p>
                      <a:r>
                        <a:rPr lang="en-US" dirty="0"/>
                        <a:t>1.1</a:t>
                      </a:r>
                    </a:p>
                  </a:txBody>
                  <a:tcPr>
                    <a:lnT w="38100" cmpd="sng">
                      <a:noFill/>
                    </a:lnT>
                  </a:tcPr>
                </a:tc>
                <a:tc>
                  <a:txBody>
                    <a:bodyPr/>
                    <a:lstStyle/>
                    <a:p>
                      <a:r>
                        <a:rPr lang="en-US" dirty="0"/>
                        <a:t>XYZ + A*</a:t>
                      </a:r>
                    </a:p>
                  </a:txBody>
                  <a:tcPr>
                    <a:lnT w="38100" cmpd="sng">
                      <a:noFill/>
                    </a:lnT>
                  </a:tcPr>
                </a:tc>
                <a:tc>
                  <a:txBody>
                    <a:bodyPr/>
                    <a:lstStyle/>
                    <a:p>
                      <a:r>
                        <a:rPr lang="en-US" dirty="0"/>
                        <a:t>Most common</a:t>
                      </a:r>
                    </a:p>
                  </a:txBody>
                  <a:tcPr>
                    <a:lnT w="38100" cmpd="sng">
                      <a:noFill/>
                    </a:lnT>
                  </a:tcPr>
                </a:tc>
                <a:tc>
                  <a:txBody>
                    <a:bodyPr/>
                    <a:lstStyle/>
                    <a:p>
                      <a:r>
                        <a:rPr lang="en-US" dirty="0"/>
                        <a:t>Distance to gates</a:t>
                      </a:r>
                    </a:p>
                  </a:txBody>
                  <a:tcPr>
                    <a:lnT w="38100" cmpd="sng">
                      <a:noFill/>
                    </a:lnT>
                  </a:tcPr>
                </a:tc>
                <a:tc>
                  <a:txBody>
                    <a:bodyPr/>
                    <a:lstStyle/>
                    <a:p>
                      <a:r>
                        <a:rPr lang="en-US" dirty="0"/>
                        <a:t>ja</a:t>
                      </a:r>
                    </a:p>
                  </a:txBody>
                  <a:tcPr>
                    <a:lnT w="38100" cmpd="sng">
                      <a:noFill/>
                    </a:lnT>
                  </a:tcPr>
                </a:tc>
                <a:tc>
                  <a:txBody>
                    <a:bodyPr/>
                    <a:lstStyle/>
                    <a:p>
                      <a:r>
                        <a:rPr lang="en-US" dirty="0"/>
                        <a:t>ja</a:t>
                      </a:r>
                    </a:p>
                  </a:txBody>
                  <a:tcPr>
                    <a:lnT w="38100" cmpd="sng">
                      <a:noFill/>
                    </a:lnT>
                  </a:tcPr>
                </a:tc>
                <a:tc>
                  <a:txBody>
                    <a:bodyPr/>
                    <a:lstStyle/>
                    <a:p>
                      <a:r>
                        <a:rPr lang="en-US" dirty="0"/>
                        <a:t>100</a:t>
                      </a:r>
                    </a:p>
                  </a:txBody>
                  <a:tcPr>
                    <a:lnT w="38100" cmpd="sng">
                      <a:noFill/>
                    </a:lnT>
                  </a:tcPr>
                </a:tc>
                <a:tc>
                  <a:txBody>
                    <a:bodyPr/>
                    <a:lstStyle/>
                    <a:p>
                      <a:r>
                        <a:rPr lang="en-US" dirty="0"/>
                        <a:t>411</a:t>
                      </a:r>
                    </a:p>
                  </a:txBody>
                  <a:tcPr>
                    <a:lnT w="38100" cmpd="sng">
                      <a:noFill/>
                    </a:lnT>
                  </a:tcPr>
                </a:tc>
                <a:extLst>
                  <a:ext uri="{0D108BD9-81ED-4DB2-BD59-A6C34878D82A}">
                    <a16:rowId xmlns:a16="http://schemas.microsoft.com/office/drawing/2014/main" val="4192892395"/>
                  </a:ext>
                </a:extLst>
              </a:tr>
              <a:tr h="370840">
                <a:tc>
                  <a:txBody>
                    <a:bodyPr/>
                    <a:lstStyle/>
                    <a:p>
                      <a:r>
                        <a:rPr lang="en-US" dirty="0"/>
                        <a:t>1.2</a:t>
                      </a:r>
                    </a:p>
                  </a:txBody>
                  <a:tcPr/>
                </a:tc>
                <a:tc>
                  <a:txBody>
                    <a:bodyPr/>
                    <a:lstStyle/>
                    <a:p>
                      <a:r>
                        <a:rPr lang="en-US"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a:t>
                      </a:r>
                    </a:p>
                  </a:txBody>
                  <a:tcPr/>
                </a:tc>
                <a:tc>
                  <a:txBody>
                    <a:bodyPr/>
                    <a:lstStyle/>
                    <a:p>
                      <a:r>
                        <a:rPr lang="en-US" dirty="0"/>
                        <a:t>Loose cables</a:t>
                      </a:r>
                    </a:p>
                  </a:txBody>
                  <a:tcPr/>
                </a:tc>
                <a:tc>
                  <a:txBody>
                    <a:bodyPr/>
                    <a:lstStyle/>
                    <a:p>
                      <a:r>
                        <a:rPr lang="en-US" dirty="0"/>
                        <a:t>nee</a:t>
                      </a:r>
                    </a:p>
                  </a:txBody>
                  <a:tcPr/>
                </a:tc>
                <a:tc>
                  <a:txBody>
                    <a:bodyPr/>
                    <a:lstStyle/>
                    <a:p>
                      <a:r>
                        <a:rPr lang="en-US" dirty="0"/>
                        <a:t>ja</a:t>
                      </a:r>
                    </a:p>
                  </a:txBody>
                  <a:tcPr/>
                </a:tc>
                <a:tc>
                  <a:txBody>
                    <a:bodyPr/>
                    <a:lstStyle/>
                    <a:p>
                      <a:r>
                        <a:rPr lang="en-US" dirty="0"/>
                        <a:t>100</a:t>
                      </a:r>
                    </a:p>
                  </a:txBody>
                  <a:tcPr/>
                </a:tc>
                <a:tc>
                  <a:txBody>
                    <a:bodyPr/>
                    <a:lstStyle/>
                    <a:p>
                      <a:r>
                        <a:rPr lang="en-US" dirty="0"/>
                        <a:t>523</a:t>
                      </a:r>
                    </a:p>
                  </a:txBody>
                  <a:tcPr/>
                </a:tc>
                <a:extLst>
                  <a:ext uri="{0D108BD9-81ED-4DB2-BD59-A6C34878D82A}">
                    <a16:rowId xmlns:a16="http://schemas.microsoft.com/office/drawing/2014/main" val="1111549867"/>
                  </a:ext>
                </a:extLst>
              </a:tr>
              <a:tr h="370840">
                <a:tc>
                  <a:txBody>
                    <a:bodyPr/>
                    <a:lstStyle/>
                    <a:p>
                      <a:r>
                        <a:rPr lang="en-US"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a:t>
                      </a:r>
                    </a:p>
                  </a:txBody>
                  <a:tcPr/>
                </a:tc>
                <a:tc>
                  <a:txBody>
                    <a:bodyPr/>
                    <a:lstStyle/>
                    <a:p>
                      <a:r>
                        <a:rPr lang="en-US" dirty="0"/>
                        <a:t>Loose cables</a:t>
                      </a:r>
                    </a:p>
                  </a:txBody>
                  <a:tcPr/>
                </a:tc>
                <a:tc>
                  <a:txBody>
                    <a:bodyPr/>
                    <a:lstStyle/>
                    <a:p>
                      <a:r>
                        <a:rPr lang="en-US" dirty="0"/>
                        <a:t>nee</a:t>
                      </a:r>
                    </a:p>
                  </a:txBody>
                  <a:tcPr/>
                </a:tc>
                <a:tc>
                  <a:txBody>
                    <a:bodyPr/>
                    <a:lstStyle/>
                    <a:p>
                      <a:r>
                        <a:rPr lang="en-US" dirty="0"/>
                        <a:t>ja</a:t>
                      </a:r>
                    </a:p>
                  </a:txBody>
                  <a:tcPr/>
                </a:tc>
                <a:tc>
                  <a:txBody>
                    <a:bodyPr/>
                    <a:lstStyle/>
                    <a:p>
                      <a:r>
                        <a:rPr lang="en-US" dirty="0"/>
                        <a:t>76</a:t>
                      </a:r>
                    </a:p>
                  </a:txBody>
                  <a:tcPr/>
                </a:tc>
                <a:tc>
                  <a:txBody>
                    <a:bodyPr/>
                    <a:lstStyle/>
                    <a:p>
                      <a:r>
                        <a:rPr lang="en-US" dirty="0"/>
                        <a:t>903</a:t>
                      </a:r>
                    </a:p>
                  </a:txBody>
                  <a:tcPr/>
                </a:tc>
                <a:extLst>
                  <a:ext uri="{0D108BD9-81ED-4DB2-BD59-A6C34878D82A}">
                    <a16:rowId xmlns:a16="http://schemas.microsoft.com/office/drawing/2014/main" val="1145726895"/>
                  </a:ext>
                </a:extLst>
              </a:tr>
              <a:tr h="370840">
                <a:tc>
                  <a:txBody>
                    <a:bodyPr/>
                    <a:lstStyle/>
                    <a:p>
                      <a:r>
                        <a:rPr lang="en-US" dirty="0"/>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a:t>
                      </a:r>
                    </a:p>
                  </a:txBody>
                  <a:tcPr/>
                </a:tc>
                <a:tc>
                  <a:txBody>
                    <a:bodyPr/>
                    <a:lstStyle/>
                    <a:p>
                      <a:r>
                        <a:rPr lang="en-US" dirty="0"/>
                        <a:t>Loose cables</a:t>
                      </a:r>
                    </a:p>
                  </a:txBody>
                  <a:tcPr/>
                </a:tc>
                <a:tc>
                  <a:txBody>
                    <a:bodyPr/>
                    <a:lstStyle/>
                    <a:p>
                      <a:r>
                        <a:rPr lang="en-US" dirty="0"/>
                        <a:t>nee</a:t>
                      </a:r>
                    </a:p>
                  </a:txBody>
                  <a:tcPr/>
                </a:tc>
                <a:tc>
                  <a:txBody>
                    <a:bodyPr/>
                    <a:lstStyle/>
                    <a:p>
                      <a:r>
                        <a:rPr lang="en-US" dirty="0"/>
                        <a:t>ja</a:t>
                      </a:r>
                    </a:p>
                  </a:txBody>
                  <a:tcPr/>
                </a:tc>
                <a:tc>
                  <a:txBody>
                    <a:bodyPr/>
                    <a:lstStyle/>
                    <a:p>
                      <a:r>
                        <a:rPr lang="en-US" dirty="0"/>
                        <a:t>82</a:t>
                      </a:r>
                    </a:p>
                  </a:txBody>
                  <a:tcPr/>
                </a:tc>
                <a:tc>
                  <a:txBody>
                    <a:bodyPr/>
                    <a:lstStyle/>
                    <a:p>
                      <a:r>
                        <a:rPr lang="en-US" dirty="0"/>
                        <a:t>968</a:t>
                      </a:r>
                    </a:p>
                  </a:txBody>
                  <a:tcPr/>
                </a:tc>
                <a:extLst>
                  <a:ext uri="{0D108BD9-81ED-4DB2-BD59-A6C34878D82A}">
                    <a16:rowId xmlns:a16="http://schemas.microsoft.com/office/drawing/2014/main" val="4031792085"/>
                  </a:ext>
                </a:extLst>
              </a:tr>
              <a:tr h="370840">
                <a:tc>
                  <a:txBody>
                    <a:bodyPr/>
                    <a:lstStyle/>
                    <a:p>
                      <a:r>
                        <a:rPr lang="en-US" dirty="0"/>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a:t>
                      </a:r>
                    </a:p>
                  </a:txBody>
                  <a:tcPr/>
                </a:tc>
                <a:tc>
                  <a:txBody>
                    <a:bodyPr/>
                    <a:lstStyle/>
                    <a:p>
                      <a:r>
                        <a:rPr lang="en-US" dirty="0"/>
                        <a:t>Distance to gates</a:t>
                      </a:r>
                    </a:p>
                  </a:txBody>
                  <a:tcPr/>
                </a:tc>
                <a:tc>
                  <a:txBody>
                    <a:bodyPr/>
                    <a:lstStyle/>
                    <a:p>
                      <a:r>
                        <a:rPr lang="en-US" dirty="0"/>
                        <a:t>nee</a:t>
                      </a:r>
                    </a:p>
                  </a:txBody>
                  <a:tcPr/>
                </a:tc>
                <a:tc>
                  <a:txBody>
                    <a:bodyPr/>
                    <a:lstStyle/>
                    <a:p>
                      <a:r>
                        <a:rPr lang="en-US" dirty="0"/>
                        <a:t>ja</a:t>
                      </a:r>
                    </a:p>
                  </a:txBody>
                  <a:tcPr/>
                </a:tc>
                <a:tc>
                  <a:txBody>
                    <a:bodyPr/>
                    <a:lstStyle/>
                    <a:p>
                      <a:r>
                        <a:rPr lang="en-US" dirty="0"/>
                        <a:t>80</a:t>
                      </a:r>
                    </a:p>
                  </a:txBody>
                  <a:tcPr/>
                </a:tc>
                <a:tc>
                  <a:txBody>
                    <a:bodyPr/>
                    <a:lstStyle/>
                    <a:p>
                      <a:r>
                        <a:rPr lang="en-US" dirty="0"/>
                        <a:t>1044</a:t>
                      </a:r>
                    </a:p>
                  </a:txBody>
                  <a:tcPr/>
                </a:tc>
                <a:extLst>
                  <a:ext uri="{0D108BD9-81ED-4DB2-BD59-A6C34878D82A}">
                    <a16:rowId xmlns:a16="http://schemas.microsoft.com/office/drawing/2014/main" val="2525833391"/>
                  </a:ext>
                </a:extLst>
              </a:tr>
              <a:tr h="370840">
                <a:tc>
                  <a:txBody>
                    <a:bodyPr/>
                    <a:lstStyle/>
                    <a:p>
                      <a:r>
                        <a:rPr lang="en-US"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a:t>
                      </a:r>
                    </a:p>
                  </a:txBody>
                  <a:tcPr/>
                </a:tc>
                <a:tc>
                  <a:txBody>
                    <a:bodyPr/>
                    <a:lstStyle/>
                    <a:p>
                      <a:r>
                        <a:rPr lang="en-US" dirty="0"/>
                        <a:t>Loose cables</a:t>
                      </a:r>
                    </a:p>
                  </a:txBody>
                  <a:tcPr/>
                </a:tc>
                <a:tc>
                  <a:txBody>
                    <a:bodyPr/>
                    <a:lstStyle/>
                    <a:p>
                      <a:r>
                        <a:rPr lang="en-US" dirty="0"/>
                        <a:t>ja</a:t>
                      </a:r>
                    </a:p>
                  </a:txBody>
                  <a:tcPr/>
                </a:tc>
                <a:tc>
                  <a:txBody>
                    <a:bodyPr/>
                    <a:lstStyle/>
                    <a:p>
                      <a:r>
                        <a:rPr lang="en-US" dirty="0"/>
                        <a:t>ja</a:t>
                      </a:r>
                    </a:p>
                  </a:txBody>
                  <a:tcPr/>
                </a:tc>
                <a:tc>
                  <a:txBody>
                    <a:bodyPr/>
                    <a:lstStyle/>
                    <a:p>
                      <a:r>
                        <a:rPr lang="en-US" dirty="0"/>
                        <a:t>69</a:t>
                      </a:r>
                    </a:p>
                  </a:txBody>
                  <a:tcPr/>
                </a:tc>
                <a:tc>
                  <a:txBody>
                    <a:bodyPr/>
                    <a:lstStyle/>
                    <a:p>
                      <a:r>
                        <a:rPr lang="en-US" dirty="0"/>
                        <a:t>1585</a:t>
                      </a:r>
                    </a:p>
                  </a:txBody>
                  <a:tcPr/>
                </a:tc>
                <a:extLst>
                  <a:ext uri="{0D108BD9-81ED-4DB2-BD59-A6C34878D82A}">
                    <a16:rowId xmlns:a16="http://schemas.microsoft.com/office/drawing/2014/main" val="461406370"/>
                  </a:ext>
                </a:extLst>
              </a:tr>
            </a:tbl>
          </a:graphicData>
        </a:graphic>
      </p:graphicFrame>
      <p:sp>
        <p:nvSpPr>
          <p:cNvPr id="8" name="Rechthoek: afgeronde hoeken 7">
            <a:extLst>
              <a:ext uri="{FF2B5EF4-FFF2-40B4-BE49-F238E27FC236}">
                <a16:creationId xmlns:a16="http://schemas.microsoft.com/office/drawing/2014/main" id="{BA3C678B-BC26-4A10-9BB1-354759E84735}"/>
              </a:ext>
            </a:extLst>
          </p:cNvPr>
          <p:cNvSpPr/>
          <p:nvPr/>
        </p:nvSpPr>
        <p:spPr>
          <a:xfrm>
            <a:off x="1141413" y="1820863"/>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94A43E36-1961-4CEB-9F2F-3CFA1D2C725A}"/>
              </a:ext>
            </a:extLst>
          </p:cNvPr>
          <p:cNvSpPr/>
          <p:nvPr/>
        </p:nvSpPr>
        <p:spPr>
          <a:xfrm>
            <a:off x="2371817" y="1820863"/>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afgeronde hoeken 9">
            <a:extLst>
              <a:ext uri="{FF2B5EF4-FFF2-40B4-BE49-F238E27FC236}">
                <a16:creationId xmlns:a16="http://schemas.microsoft.com/office/drawing/2014/main" id="{9B8A908B-8F61-4EF0-9D1E-7C015087321B}"/>
              </a:ext>
            </a:extLst>
          </p:cNvPr>
          <p:cNvSpPr/>
          <p:nvPr/>
        </p:nvSpPr>
        <p:spPr>
          <a:xfrm>
            <a:off x="3616384" y="1819892"/>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afgeronde hoeken 11">
            <a:extLst>
              <a:ext uri="{FF2B5EF4-FFF2-40B4-BE49-F238E27FC236}">
                <a16:creationId xmlns:a16="http://schemas.microsoft.com/office/drawing/2014/main" id="{A6887162-AA87-4704-BD51-E2BE3F7B3545}"/>
              </a:ext>
            </a:extLst>
          </p:cNvPr>
          <p:cNvSpPr/>
          <p:nvPr/>
        </p:nvSpPr>
        <p:spPr>
          <a:xfrm>
            <a:off x="4874364" y="1820863"/>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afgeronde hoeken 12">
            <a:extLst>
              <a:ext uri="{FF2B5EF4-FFF2-40B4-BE49-F238E27FC236}">
                <a16:creationId xmlns:a16="http://schemas.microsoft.com/office/drawing/2014/main" id="{3DCC6629-29A6-41E7-9336-3DB7E631D0D2}"/>
              </a:ext>
            </a:extLst>
          </p:cNvPr>
          <p:cNvSpPr/>
          <p:nvPr/>
        </p:nvSpPr>
        <p:spPr>
          <a:xfrm>
            <a:off x="6087330" y="1820863"/>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hthoek: afgeronde hoeken 13">
            <a:extLst>
              <a:ext uri="{FF2B5EF4-FFF2-40B4-BE49-F238E27FC236}">
                <a16:creationId xmlns:a16="http://schemas.microsoft.com/office/drawing/2014/main" id="{81C5FA8C-21C0-43A2-8306-7C7DD4AB0722}"/>
              </a:ext>
            </a:extLst>
          </p:cNvPr>
          <p:cNvSpPr/>
          <p:nvPr/>
        </p:nvSpPr>
        <p:spPr>
          <a:xfrm>
            <a:off x="7318184" y="1820863"/>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afgeronde hoeken 14">
            <a:extLst>
              <a:ext uri="{FF2B5EF4-FFF2-40B4-BE49-F238E27FC236}">
                <a16:creationId xmlns:a16="http://schemas.microsoft.com/office/drawing/2014/main" id="{7B2CF8D8-ACD8-4674-9C7E-859964262123}"/>
              </a:ext>
            </a:extLst>
          </p:cNvPr>
          <p:cNvSpPr/>
          <p:nvPr/>
        </p:nvSpPr>
        <p:spPr>
          <a:xfrm>
            <a:off x="8585701" y="1820863"/>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afgeronde hoeken 15">
            <a:extLst>
              <a:ext uri="{FF2B5EF4-FFF2-40B4-BE49-F238E27FC236}">
                <a16:creationId xmlns:a16="http://schemas.microsoft.com/office/drawing/2014/main" id="{3712A5F9-990C-4753-9131-57809E6670DE}"/>
              </a:ext>
            </a:extLst>
          </p:cNvPr>
          <p:cNvSpPr/>
          <p:nvPr/>
        </p:nvSpPr>
        <p:spPr>
          <a:xfrm>
            <a:off x="9812875" y="1819892"/>
            <a:ext cx="1220047" cy="448056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itel 1">
            <a:extLst>
              <a:ext uri="{FF2B5EF4-FFF2-40B4-BE49-F238E27FC236}">
                <a16:creationId xmlns:a16="http://schemas.microsoft.com/office/drawing/2014/main" id="{413FE747-EB78-4A0C-AE65-601DF59E4E6A}"/>
              </a:ext>
            </a:extLst>
          </p:cNvPr>
          <p:cNvSpPr txBox="1">
            <a:spLocks/>
          </p:cNvSpPr>
          <p:nvPr/>
        </p:nvSpPr>
        <p:spPr>
          <a:xfrm>
            <a:off x="4107797" y="1146114"/>
            <a:ext cx="3915276" cy="9514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nl-NL" sz="2400" cap="none" dirty="0">
                <a:latin typeface="Calibri" panose="020F0502020204030204" pitchFamily="34" charset="0"/>
                <a:cs typeface="Calibri" panose="020F0502020204030204" pitchFamily="34" charset="0"/>
              </a:rPr>
              <a:t>Beste resultaten per </a:t>
            </a:r>
            <a:r>
              <a:rPr lang="nl-NL" sz="2400" cap="none" dirty="0" err="1">
                <a:latin typeface="Calibri" panose="020F0502020204030204" pitchFamily="34" charset="0"/>
                <a:cs typeface="Calibri" panose="020F0502020204030204" pitchFamily="34" charset="0"/>
              </a:rPr>
              <a:t>netlist</a:t>
            </a:r>
            <a:endParaRPr lang="nl-NL"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30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E29A80-ADF6-1E4B-AC37-D34054D0EB21}"/>
              </a:ext>
            </a:extLst>
          </p:cNvPr>
          <p:cNvSpPr>
            <a:spLocks noGrp="1"/>
          </p:cNvSpPr>
          <p:nvPr>
            <p:ph type="title"/>
          </p:nvPr>
        </p:nvSpPr>
        <p:spPr/>
        <p:txBody>
          <a:bodyPr/>
          <a:lstStyle/>
          <a:p>
            <a:r>
              <a:rPr lang="nl-NL" cap="none" dirty="0">
                <a:latin typeface="Calibri" panose="020F0502020204030204" pitchFamily="34" charset="0"/>
                <a:cs typeface="Calibri" panose="020F0502020204030204" pitchFamily="34" charset="0"/>
              </a:rPr>
              <a:t>Conclusie &amp; vervolg</a:t>
            </a:r>
          </a:p>
        </p:txBody>
      </p:sp>
      <p:sp>
        <p:nvSpPr>
          <p:cNvPr id="3" name="Tijdelijke aanduiding voor inhoud 2">
            <a:extLst>
              <a:ext uri="{FF2B5EF4-FFF2-40B4-BE49-F238E27FC236}">
                <a16:creationId xmlns:a16="http://schemas.microsoft.com/office/drawing/2014/main" id="{19ABBB1E-9965-2E46-92EB-3D54BBCFFEEC}"/>
              </a:ext>
            </a:extLst>
          </p:cNvPr>
          <p:cNvSpPr>
            <a:spLocks noGrp="1"/>
          </p:cNvSpPr>
          <p:nvPr>
            <p:ph idx="1"/>
          </p:nvPr>
        </p:nvSpPr>
        <p:spPr>
          <a:xfrm>
            <a:off x="1141412" y="2249486"/>
            <a:ext cx="9905999" cy="4088251"/>
          </a:xfrm>
        </p:spPr>
        <p:txBody>
          <a:bodyPr>
            <a:normAutofit/>
          </a:bodyPr>
          <a:lstStyle/>
          <a:p>
            <a:r>
              <a:rPr lang="nl-NL" dirty="0">
                <a:latin typeface="Calibri" panose="020F0502020204030204" pitchFamily="34" charset="0"/>
                <a:cs typeface="Calibri" panose="020F0502020204030204" pitchFamily="34" charset="0"/>
              </a:rPr>
              <a:t>Slechts twee </a:t>
            </a:r>
            <a:r>
              <a:rPr lang="nl-NL" dirty="0" err="1">
                <a:latin typeface="Calibri" panose="020F0502020204030204" pitchFamily="34" charset="0"/>
                <a:cs typeface="Calibri" panose="020F0502020204030204" pitchFamily="34" charset="0"/>
              </a:rPr>
              <a:t>netlists</a:t>
            </a:r>
            <a:r>
              <a:rPr lang="nl-NL" dirty="0">
                <a:latin typeface="Calibri" panose="020F0502020204030204" pitchFamily="34" charset="0"/>
                <a:cs typeface="Calibri" panose="020F0502020204030204" pitchFamily="34" charset="0"/>
              </a:rPr>
              <a:t> opgelost, de rest rond 75%</a:t>
            </a:r>
          </a:p>
          <a:p>
            <a:r>
              <a:rPr lang="nl-NL" dirty="0">
                <a:latin typeface="Calibri" panose="020F0502020204030204" pitchFamily="34" charset="0"/>
                <a:cs typeface="Calibri" panose="020F0502020204030204" pitchFamily="34" charset="0"/>
              </a:rPr>
              <a:t>A* legt meestal meer dan </a:t>
            </a:r>
            <a:r>
              <a:rPr lang="nl-NL" dirty="0" err="1">
                <a:latin typeface="Calibri" panose="020F0502020204030204" pitchFamily="34" charset="0"/>
                <a:cs typeface="Calibri" panose="020F0502020204030204" pitchFamily="34" charset="0"/>
              </a:rPr>
              <a:t>xyz</a:t>
            </a:r>
            <a:r>
              <a:rPr lang="nl-NL" dirty="0">
                <a:latin typeface="Calibri" panose="020F0502020204030204" pitchFamily="34" charset="0"/>
                <a:cs typeface="Calibri" panose="020F0502020204030204" pitchFamily="34" charset="0"/>
              </a:rPr>
              <a:t>-move</a:t>
            </a:r>
          </a:p>
          <a:p>
            <a:r>
              <a:rPr lang="nl-NL" dirty="0">
                <a:latin typeface="Calibri" panose="020F0502020204030204" pitchFamily="34" charset="0"/>
                <a:cs typeface="Calibri" panose="020F0502020204030204" pitchFamily="34" charset="0"/>
              </a:rPr>
              <a:t>Drukke gates eerst oplossen is voordelig</a:t>
            </a:r>
          </a:p>
          <a:p>
            <a:r>
              <a:rPr lang="nl-NL" dirty="0">
                <a:latin typeface="Calibri" panose="020F0502020204030204" pitchFamily="34" charset="0"/>
                <a:cs typeface="Calibri" panose="020F0502020204030204" pitchFamily="34" charset="0"/>
              </a:rPr>
              <a:t>Hill </a:t>
            </a:r>
            <a:r>
              <a:rPr lang="nl-NL" dirty="0" err="1">
                <a:latin typeface="Calibri" panose="020F0502020204030204" pitchFamily="34" charset="0"/>
                <a:cs typeface="Calibri" panose="020F0502020204030204" pitchFamily="34" charset="0"/>
              </a:rPr>
              <a:t>climber</a:t>
            </a:r>
            <a:r>
              <a:rPr lang="nl-NL" dirty="0">
                <a:latin typeface="Calibri" panose="020F0502020204030204" pitchFamily="34" charset="0"/>
                <a:cs typeface="Calibri" panose="020F0502020204030204" pitchFamily="34" charset="0"/>
              </a:rPr>
              <a:t> verlaagt de kosten</a:t>
            </a:r>
          </a:p>
          <a:p>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Vervolg: random ordening </a:t>
            </a:r>
            <a:r>
              <a:rPr lang="nl-NL" dirty="0" err="1">
                <a:latin typeface="Calibri" panose="020F0502020204030204" pitchFamily="34" charset="0"/>
                <a:cs typeface="Calibri" panose="020F0502020204030204" pitchFamily="34" charset="0"/>
              </a:rPr>
              <a:t>netlist</a:t>
            </a:r>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p:txBody>
      </p:sp>
      <p:sp>
        <p:nvSpPr>
          <p:cNvPr id="5" name="Tijdelijke aanduiding voor dianummer 8">
            <a:extLst>
              <a:ext uri="{FF2B5EF4-FFF2-40B4-BE49-F238E27FC236}">
                <a16:creationId xmlns:a16="http://schemas.microsoft.com/office/drawing/2014/main" id="{B0FE1C91-A7A4-4F0A-A3A1-3A871F283669}"/>
              </a:ext>
            </a:extLst>
          </p:cNvPr>
          <p:cNvSpPr txBox="1">
            <a:spLocks/>
          </p:cNvSpPr>
          <p:nvPr/>
        </p:nvSpPr>
        <p:spPr>
          <a:xfrm>
            <a:off x="11265766" y="6045692"/>
            <a:ext cx="435008"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13</a:t>
            </a:fld>
            <a:endParaRPr lang="en-US" sz="1800" b="1" dirty="0"/>
          </a:p>
        </p:txBody>
      </p:sp>
    </p:spTree>
    <p:extLst>
      <p:ext uri="{BB962C8B-B14F-4D97-AF65-F5344CB8AC3E}">
        <p14:creationId xmlns:p14="http://schemas.microsoft.com/office/powerpoint/2010/main" val="176748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6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EA7B9903-1530-7D40-8007-22AABDFD8ECA}"/>
              </a:ext>
            </a:extLst>
          </p:cNvPr>
          <p:cNvSpPr>
            <a:spLocks noGrp="1"/>
          </p:cNvSpPr>
          <p:nvPr>
            <p:ph type="title"/>
          </p:nvPr>
        </p:nvSpPr>
        <p:spPr>
          <a:xfrm>
            <a:off x="1141413" y="1082673"/>
            <a:ext cx="2869416" cy="4708528"/>
          </a:xfrm>
        </p:spPr>
        <p:txBody>
          <a:bodyPr>
            <a:normAutofit/>
          </a:bodyPr>
          <a:lstStyle/>
          <a:p>
            <a:pPr algn="r"/>
            <a:r>
              <a:rPr lang="nl-NL" sz="4000" cap="none" dirty="0">
                <a:solidFill>
                  <a:schemeClr val="tx2">
                    <a:lumMod val="40000"/>
                    <a:lumOff val="60000"/>
                  </a:schemeClr>
                </a:solidFill>
                <a:latin typeface="Calibri" panose="020F0502020204030204" pitchFamily="34" charset="0"/>
                <a:cs typeface="Calibri" panose="020F0502020204030204" pitchFamily="34" charset="0"/>
              </a:rPr>
              <a:t>Inhoud</a:t>
            </a:r>
          </a:p>
        </p:txBody>
      </p:sp>
      <p:cxnSp>
        <p:nvCxnSpPr>
          <p:cNvPr id="90" name="Straight Connector 8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6AB154C5-4D71-904D-8D84-5DD7A328B30E}"/>
              </a:ext>
            </a:extLst>
          </p:cNvPr>
          <p:cNvSpPr>
            <a:spLocks noGrp="1"/>
          </p:cNvSpPr>
          <p:nvPr>
            <p:ph idx="1"/>
          </p:nvPr>
        </p:nvSpPr>
        <p:spPr>
          <a:xfrm>
            <a:off x="5297763" y="1082673"/>
            <a:ext cx="5751237" cy="4708528"/>
          </a:xfrm>
        </p:spPr>
        <p:txBody>
          <a:bodyPr anchor="ctr">
            <a:normAutofit/>
          </a:bodyPr>
          <a:lstStyle/>
          <a:p>
            <a:r>
              <a:rPr lang="nl-NL" sz="1800" dirty="0">
                <a:latin typeface="Calibri" panose="020F0502020204030204" pitchFamily="34" charset="0"/>
                <a:cs typeface="Calibri" panose="020F0502020204030204" pitchFamily="34" charset="0"/>
              </a:rPr>
              <a:t>Doel van de case</a:t>
            </a:r>
          </a:p>
          <a:p>
            <a:r>
              <a:rPr lang="nl-NL" sz="1800" dirty="0">
                <a:latin typeface="Calibri" panose="020F0502020204030204" pitchFamily="34" charset="0"/>
                <a:cs typeface="Calibri" panose="020F0502020204030204" pitchFamily="34" charset="0"/>
              </a:rPr>
              <a:t>Toestandsruimte</a:t>
            </a:r>
          </a:p>
          <a:p>
            <a:r>
              <a:rPr lang="nl-NL" sz="1800" dirty="0">
                <a:latin typeface="Calibri" panose="020F0502020204030204" pitchFamily="34" charset="0"/>
                <a:cs typeface="Calibri" panose="020F0502020204030204" pitchFamily="34" charset="0"/>
              </a:rPr>
              <a:t>Oplossingsstrategieën</a:t>
            </a:r>
          </a:p>
          <a:p>
            <a:r>
              <a:rPr lang="nl-NL" sz="1800" dirty="0">
                <a:latin typeface="Calibri" panose="020F0502020204030204" pitchFamily="34" charset="0"/>
                <a:cs typeface="Calibri" panose="020F0502020204030204" pitchFamily="34" charset="0"/>
              </a:rPr>
              <a:t>Resultaten</a:t>
            </a:r>
          </a:p>
          <a:p>
            <a:r>
              <a:rPr lang="nl-NL" sz="1800" dirty="0">
                <a:latin typeface="Calibri" panose="020F0502020204030204" pitchFamily="34" charset="0"/>
                <a:cs typeface="Calibri" panose="020F0502020204030204" pitchFamily="34" charset="0"/>
              </a:rPr>
              <a:t>Discussie</a:t>
            </a:r>
          </a:p>
          <a:p>
            <a:r>
              <a:rPr lang="nl-NL" sz="1800" dirty="0">
                <a:latin typeface="Calibri" panose="020F0502020204030204" pitchFamily="34" charset="0"/>
                <a:cs typeface="Calibri" panose="020F0502020204030204" pitchFamily="34" charset="0"/>
              </a:rPr>
              <a:t>Conclusie</a:t>
            </a:r>
          </a:p>
        </p:txBody>
      </p:sp>
      <p:grpSp>
        <p:nvGrpSpPr>
          <p:cNvPr id="92" name="Group 9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8" name="Tijdelijke aanduiding voor dianummer 8">
            <a:extLst>
              <a:ext uri="{FF2B5EF4-FFF2-40B4-BE49-F238E27FC236}">
                <a16:creationId xmlns:a16="http://schemas.microsoft.com/office/drawing/2014/main" id="{69ECF21A-EC2F-430B-83F7-4A7752DB480B}"/>
              </a:ext>
            </a:extLst>
          </p:cNvPr>
          <p:cNvSpPr txBox="1">
            <a:spLocks/>
          </p:cNvSpPr>
          <p:nvPr/>
        </p:nvSpPr>
        <p:spPr>
          <a:xfrm>
            <a:off x="11342078" y="6090082"/>
            <a:ext cx="305427"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2</a:t>
            </a:fld>
            <a:endParaRPr lang="en-US" sz="1800" b="1" dirty="0"/>
          </a:p>
        </p:txBody>
      </p:sp>
    </p:spTree>
    <p:extLst>
      <p:ext uri="{BB962C8B-B14F-4D97-AF65-F5344CB8AC3E}">
        <p14:creationId xmlns:p14="http://schemas.microsoft.com/office/powerpoint/2010/main" val="196068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018CBC3F-F396-4EE3-94F2-238555E0DDD9}"/>
              </a:ext>
            </a:extLst>
          </p:cNvPr>
          <p:cNvSpPr/>
          <p:nvPr/>
        </p:nvSpPr>
        <p:spPr>
          <a:xfrm>
            <a:off x="7066625" y="0"/>
            <a:ext cx="37093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AAF75F61-386A-954D-9B29-E2E35DE822DF}"/>
              </a:ext>
            </a:extLst>
          </p:cNvPr>
          <p:cNvSpPr>
            <a:spLocks noGrp="1"/>
          </p:cNvSpPr>
          <p:nvPr>
            <p:ph type="title"/>
          </p:nvPr>
        </p:nvSpPr>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Doel van de case</a:t>
            </a:r>
          </a:p>
        </p:txBody>
      </p:sp>
      <p:pic>
        <p:nvPicPr>
          <p:cNvPr id="8" name="Afbeelding 7">
            <a:extLst>
              <a:ext uri="{FF2B5EF4-FFF2-40B4-BE49-F238E27FC236}">
                <a16:creationId xmlns:a16="http://schemas.microsoft.com/office/drawing/2014/main" id="{D25F3224-027C-8F48-AE66-266F476B5E6C}"/>
              </a:ext>
            </a:extLst>
          </p:cNvPr>
          <p:cNvPicPr>
            <a:picLocks noChangeAspect="1"/>
          </p:cNvPicPr>
          <p:nvPr/>
        </p:nvPicPr>
        <p:blipFill rotWithShape="1">
          <a:blip r:embed="rId3"/>
          <a:srcRect l="15145" t="6015" r="6875" b="5908"/>
          <a:stretch/>
        </p:blipFill>
        <p:spPr>
          <a:xfrm>
            <a:off x="7239169" y="3911401"/>
            <a:ext cx="3481479" cy="2949188"/>
          </a:xfrm>
          <a:prstGeom prst="rect">
            <a:avLst/>
          </a:prstGeom>
        </p:spPr>
      </p:pic>
      <p:pic>
        <p:nvPicPr>
          <p:cNvPr id="12" name="Afbeelding 11">
            <a:extLst>
              <a:ext uri="{FF2B5EF4-FFF2-40B4-BE49-F238E27FC236}">
                <a16:creationId xmlns:a16="http://schemas.microsoft.com/office/drawing/2014/main" id="{83277329-0AF2-7A4E-84EE-C5BF59689BD6}"/>
              </a:ext>
            </a:extLst>
          </p:cNvPr>
          <p:cNvPicPr>
            <a:picLocks noChangeAspect="1"/>
          </p:cNvPicPr>
          <p:nvPr/>
        </p:nvPicPr>
        <p:blipFill rotWithShape="1">
          <a:blip r:embed="rId4"/>
          <a:srcRect l="16393" t="12394" r="6567" b="8735"/>
          <a:stretch/>
        </p:blipFill>
        <p:spPr>
          <a:xfrm>
            <a:off x="7204046" y="1038363"/>
            <a:ext cx="3551727" cy="2727051"/>
          </a:xfrm>
          <a:prstGeom prst="rect">
            <a:avLst/>
          </a:prstGeom>
        </p:spPr>
      </p:pic>
      <p:sp>
        <p:nvSpPr>
          <p:cNvPr id="9" name="Tijdelijke aanduiding voor dianummer 8">
            <a:extLst>
              <a:ext uri="{FF2B5EF4-FFF2-40B4-BE49-F238E27FC236}">
                <a16:creationId xmlns:a16="http://schemas.microsoft.com/office/drawing/2014/main" id="{B7340B51-0650-42FA-840C-F7CEFC4D6EA1}"/>
              </a:ext>
            </a:extLst>
          </p:cNvPr>
          <p:cNvSpPr txBox="1">
            <a:spLocks/>
          </p:cNvSpPr>
          <p:nvPr/>
        </p:nvSpPr>
        <p:spPr>
          <a:xfrm>
            <a:off x="11342078" y="6090082"/>
            <a:ext cx="305427"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3</a:t>
            </a:fld>
            <a:endParaRPr lang="en-US" sz="1800" b="1" dirty="0"/>
          </a:p>
        </p:txBody>
      </p:sp>
      <p:pic>
        <p:nvPicPr>
          <p:cNvPr id="15" name="Afbeelding 14">
            <a:extLst>
              <a:ext uri="{FF2B5EF4-FFF2-40B4-BE49-F238E27FC236}">
                <a16:creationId xmlns:a16="http://schemas.microsoft.com/office/drawing/2014/main" id="{4FD2FD3F-A417-44FA-BD8A-290E6D0C9290}"/>
              </a:ext>
            </a:extLst>
          </p:cNvPr>
          <p:cNvPicPr>
            <a:picLocks noChangeAspect="1"/>
          </p:cNvPicPr>
          <p:nvPr/>
        </p:nvPicPr>
        <p:blipFill>
          <a:blip r:embed="rId5"/>
          <a:stretch>
            <a:fillRect/>
          </a:stretch>
        </p:blipFill>
        <p:spPr>
          <a:xfrm>
            <a:off x="7324512" y="101579"/>
            <a:ext cx="1435100" cy="1028700"/>
          </a:xfrm>
          <a:prstGeom prst="rect">
            <a:avLst/>
          </a:prstGeom>
        </p:spPr>
      </p:pic>
      <p:sp>
        <p:nvSpPr>
          <p:cNvPr id="16" name="Tijdelijke aanduiding voor inhoud 13">
            <a:extLst>
              <a:ext uri="{FF2B5EF4-FFF2-40B4-BE49-F238E27FC236}">
                <a16:creationId xmlns:a16="http://schemas.microsoft.com/office/drawing/2014/main" id="{3D0C60CB-9BD5-4E2D-BB18-7B6C599E424C}"/>
              </a:ext>
            </a:extLst>
          </p:cNvPr>
          <p:cNvSpPr txBox="1">
            <a:spLocks/>
          </p:cNvSpPr>
          <p:nvPr/>
        </p:nvSpPr>
        <p:spPr>
          <a:xfrm>
            <a:off x="1141414" y="1894908"/>
            <a:ext cx="5710128" cy="46159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85750" indent="-285750"/>
            <a:r>
              <a:rPr lang="nl-NL" dirty="0">
                <a:latin typeface="Calibri" panose="020F0502020204030204" pitchFamily="34" charset="0"/>
                <a:cs typeface="Calibri" panose="020F0502020204030204" pitchFamily="34" charset="0"/>
              </a:rPr>
              <a:t>Gegeven </a:t>
            </a:r>
            <a:r>
              <a:rPr lang="nl-NL" dirty="0" err="1">
                <a:latin typeface="Calibri" panose="020F0502020204030204" pitchFamily="34" charset="0"/>
                <a:cs typeface="Calibri" panose="020F0502020204030204" pitchFamily="34" charset="0"/>
              </a:rPr>
              <a:t>netlist</a:t>
            </a:r>
            <a:endParaRPr lang="nl-NL" dirty="0">
              <a:latin typeface="Calibri" panose="020F0502020204030204" pitchFamily="34" charset="0"/>
              <a:cs typeface="Calibri" panose="020F0502020204030204" pitchFamily="34" charset="0"/>
            </a:endParaRPr>
          </a:p>
          <a:p>
            <a:pPr marL="285750" indent="-285750"/>
            <a:r>
              <a:rPr lang="nl-NL" dirty="0">
                <a:latin typeface="Calibri" panose="020F0502020204030204" pitchFamily="34" charset="0"/>
                <a:cs typeface="Calibri" panose="020F0502020204030204" pitchFamily="34" charset="0"/>
              </a:rPr>
              <a:t>Gates verbinden </a:t>
            </a:r>
            <a:r>
              <a:rPr lang="nl-NL" dirty="0">
                <a:latin typeface="Calibri" panose="020F0502020204030204" pitchFamily="34" charset="0"/>
                <a:cs typeface="Calibri" panose="020F0502020204030204" pitchFamily="34" charset="0"/>
                <a:sym typeface="Wingdings" panose="05000000000000000000" pitchFamily="2" charset="2"/>
              </a:rPr>
              <a:t> kabels zo kort mogelijk (kosten)</a:t>
            </a:r>
          </a:p>
          <a:p>
            <a:pPr marL="285750" indent="-285750"/>
            <a:r>
              <a:rPr lang="nl-NL" dirty="0">
                <a:latin typeface="Calibri" panose="020F0502020204030204" pitchFamily="34" charset="0"/>
                <a:cs typeface="Calibri" panose="020F0502020204030204" pitchFamily="34" charset="0"/>
              </a:rPr>
              <a:t>Kabels alleen over </a:t>
            </a:r>
            <a:r>
              <a:rPr lang="nl-NL" dirty="0" err="1">
                <a:latin typeface="Calibri" panose="020F0502020204030204" pitchFamily="34" charset="0"/>
                <a:cs typeface="Calibri" panose="020F0502020204030204" pitchFamily="34" charset="0"/>
              </a:rPr>
              <a:t>gridlijnen</a:t>
            </a:r>
            <a:r>
              <a:rPr lang="nl-NL" dirty="0">
                <a:latin typeface="Calibri" panose="020F0502020204030204" pitchFamily="34" charset="0"/>
                <a:cs typeface="Calibri" panose="020F0502020204030204" pitchFamily="34" charset="0"/>
              </a:rPr>
              <a:t> en niet kruisen</a:t>
            </a:r>
          </a:p>
          <a:p>
            <a:pPr marL="285750" indent="-285750"/>
            <a:endParaRPr lang="nl-NL" dirty="0">
              <a:latin typeface="Calibri" panose="020F0502020204030204" pitchFamily="34" charset="0"/>
              <a:cs typeface="Calibri" panose="020F0502020204030204" pitchFamily="34" charset="0"/>
            </a:endParaRPr>
          </a:p>
          <a:p>
            <a:pPr marL="285750" indent="-285750"/>
            <a:endParaRPr lang="nl-NL" dirty="0">
              <a:latin typeface="Calibri" panose="020F0502020204030204" pitchFamily="34" charset="0"/>
              <a:cs typeface="Calibri" panose="020F0502020204030204" pitchFamily="34" charset="0"/>
            </a:endParaRPr>
          </a:p>
          <a:p>
            <a:pPr marL="285750" indent="-285750"/>
            <a:r>
              <a:rPr lang="nl-NL" dirty="0">
                <a:latin typeface="Calibri" panose="020F0502020204030204" pitchFamily="34" charset="0"/>
                <a:cs typeface="Calibri" panose="020F0502020204030204" pitchFamily="34" charset="0"/>
              </a:rPr>
              <a:t>Makkelijk???</a:t>
            </a:r>
          </a:p>
        </p:txBody>
      </p:sp>
    </p:spTree>
    <p:extLst>
      <p:ext uri="{BB962C8B-B14F-4D97-AF65-F5344CB8AC3E}">
        <p14:creationId xmlns:p14="http://schemas.microsoft.com/office/powerpoint/2010/main" val="73616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2258BB07-F8D8-40F5-AB10-24A2AE860E7C}"/>
              </a:ext>
            </a:extLst>
          </p:cNvPr>
          <p:cNvSpPr/>
          <p:nvPr/>
        </p:nvSpPr>
        <p:spPr>
          <a:xfrm>
            <a:off x="-10509" y="2024815"/>
            <a:ext cx="12192000" cy="3921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29766E97-B3D1-C742-9BF0-C58437D23B24}"/>
              </a:ext>
            </a:extLst>
          </p:cNvPr>
          <p:cNvSpPr>
            <a:spLocks noGrp="1"/>
          </p:cNvSpPr>
          <p:nvPr>
            <p:ph type="title"/>
          </p:nvPr>
        </p:nvSpPr>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Doel van de case</a:t>
            </a:r>
          </a:p>
        </p:txBody>
      </p:sp>
      <p:pic>
        <p:nvPicPr>
          <p:cNvPr id="6" name="Tijdelijke aanduiding voor inhoud 5">
            <a:extLst>
              <a:ext uri="{FF2B5EF4-FFF2-40B4-BE49-F238E27FC236}">
                <a16:creationId xmlns:a16="http://schemas.microsoft.com/office/drawing/2014/main" id="{1230E829-9717-4F4F-8B3C-B2CB8393D9E3}"/>
              </a:ext>
            </a:extLst>
          </p:cNvPr>
          <p:cNvPicPr>
            <a:picLocks noGrp="1" noChangeAspect="1"/>
          </p:cNvPicPr>
          <p:nvPr>
            <p:ph idx="1"/>
          </p:nvPr>
        </p:nvPicPr>
        <p:blipFill>
          <a:blip r:embed="rId2"/>
          <a:stretch>
            <a:fillRect/>
          </a:stretch>
        </p:blipFill>
        <p:spPr>
          <a:xfrm>
            <a:off x="4036380" y="2069919"/>
            <a:ext cx="4119239" cy="3877679"/>
          </a:xfrm>
        </p:spPr>
      </p:pic>
      <p:pic>
        <p:nvPicPr>
          <p:cNvPr id="12" name="Afbeelding 11">
            <a:extLst>
              <a:ext uri="{FF2B5EF4-FFF2-40B4-BE49-F238E27FC236}">
                <a16:creationId xmlns:a16="http://schemas.microsoft.com/office/drawing/2014/main" id="{AA97A403-DF43-2549-A3CD-47F24232EA16}"/>
              </a:ext>
            </a:extLst>
          </p:cNvPr>
          <p:cNvPicPr>
            <a:picLocks noChangeAspect="1"/>
          </p:cNvPicPr>
          <p:nvPr/>
        </p:nvPicPr>
        <p:blipFill rotWithShape="1">
          <a:blip r:embed="rId3"/>
          <a:srcRect l="15173" t="14562" r="6973" b="6296"/>
          <a:stretch/>
        </p:blipFill>
        <p:spPr>
          <a:xfrm>
            <a:off x="3582032" y="2080676"/>
            <a:ext cx="5024760" cy="3866922"/>
          </a:xfrm>
          <a:prstGeom prst="rect">
            <a:avLst/>
          </a:prstGeom>
        </p:spPr>
      </p:pic>
      <p:sp>
        <p:nvSpPr>
          <p:cNvPr id="7" name="Tijdelijke aanduiding voor dianummer 8">
            <a:extLst>
              <a:ext uri="{FF2B5EF4-FFF2-40B4-BE49-F238E27FC236}">
                <a16:creationId xmlns:a16="http://schemas.microsoft.com/office/drawing/2014/main" id="{5922AF74-BDEC-4E75-AFFF-51AEA390CC5D}"/>
              </a:ext>
            </a:extLst>
          </p:cNvPr>
          <p:cNvSpPr txBox="1">
            <a:spLocks/>
          </p:cNvSpPr>
          <p:nvPr/>
        </p:nvSpPr>
        <p:spPr>
          <a:xfrm>
            <a:off x="11342078" y="6090082"/>
            <a:ext cx="305427"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4</a:t>
            </a:fld>
            <a:endParaRPr lang="en-US" sz="1800" b="1" dirty="0"/>
          </a:p>
        </p:txBody>
      </p:sp>
      <p:sp>
        <p:nvSpPr>
          <p:cNvPr id="5" name="Tekstvak 4">
            <a:extLst>
              <a:ext uri="{FF2B5EF4-FFF2-40B4-BE49-F238E27FC236}">
                <a16:creationId xmlns:a16="http://schemas.microsoft.com/office/drawing/2014/main" id="{D85880A9-7663-4299-AFD6-4B61434E1A2E}"/>
              </a:ext>
            </a:extLst>
          </p:cNvPr>
          <p:cNvSpPr txBox="1"/>
          <p:nvPr/>
        </p:nvSpPr>
        <p:spPr>
          <a:xfrm>
            <a:off x="1485309" y="3734511"/>
            <a:ext cx="1103587" cy="523220"/>
          </a:xfrm>
          <a:prstGeom prst="rect">
            <a:avLst/>
          </a:prstGeom>
          <a:noFill/>
        </p:spPr>
        <p:txBody>
          <a:bodyPr wrap="square" rtlCol="0">
            <a:spAutoFit/>
          </a:bodyPr>
          <a:lstStyle/>
          <a:p>
            <a:r>
              <a:rPr lang="nl-NL" sz="2800" dirty="0">
                <a:solidFill>
                  <a:srgbClr val="45535E"/>
                </a:solidFill>
                <a:latin typeface="Calibri" panose="020F0502020204030204" pitchFamily="34" charset="0"/>
                <a:cs typeface="Calibri" panose="020F0502020204030204" pitchFamily="34" charset="0"/>
              </a:rPr>
              <a:t>NEE!</a:t>
            </a:r>
          </a:p>
        </p:txBody>
      </p:sp>
    </p:spTree>
    <p:extLst>
      <p:ext uri="{BB962C8B-B14F-4D97-AF65-F5344CB8AC3E}">
        <p14:creationId xmlns:p14="http://schemas.microsoft.com/office/powerpoint/2010/main" val="290779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EFD76CDA-EB00-42A4-A74E-8835CA007DFE}"/>
              </a:ext>
            </a:extLst>
          </p:cNvPr>
          <p:cNvSpPr/>
          <p:nvPr/>
        </p:nvSpPr>
        <p:spPr>
          <a:xfrm>
            <a:off x="7066625" y="0"/>
            <a:ext cx="37093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9D3E11C5-E168-E742-8647-DF7F1D8FE435}"/>
              </a:ext>
            </a:extLst>
          </p:cNvPr>
          <p:cNvSpPr>
            <a:spLocks noGrp="1"/>
          </p:cNvSpPr>
          <p:nvPr>
            <p:ph type="title"/>
          </p:nvPr>
        </p:nvSpPr>
        <p:spPr>
          <a:xfrm>
            <a:off x="1141413" y="618518"/>
            <a:ext cx="5653809" cy="1478570"/>
          </a:xfrm>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Toestandsruimte</a:t>
            </a:r>
          </a:p>
        </p:txBody>
      </p:sp>
      <p:sp>
        <p:nvSpPr>
          <p:cNvPr id="9" name="Tijdelijke aanduiding voor dianummer 8">
            <a:extLst>
              <a:ext uri="{FF2B5EF4-FFF2-40B4-BE49-F238E27FC236}">
                <a16:creationId xmlns:a16="http://schemas.microsoft.com/office/drawing/2014/main" id="{A1BB2857-E07F-914A-B4D9-1E4FB13E304D}"/>
              </a:ext>
            </a:extLst>
          </p:cNvPr>
          <p:cNvSpPr>
            <a:spLocks noGrp="1"/>
          </p:cNvSpPr>
          <p:nvPr>
            <p:ph type="sldNum" sz="quarter" idx="12"/>
          </p:nvPr>
        </p:nvSpPr>
        <p:spPr>
          <a:xfrm>
            <a:off x="11342078" y="6090082"/>
            <a:ext cx="305427" cy="420740"/>
          </a:xfrm>
        </p:spPr>
        <p:txBody>
          <a:bodyPr/>
          <a:lstStyle/>
          <a:p>
            <a:fld id="{6D22F896-40B5-4ADD-8801-0D06FADFA095}" type="slidenum">
              <a:rPr lang="en-US" sz="1800" b="1" smtClean="0"/>
              <a:t>5</a:t>
            </a:fld>
            <a:endParaRPr lang="en-US" sz="1800" b="1" dirty="0"/>
          </a:p>
        </p:txBody>
      </p:sp>
      <p:sp>
        <p:nvSpPr>
          <p:cNvPr id="14" name="Tijdelijke aanduiding voor inhoud 13">
            <a:extLst>
              <a:ext uri="{FF2B5EF4-FFF2-40B4-BE49-F238E27FC236}">
                <a16:creationId xmlns:a16="http://schemas.microsoft.com/office/drawing/2014/main" id="{ABD27D82-C80E-B948-9188-856DB83317CA}"/>
              </a:ext>
            </a:extLst>
          </p:cNvPr>
          <p:cNvSpPr>
            <a:spLocks noGrp="1"/>
          </p:cNvSpPr>
          <p:nvPr>
            <p:ph idx="1"/>
          </p:nvPr>
        </p:nvSpPr>
        <p:spPr>
          <a:xfrm>
            <a:off x="1141414" y="1894908"/>
            <a:ext cx="5710128" cy="3541714"/>
          </a:xfrm>
        </p:spPr>
        <p:txBody>
          <a:bodyPr/>
          <a:lstStyle/>
          <a:p>
            <a:pPr marL="285750" indent="-285750"/>
            <a:r>
              <a:rPr lang="nl-NL" dirty="0" err="1">
                <a:latin typeface="Calibri" panose="020F0502020204030204" pitchFamily="34" charset="0"/>
                <a:cs typeface="Calibri" panose="020F0502020204030204" pitchFamily="34" charset="0"/>
              </a:rPr>
              <a:t>Lower-bound</a:t>
            </a:r>
            <a:r>
              <a:rPr lang="nl-NL" dirty="0">
                <a:latin typeface="Calibri" panose="020F0502020204030204" pitchFamily="34" charset="0"/>
                <a:cs typeface="Calibri" panose="020F0502020204030204" pitchFamily="34" charset="0"/>
              </a:rPr>
              <a:t> kosten: </a:t>
            </a:r>
            <a:r>
              <a:rPr lang="nl-NL" dirty="0" err="1">
                <a:latin typeface="Calibri" panose="020F0502020204030204" pitchFamily="34" charset="0"/>
                <a:cs typeface="Calibri" panose="020F0502020204030204" pitchFamily="34" charset="0"/>
              </a:rPr>
              <a:t>manhattan</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distance</a:t>
            </a:r>
            <a:endParaRPr lang="nl-NL" dirty="0">
              <a:latin typeface="Calibri" panose="020F0502020204030204" pitchFamily="34" charset="0"/>
              <a:cs typeface="Calibri" panose="020F0502020204030204" pitchFamily="34" charset="0"/>
            </a:endParaRPr>
          </a:p>
          <a:p>
            <a:pPr marL="285750" indent="-285750"/>
            <a:r>
              <a:rPr lang="nl-NL" dirty="0" err="1">
                <a:latin typeface="Calibri" panose="020F0502020204030204" pitchFamily="34" charset="0"/>
                <a:cs typeface="Calibri" panose="020F0502020204030204" pitchFamily="34" charset="0"/>
              </a:rPr>
              <a:t>Upper-bound</a:t>
            </a:r>
            <a:r>
              <a:rPr lang="nl-NL" dirty="0">
                <a:latin typeface="Calibri" panose="020F0502020204030204" pitchFamily="34" charset="0"/>
                <a:cs typeface="Calibri" panose="020F0502020204030204" pitchFamily="34" charset="0"/>
              </a:rPr>
              <a:t> kosten: overal langs</a:t>
            </a:r>
          </a:p>
          <a:p>
            <a:pPr marL="285750" indent="-285750"/>
            <a:endParaRPr lang="nl-NL" dirty="0">
              <a:latin typeface="Calibri" panose="020F0502020204030204" pitchFamily="34" charset="0"/>
              <a:cs typeface="Calibri" panose="020F0502020204030204" pitchFamily="34" charset="0"/>
            </a:endParaRPr>
          </a:p>
          <a:p>
            <a:pPr marL="285750" indent="-285750"/>
            <a:r>
              <a:rPr lang="nl-NL" dirty="0">
                <a:latin typeface="Calibri" panose="020F0502020204030204" pitchFamily="34" charset="0"/>
                <a:cs typeface="Calibri" panose="020F0502020204030204" pitchFamily="34" charset="0"/>
              </a:rPr>
              <a:t>Aantal mogelijke configuraties </a:t>
            </a:r>
            <a:r>
              <a:rPr lang="nl-NL" dirty="0" err="1">
                <a:latin typeface="Calibri" panose="020F0502020204030204" pitchFamily="34" charset="0"/>
                <a:cs typeface="Calibri" panose="020F0502020204030204" pitchFamily="34" charset="0"/>
              </a:rPr>
              <a:t>edges</a:t>
            </a:r>
            <a:r>
              <a:rPr lang="nl-NL" dirty="0">
                <a:latin typeface="Calibri" panose="020F0502020204030204" pitchFamily="34" charset="0"/>
                <a:cs typeface="Calibri" panose="020F0502020204030204" pitchFamily="34" charset="0"/>
              </a:rPr>
              <a:t>: 2</a:t>
            </a:r>
            <a:r>
              <a:rPr lang="nl-NL" baseline="30000" dirty="0">
                <a:latin typeface="Calibri" panose="020F0502020204030204" pitchFamily="34" charset="0"/>
                <a:cs typeface="Calibri" panose="020F0502020204030204" pitchFamily="34" charset="0"/>
              </a:rPr>
              <a:t>n</a:t>
            </a:r>
          </a:p>
          <a:p>
            <a:pPr marL="0" indent="0">
              <a:buNone/>
            </a:pPr>
            <a:r>
              <a:rPr lang="nl-NL" baseline="30000" dirty="0">
                <a:latin typeface="Calibri" panose="020F0502020204030204" pitchFamily="34" charset="0"/>
                <a:cs typeface="Calibri" panose="020F0502020204030204" pitchFamily="34" charset="0"/>
              </a:rPr>
              <a:t>	n = aantal </a:t>
            </a:r>
            <a:r>
              <a:rPr lang="nl-NL" baseline="30000" dirty="0" err="1">
                <a:latin typeface="Calibri" panose="020F0502020204030204" pitchFamily="34" charset="0"/>
                <a:cs typeface="Calibri" panose="020F0502020204030204" pitchFamily="34" charset="0"/>
              </a:rPr>
              <a:t>edges</a:t>
            </a:r>
            <a:r>
              <a:rPr lang="nl-NL" baseline="30000" dirty="0">
                <a:latin typeface="Calibri" panose="020F0502020204030204" pitchFamily="34" charset="0"/>
                <a:cs typeface="Calibri" panose="020F0502020204030204" pitchFamily="34" charset="0"/>
              </a:rPr>
              <a:t> van het </a:t>
            </a:r>
            <a:r>
              <a:rPr lang="nl-NL" baseline="30000" dirty="0" err="1">
                <a:latin typeface="Calibri" panose="020F0502020204030204" pitchFamily="34" charset="0"/>
                <a:cs typeface="Calibri" panose="020F0502020204030204" pitchFamily="34" charset="0"/>
              </a:rPr>
              <a:t>grid</a:t>
            </a:r>
            <a:endParaRPr lang="nl-NL" dirty="0"/>
          </a:p>
        </p:txBody>
      </p:sp>
      <p:pic>
        <p:nvPicPr>
          <p:cNvPr id="16" name="Afbeelding 15">
            <a:extLst>
              <a:ext uri="{FF2B5EF4-FFF2-40B4-BE49-F238E27FC236}">
                <a16:creationId xmlns:a16="http://schemas.microsoft.com/office/drawing/2014/main" id="{F42A35E9-EBD5-EF45-AA9B-BC031F4D2D3A}"/>
              </a:ext>
            </a:extLst>
          </p:cNvPr>
          <p:cNvPicPr>
            <a:picLocks noChangeAspect="1"/>
          </p:cNvPicPr>
          <p:nvPr/>
        </p:nvPicPr>
        <p:blipFill rotWithShape="1">
          <a:blip r:embed="rId3"/>
          <a:srcRect l="12792" t="10747" r="6558" b="3928"/>
          <a:stretch/>
        </p:blipFill>
        <p:spPr>
          <a:xfrm>
            <a:off x="7283336" y="3638786"/>
            <a:ext cx="3277589" cy="2600696"/>
          </a:xfrm>
          <a:prstGeom prst="rect">
            <a:avLst/>
          </a:prstGeom>
        </p:spPr>
      </p:pic>
      <p:pic>
        <p:nvPicPr>
          <p:cNvPr id="18" name="Afbeelding 17">
            <a:extLst>
              <a:ext uri="{FF2B5EF4-FFF2-40B4-BE49-F238E27FC236}">
                <a16:creationId xmlns:a16="http://schemas.microsoft.com/office/drawing/2014/main" id="{7C2D4F93-DCC5-B444-AF75-9F8A79BA187A}"/>
              </a:ext>
            </a:extLst>
          </p:cNvPr>
          <p:cNvPicPr>
            <a:picLocks noChangeAspect="1"/>
          </p:cNvPicPr>
          <p:nvPr/>
        </p:nvPicPr>
        <p:blipFill rotWithShape="1">
          <a:blip r:embed="rId4"/>
          <a:srcRect l="15217" t="12123" r="7380" b="4128"/>
          <a:stretch/>
        </p:blipFill>
        <p:spPr>
          <a:xfrm>
            <a:off x="7281708" y="461751"/>
            <a:ext cx="3279217" cy="2661075"/>
          </a:xfrm>
          <a:prstGeom prst="rect">
            <a:avLst/>
          </a:prstGeom>
        </p:spPr>
      </p:pic>
    </p:spTree>
    <p:extLst>
      <p:ext uri="{BB962C8B-B14F-4D97-AF65-F5344CB8AC3E}">
        <p14:creationId xmlns:p14="http://schemas.microsoft.com/office/powerpoint/2010/main" val="361351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FDAD5882-6AAD-4182-9804-7BABEA439E86}"/>
              </a:ext>
            </a:extLst>
          </p:cNvPr>
          <p:cNvSpPr/>
          <p:nvPr/>
        </p:nvSpPr>
        <p:spPr>
          <a:xfrm>
            <a:off x="7066625" y="0"/>
            <a:ext cx="37093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9FF610BC-E9A6-0E41-A976-2B83EDFF0AD0}"/>
              </a:ext>
            </a:extLst>
          </p:cNvPr>
          <p:cNvSpPr>
            <a:spLocks noGrp="1"/>
          </p:cNvSpPr>
          <p:nvPr>
            <p:ph type="title"/>
          </p:nvPr>
        </p:nvSpPr>
        <p:spPr>
          <a:xfrm>
            <a:off x="1141413" y="618518"/>
            <a:ext cx="5366266" cy="1478570"/>
          </a:xfrm>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Oplossingsstrategieën: ordening van de </a:t>
            </a:r>
            <a:r>
              <a:rPr lang="nl-NL" cap="none" dirty="0" err="1">
                <a:solidFill>
                  <a:schemeClr val="tx2">
                    <a:lumMod val="40000"/>
                    <a:lumOff val="60000"/>
                  </a:schemeClr>
                </a:solidFill>
                <a:latin typeface="Calibri" panose="020F0502020204030204" pitchFamily="34" charset="0"/>
                <a:cs typeface="Calibri" panose="020F0502020204030204" pitchFamily="34" charset="0"/>
              </a:rPr>
              <a:t>netlist</a:t>
            </a:r>
            <a:endParaRPr lang="nl-NL" cap="none"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3" name="Tijdelijke aanduiding voor inhoud 2">
            <a:extLst>
              <a:ext uri="{FF2B5EF4-FFF2-40B4-BE49-F238E27FC236}">
                <a16:creationId xmlns:a16="http://schemas.microsoft.com/office/drawing/2014/main" id="{0E173CFE-1731-B249-B9CD-218AC529411C}"/>
              </a:ext>
            </a:extLst>
          </p:cNvPr>
          <p:cNvSpPr>
            <a:spLocks noGrp="1"/>
          </p:cNvSpPr>
          <p:nvPr>
            <p:ph idx="1"/>
          </p:nvPr>
        </p:nvSpPr>
        <p:spPr>
          <a:xfrm>
            <a:off x="1141413" y="2249487"/>
            <a:ext cx="5366266" cy="3541714"/>
          </a:xfrm>
        </p:spPr>
        <p:txBody>
          <a:bodyPr/>
          <a:lstStyle/>
          <a:p>
            <a:r>
              <a:rPr lang="nl-NL" dirty="0">
                <a:latin typeface="Calibri" panose="020F0502020204030204" pitchFamily="34" charset="0"/>
                <a:cs typeface="Calibri" panose="020F0502020204030204" pitchFamily="34" charset="0"/>
              </a:rPr>
              <a:t>Random sorteren</a:t>
            </a:r>
          </a:p>
          <a:p>
            <a:r>
              <a:rPr lang="nl-NL" dirty="0">
                <a:latin typeface="Calibri" panose="020F0502020204030204" pitchFamily="34" charset="0"/>
                <a:cs typeface="Calibri" panose="020F0502020204030204" pitchFamily="34" charset="0"/>
              </a:rPr>
              <a:t>Straight first</a:t>
            </a:r>
          </a:p>
          <a:p>
            <a:r>
              <a:rPr lang="nl-NL" dirty="0">
                <a:latin typeface="Calibri" panose="020F0502020204030204" pitchFamily="34" charset="0"/>
                <a:cs typeface="Calibri" panose="020F0502020204030204" pitchFamily="34" charset="0"/>
              </a:rPr>
              <a:t>Most common: gates met de meeste verbindingen vooraan</a:t>
            </a:r>
          </a:p>
          <a:p>
            <a:r>
              <a:rPr lang="nl-NL" dirty="0" err="1">
                <a:latin typeface="Calibri" panose="020F0502020204030204" pitchFamily="34" charset="0"/>
                <a:cs typeface="Calibri" panose="020F0502020204030204" pitchFamily="34" charset="0"/>
              </a:rPr>
              <a:t>Longest</a:t>
            </a:r>
            <a:r>
              <a:rPr lang="nl-NL" dirty="0">
                <a:latin typeface="Calibri" panose="020F0502020204030204" pitchFamily="34" charset="0"/>
                <a:cs typeface="Calibri" panose="020F0502020204030204" pitchFamily="34" charset="0"/>
              </a:rPr>
              <a:t> first: verbindingen met de grootste afstand eerst</a:t>
            </a:r>
          </a:p>
        </p:txBody>
      </p:sp>
      <p:pic>
        <p:nvPicPr>
          <p:cNvPr id="6" name="Afbeelding 5">
            <a:extLst>
              <a:ext uri="{FF2B5EF4-FFF2-40B4-BE49-F238E27FC236}">
                <a16:creationId xmlns:a16="http://schemas.microsoft.com/office/drawing/2014/main" id="{ABE06917-A850-6F47-A004-4C94C55D71D3}"/>
              </a:ext>
            </a:extLst>
          </p:cNvPr>
          <p:cNvPicPr>
            <a:picLocks noChangeAspect="1"/>
          </p:cNvPicPr>
          <p:nvPr/>
        </p:nvPicPr>
        <p:blipFill rotWithShape="1">
          <a:blip r:embed="rId3"/>
          <a:srcRect l="14562" t="9683" r="6567" b="2502"/>
          <a:stretch/>
        </p:blipFill>
        <p:spPr>
          <a:xfrm>
            <a:off x="7090886" y="1908280"/>
            <a:ext cx="3642218" cy="3041440"/>
          </a:xfrm>
          <a:prstGeom prst="rect">
            <a:avLst/>
          </a:prstGeom>
        </p:spPr>
      </p:pic>
      <p:sp>
        <p:nvSpPr>
          <p:cNvPr id="7" name="Tijdelijke aanduiding voor dianummer 8">
            <a:extLst>
              <a:ext uri="{FF2B5EF4-FFF2-40B4-BE49-F238E27FC236}">
                <a16:creationId xmlns:a16="http://schemas.microsoft.com/office/drawing/2014/main" id="{1369E866-13E5-40AA-BEB4-DBA1F16B100E}"/>
              </a:ext>
            </a:extLst>
          </p:cNvPr>
          <p:cNvSpPr txBox="1">
            <a:spLocks/>
          </p:cNvSpPr>
          <p:nvPr/>
        </p:nvSpPr>
        <p:spPr>
          <a:xfrm>
            <a:off x="11342078" y="6090082"/>
            <a:ext cx="305427"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6</a:t>
            </a:fld>
            <a:endParaRPr lang="en-US" sz="1800" b="1" dirty="0"/>
          </a:p>
        </p:txBody>
      </p:sp>
    </p:spTree>
    <p:extLst>
      <p:ext uri="{BB962C8B-B14F-4D97-AF65-F5344CB8AC3E}">
        <p14:creationId xmlns:p14="http://schemas.microsoft.com/office/powerpoint/2010/main" val="140124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927F4EEF-C45D-4D6E-B546-2153E708834B}"/>
              </a:ext>
            </a:extLst>
          </p:cNvPr>
          <p:cNvSpPr/>
          <p:nvPr/>
        </p:nvSpPr>
        <p:spPr>
          <a:xfrm>
            <a:off x="7066625" y="0"/>
            <a:ext cx="37093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CAE3EE2A-A00B-7E45-9B4A-AC20743FF36E}"/>
              </a:ext>
            </a:extLst>
          </p:cNvPr>
          <p:cNvSpPr>
            <a:spLocks noGrp="1"/>
          </p:cNvSpPr>
          <p:nvPr>
            <p:ph type="title"/>
          </p:nvPr>
        </p:nvSpPr>
        <p:spPr>
          <a:xfrm>
            <a:off x="1141413" y="645272"/>
            <a:ext cx="5081834" cy="1478570"/>
          </a:xfrm>
        </p:spPr>
        <p:txBody>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Oplossingsstrategieën: XYZ-move</a:t>
            </a:r>
          </a:p>
        </p:txBody>
      </p:sp>
      <p:sp>
        <p:nvSpPr>
          <p:cNvPr id="10" name="Tijdelijke aanduiding voor inhoud 9">
            <a:extLst>
              <a:ext uri="{FF2B5EF4-FFF2-40B4-BE49-F238E27FC236}">
                <a16:creationId xmlns:a16="http://schemas.microsoft.com/office/drawing/2014/main" id="{11A0CDF4-5348-A04A-B37E-BE68F2E99791}"/>
              </a:ext>
            </a:extLst>
          </p:cNvPr>
          <p:cNvSpPr>
            <a:spLocks noGrp="1"/>
          </p:cNvSpPr>
          <p:nvPr>
            <p:ph idx="1"/>
          </p:nvPr>
        </p:nvSpPr>
        <p:spPr>
          <a:xfrm>
            <a:off x="1141412" y="2114003"/>
            <a:ext cx="5765415" cy="3541714"/>
          </a:xfrm>
        </p:spPr>
        <p:txBody>
          <a:bodyPr/>
          <a:lstStyle/>
          <a:p>
            <a:r>
              <a:rPr lang="nl-NL" dirty="0">
                <a:latin typeface="Calibri" panose="020F0502020204030204" pitchFamily="34" charset="0"/>
                <a:cs typeface="Calibri" panose="020F0502020204030204" pitchFamily="34" charset="0"/>
              </a:rPr>
              <a:t>Beweegt: x-richting, y-richting, </a:t>
            </a:r>
            <a:r>
              <a:rPr lang="nl-NL" dirty="0" err="1">
                <a:latin typeface="Calibri" panose="020F0502020204030204" pitchFamily="34" charset="0"/>
                <a:cs typeface="Calibri" panose="020F0502020204030204" pitchFamily="34" charset="0"/>
              </a:rPr>
              <a:t>z</a:t>
            </a:r>
            <a:r>
              <a:rPr lang="nl-NL" dirty="0">
                <a:latin typeface="Calibri" panose="020F0502020204030204" pitchFamily="34" charset="0"/>
                <a:cs typeface="Calibri" panose="020F0502020204030204" pitchFamily="34" charset="0"/>
              </a:rPr>
              <a:t>-richting naar de eind-gate</a:t>
            </a:r>
          </a:p>
          <a:p>
            <a:r>
              <a:rPr lang="nl-NL" dirty="0">
                <a:latin typeface="Calibri" panose="020F0502020204030204" pitchFamily="34" charset="0"/>
                <a:cs typeface="Calibri" panose="020F0502020204030204" pitchFamily="34" charset="0"/>
              </a:rPr>
              <a:t>Benadert Manhattan </a:t>
            </a:r>
            <a:r>
              <a:rPr lang="nl-NL" dirty="0" err="1">
                <a:latin typeface="Calibri" panose="020F0502020204030204" pitchFamily="34" charset="0"/>
                <a:cs typeface="Calibri" panose="020F0502020204030204" pitchFamily="34" charset="0"/>
              </a:rPr>
              <a:t>distance</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Vindt geen oplossing </a:t>
            </a:r>
          </a:p>
        </p:txBody>
      </p:sp>
      <p:pic>
        <p:nvPicPr>
          <p:cNvPr id="12" name="Afbeelding 11">
            <a:extLst>
              <a:ext uri="{FF2B5EF4-FFF2-40B4-BE49-F238E27FC236}">
                <a16:creationId xmlns:a16="http://schemas.microsoft.com/office/drawing/2014/main" id="{E086D6D0-DF69-0848-82DE-A2FD6236DD13}"/>
              </a:ext>
            </a:extLst>
          </p:cNvPr>
          <p:cNvPicPr>
            <a:picLocks noChangeAspect="1"/>
          </p:cNvPicPr>
          <p:nvPr/>
        </p:nvPicPr>
        <p:blipFill rotWithShape="1">
          <a:blip r:embed="rId3"/>
          <a:srcRect l="15590" t="13200" r="5227" b="4829"/>
          <a:stretch/>
        </p:blipFill>
        <p:spPr>
          <a:xfrm>
            <a:off x="7172777" y="3630498"/>
            <a:ext cx="3497079" cy="2715180"/>
          </a:xfrm>
          <a:prstGeom prst="rect">
            <a:avLst/>
          </a:prstGeom>
        </p:spPr>
      </p:pic>
      <p:pic>
        <p:nvPicPr>
          <p:cNvPr id="14" name="Afbeelding 13">
            <a:extLst>
              <a:ext uri="{FF2B5EF4-FFF2-40B4-BE49-F238E27FC236}">
                <a16:creationId xmlns:a16="http://schemas.microsoft.com/office/drawing/2014/main" id="{9A7C6C88-E8C5-2B4F-A87B-3E2DAE8F1649}"/>
              </a:ext>
            </a:extLst>
          </p:cNvPr>
          <p:cNvPicPr>
            <a:picLocks noChangeAspect="1"/>
          </p:cNvPicPr>
          <p:nvPr/>
        </p:nvPicPr>
        <p:blipFill rotWithShape="1">
          <a:blip r:embed="rId4"/>
          <a:srcRect l="16596" t="10226" r="5143" b="3314"/>
          <a:stretch/>
        </p:blipFill>
        <p:spPr>
          <a:xfrm>
            <a:off x="7172776" y="366459"/>
            <a:ext cx="3497079" cy="2897580"/>
          </a:xfrm>
          <a:prstGeom prst="rect">
            <a:avLst/>
          </a:prstGeom>
        </p:spPr>
      </p:pic>
      <p:sp>
        <p:nvSpPr>
          <p:cNvPr id="7" name="Tijdelijke aanduiding voor dianummer 8">
            <a:extLst>
              <a:ext uri="{FF2B5EF4-FFF2-40B4-BE49-F238E27FC236}">
                <a16:creationId xmlns:a16="http://schemas.microsoft.com/office/drawing/2014/main" id="{7AABF74B-4592-4CBF-A004-86EA94C86DD7}"/>
              </a:ext>
            </a:extLst>
          </p:cNvPr>
          <p:cNvSpPr txBox="1">
            <a:spLocks/>
          </p:cNvSpPr>
          <p:nvPr/>
        </p:nvSpPr>
        <p:spPr>
          <a:xfrm>
            <a:off x="11342078" y="6090082"/>
            <a:ext cx="305427"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7</a:t>
            </a:fld>
            <a:endParaRPr lang="en-US" sz="1800" b="1" dirty="0"/>
          </a:p>
        </p:txBody>
      </p:sp>
    </p:spTree>
    <p:extLst>
      <p:ext uri="{BB962C8B-B14F-4D97-AF65-F5344CB8AC3E}">
        <p14:creationId xmlns:p14="http://schemas.microsoft.com/office/powerpoint/2010/main" val="291361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541DD07-1B45-403E-8225-454260AD9ACB}"/>
              </a:ext>
            </a:extLst>
          </p:cNvPr>
          <p:cNvSpPr/>
          <p:nvPr/>
        </p:nvSpPr>
        <p:spPr>
          <a:xfrm>
            <a:off x="7066625" y="0"/>
            <a:ext cx="37093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E09EF53B-ED9C-E34F-AA80-BC8C95E18B71}"/>
              </a:ext>
            </a:extLst>
          </p:cNvPr>
          <p:cNvSpPr>
            <a:spLocks noGrp="1"/>
          </p:cNvSpPr>
          <p:nvPr>
            <p:ph type="title"/>
          </p:nvPr>
        </p:nvSpPr>
        <p:spPr>
          <a:xfrm>
            <a:off x="1141412" y="811512"/>
            <a:ext cx="5543472" cy="1478570"/>
          </a:xfrm>
        </p:spPr>
        <p:txBody>
          <a:bodyPr>
            <a:normAutofit/>
          </a:bodyPr>
          <a:lstStyle/>
          <a:p>
            <a:r>
              <a:rPr lang="nl-NL" cap="none" dirty="0">
                <a:solidFill>
                  <a:schemeClr val="tx2">
                    <a:lumMod val="40000"/>
                    <a:lumOff val="60000"/>
                  </a:schemeClr>
                </a:solidFill>
                <a:latin typeface="Calibri" panose="020F0502020204030204" pitchFamily="34" charset="0"/>
                <a:cs typeface="Calibri" panose="020F0502020204030204" pitchFamily="34" charset="0"/>
              </a:rPr>
              <a:t>Oplossingsstrategieën: A*</a:t>
            </a:r>
            <a:br>
              <a:rPr lang="nl-NL" cap="none" dirty="0">
                <a:solidFill>
                  <a:schemeClr val="tx2">
                    <a:lumMod val="40000"/>
                    <a:lumOff val="60000"/>
                  </a:schemeClr>
                </a:solidFill>
                <a:latin typeface="Calibri" panose="020F0502020204030204" pitchFamily="34" charset="0"/>
                <a:cs typeface="Calibri" panose="020F0502020204030204" pitchFamily="34" charset="0"/>
              </a:rPr>
            </a:br>
            <a:r>
              <a:rPr lang="nl-NL" sz="2200" cap="none" dirty="0">
                <a:solidFill>
                  <a:schemeClr val="tx2">
                    <a:lumMod val="40000"/>
                    <a:lumOff val="60000"/>
                  </a:schemeClr>
                </a:solidFill>
                <a:latin typeface="Calibri" panose="020F0502020204030204" pitchFamily="34" charset="0"/>
                <a:cs typeface="Calibri" panose="020F0502020204030204" pitchFamily="34" charset="0"/>
              </a:rPr>
              <a:t>Zoekt het kortste pad tussen gates</a:t>
            </a:r>
            <a:br>
              <a:rPr lang="nl-NL" dirty="0">
                <a:solidFill>
                  <a:schemeClr val="tx2">
                    <a:lumMod val="40000"/>
                    <a:lumOff val="60000"/>
                  </a:schemeClr>
                </a:solidFill>
                <a:latin typeface="Calibri" panose="020F0502020204030204" pitchFamily="34" charset="0"/>
                <a:cs typeface="Calibri" panose="020F0502020204030204" pitchFamily="34" charset="0"/>
              </a:rPr>
            </a:br>
            <a:endParaRPr lang="nl-NL" cap="none" dirty="0">
              <a:solidFill>
                <a:schemeClr val="tx2">
                  <a:lumMod val="40000"/>
                  <a:lumOff val="60000"/>
                </a:schemeClr>
              </a:solidFill>
              <a:latin typeface="Calibri" panose="020F0502020204030204" pitchFamily="34" charset="0"/>
              <a:cs typeface="Calibri" panose="020F0502020204030204" pitchFamily="34" charset="0"/>
            </a:endParaRPr>
          </a:p>
        </p:txBody>
      </p:sp>
      <p:sp>
        <p:nvSpPr>
          <p:cNvPr id="3" name="Tijdelijke aanduiding voor inhoud 2">
            <a:extLst>
              <a:ext uri="{FF2B5EF4-FFF2-40B4-BE49-F238E27FC236}">
                <a16:creationId xmlns:a16="http://schemas.microsoft.com/office/drawing/2014/main" id="{B774D274-8ECD-ED4D-A047-CFDAFF82283F}"/>
              </a:ext>
            </a:extLst>
          </p:cNvPr>
          <p:cNvSpPr>
            <a:spLocks noGrp="1"/>
          </p:cNvSpPr>
          <p:nvPr>
            <p:ph idx="1"/>
          </p:nvPr>
        </p:nvSpPr>
        <p:spPr>
          <a:xfrm>
            <a:off x="1141412" y="2071933"/>
            <a:ext cx="5836437" cy="3541714"/>
          </a:xfrm>
        </p:spPr>
        <p:txBody>
          <a:bodyPr>
            <a:normAutofit fontScale="92500" lnSpcReduction="10000"/>
          </a:bodyPr>
          <a:lstStyle/>
          <a:p>
            <a:r>
              <a:rPr lang="nl-NL" dirty="0">
                <a:latin typeface="Calibri" panose="020F0502020204030204" pitchFamily="34" charset="0"/>
                <a:cs typeface="Calibri" panose="020F0502020204030204" pitchFamily="34" charset="0"/>
              </a:rPr>
              <a:t>Start</a:t>
            </a:r>
          </a:p>
          <a:p>
            <a:r>
              <a:rPr lang="nl-NL" dirty="0">
                <a:latin typeface="Calibri" panose="020F0502020204030204" pitchFamily="34" charset="0"/>
                <a:cs typeface="Calibri" panose="020F0502020204030204" pitchFamily="34" charset="0"/>
              </a:rPr>
              <a:t>Bekijk buren</a:t>
            </a:r>
          </a:p>
          <a:p>
            <a:r>
              <a:rPr lang="nl-NL" dirty="0">
                <a:latin typeface="Calibri" panose="020F0502020204030204" pitchFamily="34" charset="0"/>
                <a:cs typeface="Calibri" panose="020F0502020204030204" pitchFamily="34" charset="0"/>
              </a:rPr>
              <a:t>Som:  </a:t>
            </a:r>
            <a:r>
              <a:rPr lang="nl-NL" b="1" dirty="0">
                <a:latin typeface="Calibri" panose="020F0502020204030204" pitchFamily="34" charset="0"/>
                <a:cs typeface="Calibri" panose="020F0502020204030204" pitchFamily="34" charset="0"/>
              </a:rPr>
              <a:t>f = c + h</a:t>
            </a:r>
          </a:p>
          <a:p>
            <a:r>
              <a:rPr lang="nl-NL" dirty="0">
                <a:latin typeface="Calibri" panose="020F0502020204030204" pitchFamily="34" charset="0"/>
                <a:cs typeface="Calibri" panose="020F0502020204030204" pitchFamily="34" charset="0"/>
              </a:rPr>
              <a:t>Priority queue: gesorteerd op laagste f</a:t>
            </a:r>
          </a:p>
          <a:p>
            <a:r>
              <a:rPr lang="nl-NL" dirty="0" err="1">
                <a:latin typeface="Calibri" panose="020F0502020204030204" pitchFamily="34" charset="0"/>
                <a:cs typeface="Calibri" panose="020F0502020204030204" pitchFamily="34" charset="0"/>
              </a:rPr>
              <a:t>Visited</a:t>
            </a:r>
            <a:r>
              <a:rPr lang="nl-NL" dirty="0">
                <a:latin typeface="Calibri" panose="020F0502020204030204" pitchFamily="34" charset="0"/>
                <a:cs typeface="Calibri" panose="020F0502020204030204" pitchFamily="34" charset="0"/>
              </a:rPr>
              <a:t>: aangepast</a:t>
            </a:r>
          </a:p>
          <a:p>
            <a:r>
              <a:rPr lang="nl-NL" dirty="0">
                <a:latin typeface="Calibri" panose="020F0502020204030204" pitchFamily="34" charset="0"/>
                <a:cs typeface="Calibri" panose="020F0502020204030204" pitchFamily="34" charset="0"/>
              </a:rPr>
              <a:t>End</a:t>
            </a:r>
          </a:p>
          <a:p>
            <a:pPr marL="0" indent="0">
              <a:buNone/>
            </a:pPr>
            <a:r>
              <a:rPr lang="nl-NL" dirty="0">
                <a:latin typeface="Calibri" panose="020F0502020204030204" pitchFamily="34" charset="0"/>
                <a:cs typeface="Calibri" panose="020F0502020204030204" pitchFamily="34" charset="0"/>
                <a:sym typeface="Wingdings" pitchFamily="2" charset="2"/>
              </a:rPr>
              <a:t> </a:t>
            </a:r>
            <a:r>
              <a:rPr lang="nl-NL" dirty="0">
                <a:latin typeface="Calibri" panose="020F0502020204030204" pitchFamily="34" charset="0"/>
                <a:cs typeface="Calibri" panose="020F0502020204030204" pitchFamily="34" charset="0"/>
              </a:rPr>
              <a:t>pad met laagste f</a:t>
            </a: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p:txBody>
      </p:sp>
      <p:pic>
        <p:nvPicPr>
          <p:cNvPr id="10" name="Afbeelding 9">
            <a:extLst>
              <a:ext uri="{FF2B5EF4-FFF2-40B4-BE49-F238E27FC236}">
                <a16:creationId xmlns:a16="http://schemas.microsoft.com/office/drawing/2014/main" id="{ECADF0C6-3DE6-1548-B4EF-22893F143E45}"/>
              </a:ext>
            </a:extLst>
          </p:cNvPr>
          <p:cNvPicPr>
            <a:picLocks noChangeAspect="1"/>
          </p:cNvPicPr>
          <p:nvPr/>
        </p:nvPicPr>
        <p:blipFill>
          <a:blip r:embed="rId3"/>
          <a:stretch>
            <a:fillRect/>
          </a:stretch>
        </p:blipFill>
        <p:spPr>
          <a:xfrm>
            <a:off x="7782399" y="2290082"/>
            <a:ext cx="2277836" cy="2277836"/>
          </a:xfrm>
          <a:prstGeom prst="rect">
            <a:avLst/>
          </a:prstGeom>
        </p:spPr>
      </p:pic>
      <p:sp>
        <p:nvSpPr>
          <p:cNvPr id="6" name="Tijdelijke aanduiding voor dianummer 8">
            <a:extLst>
              <a:ext uri="{FF2B5EF4-FFF2-40B4-BE49-F238E27FC236}">
                <a16:creationId xmlns:a16="http://schemas.microsoft.com/office/drawing/2014/main" id="{3D7DD80F-84D8-4249-A95A-A89D6E23373F}"/>
              </a:ext>
            </a:extLst>
          </p:cNvPr>
          <p:cNvSpPr txBox="1">
            <a:spLocks/>
          </p:cNvSpPr>
          <p:nvPr/>
        </p:nvSpPr>
        <p:spPr>
          <a:xfrm>
            <a:off x="11342078" y="6090082"/>
            <a:ext cx="305427"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800" b="1" smtClean="0"/>
              <a:pPr/>
              <a:t>8</a:t>
            </a:fld>
            <a:endParaRPr lang="en-US" sz="1800" b="1" dirty="0"/>
          </a:p>
        </p:txBody>
      </p:sp>
      <p:sp>
        <p:nvSpPr>
          <p:cNvPr id="4" name="Rechthoek 3">
            <a:extLst>
              <a:ext uri="{FF2B5EF4-FFF2-40B4-BE49-F238E27FC236}">
                <a16:creationId xmlns:a16="http://schemas.microsoft.com/office/drawing/2014/main" id="{C46F41E8-60A6-4F34-AFCD-9D37E8B63ED9}"/>
              </a:ext>
            </a:extLst>
          </p:cNvPr>
          <p:cNvSpPr/>
          <p:nvPr/>
        </p:nvSpPr>
        <p:spPr>
          <a:xfrm>
            <a:off x="2069622" y="3134940"/>
            <a:ext cx="1099707" cy="3906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17604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23000">
              <a:srgbClr val="45535E"/>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5A26021A-F45A-7441-BF69-C225CC8649A0}"/>
              </a:ext>
            </a:extLst>
          </p:cNvPr>
          <p:cNvSpPr>
            <a:spLocks noGrp="1"/>
          </p:cNvSpPr>
          <p:nvPr>
            <p:ph type="title"/>
          </p:nvPr>
        </p:nvSpPr>
        <p:spPr>
          <a:xfrm>
            <a:off x="1141413" y="1082673"/>
            <a:ext cx="2869416" cy="4708528"/>
          </a:xfrm>
        </p:spPr>
        <p:txBody>
          <a:bodyPr>
            <a:normAutofit/>
          </a:bodyPr>
          <a:lstStyle/>
          <a:p>
            <a:pPr algn="r"/>
            <a:r>
              <a:rPr lang="nl-NL" sz="4000" cap="none">
                <a:latin typeface="Calibri" panose="020F0502020204030204" pitchFamily="34" charset="0"/>
                <a:cs typeface="Calibri" panose="020F0502020204030204" pitchFamily="34" charset="0"/>
              </a:rPr>
              <a:t>Heursitieken </a:t>
            </a:r>
            <a:br>
              <a:rPr lang="nl-NL" sz="4000" cap="none">
                <a:latin typeface="Calibri" panose="020F0502020204030204" pitchFamily="34" charset="0"/>
                <a:cs typeface="Calibri" panose="020F0502020204030204" pitchFamily="34" charset="0"/>
              </a:rPr>
            </a:br>
            <a:r>
              <a:rPr lang="nl-NL" sz="4000" cap="none">
                <a:latin typeface="Calibri" panose="020F0502020204030204" pitchFamily="34" charset="0"/>
                <a:cs typeface="Calibri" panose="020F0502020204030204" pitchFamily="34" charset="0"/>
              </a:rPr>
              <a:t>f = c + h</a:t>
            </a:r>
          </a:p>
        </p:txBody>
      </p:sp>
      <p:cxnSp>
        <p:nvCxnSpPr>
          <p:cNvPr id="41" name="Straight Connector 4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3D352E50-2616-AA4B-8E90-49E5D7F1B69D}"/>
              </a:ext>
            </a:extLst>
          </p:cNvPr>
          <p:cNvSpPr>
            <a:spLocks noGrp="1"/>
          </p:cNvSpPr>
          <p:nvPr>
            <p:ph idx="1"/>
          </p:nvPr>
        </p:nvSpPr>
        <p:spPr>
          <a:xfrm>
            <a:off x="5297763" y="1082673"/>
            <a:ext cx="5751237" cy="4708528"/>
          </a:xfrm>
        </p:spPr>
        <p:txBody>
          <a:bodyPr anchor="ctr">
            <a:normAutofit/>
          </a:bodyPr>
          <a:lstStyle/>
          <a:p>
            <a:r>
              <a:rPr lang="nl-NL" sz="1800" dirty="0">
                <a:latin typeface="Calibri" panose="020F0502020204030204" pitchFamily="34" charset="0"/>
                <a:cs typeface="Calibri" panose="020F0502020204030204" pitchFamily="34" charset="0"/>
              </a:rPr>
              <a:t>c = kosten</a:t>
            </a:r>
          </a:p>
          <a:p>
            <a:pPr lvl="1"/>
            <a:r>
              <a:rPr lang="nl-NL" sz="1800" dirty="0">
                <a:latin typeface="Calibri" panose="020F0502020204030204" pitchFamily="34" charset="0"/>
                <a:cs typeface="Calibri" panose="020F0502020204030204" pitchFamily="34" charset="0"/>
              </a:rPr>
              <a:t>aantal stappen vanaf de start-gate</a:t>
            </a:r>
          </a:p>
          <a:p>
            <a:r>
              <a:rPr lang="nl-NL" sz="1800" dirty="0">
                <a:latin typeface="Calibri" panose="020F0502020204030204" pitchFamily="34" charset="0"/>
                <a:cs typeface="Calibri" panose="020F0502020204030204" pitchFamily="34" charset="0"/>
              </a:rPr>
              <a:t>h = heuristiek</a:t>
            </a:r>
          </a:p>
          <a:p>
            <a:pPr lvl="1"/>
            <a:r>
              <a:rPr lang="nl-NL" sz="1800" dirty="0">
                <a:latin typeface="Calibri" panose="020F0502020204030204" pitchFamily="34" charset="0"/>
                <a:cs typeface="Calibri" panose="020F0502020204030204" pitchFamily="34" charset="0"/>
              </a:rPr>
              <a:t>Manhattan</a:t>
            </a:r>
          </a:p>
          <a:p>
            <a:pPr lvl="1"/>
            <a:r>
              <a:rPr lang="nl-NL" sz="1800" dirty="0" err="1">
                <a:latin typeface="Calibri" panose="020F0502020204030204" pitchFamily="34" charset="0"/>
                <a:cs typeface="Calibri" panose="020F0502020204030204" pitchFamily="34" charset="0"/>
              </a:rPr>
              <a:t>Distance</a:t>
            </a:r>
            <a:r>
              <a:rPr lang="nl-NL" sz="1800" dirty="0">
                <a:latin typeface="Calibri" panose="020F0502020204030204" pitchFamily="34" charset="0"/>
                <a:cs typeface="Calibri" panose="020F0502020204030204" pitchFamily="34" charset="0"/>
              </a:rPr>
              <a:t> </a:t>
            </a:r>
            <a:r>
              <a:rPr lang="nl-NL" sz="1800" dirty="0" err="1">
                <a:latin typeface="Calibri" panose="020F0502020204030204" pitchFamily="34" charset="0"/>
                <a:cs typeface="Calibri" panose="020F0502020204030204" pitchFamily="34" charset="0"/>
              </a:rPr>
              <a:t>to</a:t>
            </a:r>
            <a:r>
              <a:rPr lang="nl-NL" sz="1800" dirty="0">
                <a:latin typeface="Calibri" panose="020F0502020204030204" pitchFamily="34" charset="0"/>
                <a:cs typeface="Calibri" panose="020F0502020204030204" pitchFamily="34" charset="0"/>
              </a:rPr>
              <a:t> gates</a:t>
            </a:r>
          </a:p>
          <a:p>
            <a:pPr lvl="1"/>
            <a:r>
              <a:rPr lang="nl-NL" sz="1800" dirty="0">
                <a:latin typeface="Calibri" panose="020F0502020204030204" pitchFamily="34" charset="0"/>
                <a:cs typeface="Calibri" panose="020F0502020204030204" pitchFamily="34" charset="0"/>
              </a:rPr>
              <a:t>Loose </a:t>
            </a:r>
            <a:r>
              <a:rPr lang="nl-NL" sz="1800" dirty="0" err="1">
                <a:latin typeface="Calibri" panose="020F0502020204030204" pitchFamily="34" charset="0"/>
                <a:cs typeface="Calibri" panose="020F0502020204030204" pitchFamily="34" charset="0"/>
              </a:rPr>
              <a:t>cables</a:t>
            </a:r>
            <a:endParaRPr lang="nl-NL" sz="1800" dirty="0">
              <a:latin typeface="Calibri" panose="020F0502020204030204" pitchFamily="34" charset="0"/>
              <a:cs typeface="Calibri" panose="020F0502020204030204" pitchFamily="34" charset="0"/>
            </a:endParaRPr>
          </a:p>
          <a:p>
            <a:r>
              <a:rPr lang="nl-NL" sz="1800" dirty="0" err="1">
                <a:latin typeface="Calibri" panose="020F0502020204030204" pitchFamily="34" charset="0"/>
                <a:cs typeface="Calibri" panose="020F0502020204030204" pitchFamily="34" charset="0"/>
              </a:rPr>
              <a:t>Netlist</a:t>
            </a:r>
            <a:r>
              <a:rPr lang="nl-NL" sz="1800" dirty="0">
                <a:latin typeface="Calibri" panose="020F0502020204030204" pitchFamily="34" charset="0"/>
                <a:cs typeface="Calibri" panose="020F0502020204030204" pitchFamily="34" charset="0"/>
              </a:rPr>
              <a:t> over lagen verdelen</a:t>
            </a:r>
          </a:p>
          <a:p>
            <a:r>
              <a:rPr lang="nl-NL" sz="1800" dirty="0">
                <a:latin typeface="Calibri" panose="020F0502020204030204" pitchFamily="34" charset="0"/>
                <a:cs typeface="Calibri" panose="020F0502020204030204" pitchFamily="34" charset="0"/>
              </a:rPr>
              <a:t>Hill </a:t>
            </a:r>
            <a:r>
              <a:rPr lang="nl-NL" sz="1800" dirty="0" err="1">
                <a:latin typeface="Calibri" panose="020F0502020204030204" pitchFamily="34" charset="0"/>
                <a:cs typeface="Calibri" panose="020F0502020204030204" pitchFamily="34" charset="0"/>
              </a:rPr>
              <a:t>climber</a:t>
            </a:r>
            <a:endParaRPr lang="nl-NL" sz="1800" dirty="0">
              <a:latin typeface="Calibri" panose="020F0502020204030204" pitchFamily="34" charset="0"/>
              <a:cs typeface="Calibri" panose="020F0502020204030204" pitchFamily="34" charset="0"/>
            </a:endParaRPr>
          </a:p>
        </p:txBody>
      </p:sp>
      <p:grpSp>
        <p:nvGrpSpPr>
          <p:cNvPr id="43" name="Group 4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 name="Tijdelijke aanduiding voor dianummer 8">
            <a:extLst>
              <a:ext uri="{FF2B5EF4-FFF2-40B4-BE49-F238E27FC236}">
                <a16:creationId xmlns:a16="http://schemas.microsoft.com/office/drawing/2014/main" id="{77F891E7-DFC5-4FFE-BA46-C7AE0F992431}"/>
              </a:ext>
            </a:extLst>
          </p:cNvPr>
          <p:cNvSpPr txBox="1">
            <a:spLocks/>
          </p:cNvSpPr>
          <p:nvPr/>
        </p:nvSpPr>
        <p:spPr>
          <a:xfrm>
            <a:off x="11342078" y="6090082"/>
            <a:ext cx="305427" cy="42074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D22F896-40B5-4ADD-8801-0D06FADFA095}" type="slidenum">
              <a:rPr lang="en-US" sz="1800" b="1" smtClean="0"/>
              <a:pPr>
                <a:spcAft>
                  <a:spcPts val="600"/>
                </a:spcAft>
              </a:pPr>
              <a:t>9</a:t>
            </a:fld>
            <a:endParaRPr lang="en-US" sz="1800" b="1"/>
          </a:p>
        </p:txBody>
      </p:sp>
    </p:spTree>
    <p:extLst>
      <p:ext uri="{BB962C8B-B14F-4D97-AF65-F5344CB8AC3E}">
        <p14:creationId xmlns:p14="http://schemas.microsoft.com/office/powerpoint/2010/main" val="811474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3248</TotalTime>
  <Words>1170</Words>
  <Application>Microsoft Office PowerPoint</Application>
  <PresentationFormat>Breedbeeld</PresentationFormat>
  <Paragraphs>197</Paragraphs>
  <Slides>13</Slides>
  <Notes>12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13</vt:i4>
      </vt:variant>
    </vt:vector>
  </HeadingPairs>
  <TitlesOfParts>
    <vt:vector size="17" baseType="lpstr">
      <vt:lpstr>Arial</vt:lpstr>
      <vt:lpstr>Calibri</vt:lpstr>
      <vt:lpstr>Tw Cen MT</vt:lpstr>
      <vt:lpstr>Circuit</vt:lpstr>
      <vt:lpstr>Sjips Emma Caarls, Lisa Geers, Marte van der Wijk</vt:lpstr>
      <vt:lpstr>Inhoud</vt:lpstr>
      <vt:lpstr>Doel van de case</vt:lpstr>
      <vt:lpstr>Doel van de case</vt:lpstr>
      <vt:lpstr>Toestandsruimte</vt:lpstr>
      <vt:lpstr>Oplossingsstrategieën: ordening van de netlist</vt:lpstr>
      <vt:lpstr>Oplossingsstrategieën: XYZ-move</vt:lpstr>
      <vt:lpstr>Oplossingsstrategieën: A* Zoekt het kortste pad tussen gates </vt:lpstr>
      <vt:lpstr>Heursitieken  f = c + h</vt:lpstr>
      <vt:lpstr>Resultaten Chip 1, netlist 1, A*, most common, distance_to_gate, layering_netlist, Hill Climber.</vt:lpstr>
      <vt:lpstr>Resultaten</vt:lpstr>
      <vt:lpstr>Discussie</vt:lpstr>
      <vt:lpstr>Conclusie &amp; vervolg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Sjips</dc:title>
  <dc:creator>lisa geers</dc:creator>
  <cp:lastModifiedBy>Marte vd wijk</cp:lastModifiedBy>
  <cp:revision>99</cp:revision>
  <dcterms:created xsi:type="dcterms:W3CDTF">2020-01-08T10:16:43Z</dcterms:created>
  <dcterms:modified xsi:type="dcterms:W3CDTF">2020-01-29T15:38:09Z</dcterms:modified>
</cp:coreProperties>
</file>