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96A-3E22-41FD-B562-00BA8AA0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9290A-601E-428A-BBD6-22878DCD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3FB9-1321-4370-9953-7E91B5FB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7703-7DB5-47F3-B83F-C856DF1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7D8A-43B7-4B81-9503-37EC76B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95C-569F-4A7B-A52E-774D858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6D48-8C45-4A69-AC2A-64823B16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2A1F-2348-4E66-9155-8A21709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E90F-D7E5-4E59-8D2D-6A9208D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FD65-E904-4C5A-8BAA-2398DFE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69D1-B934-4AFD-AD96-AD09A60FF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D7A0-2A99-4DCB-91D7-FD6420AC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DE6-C12C-462E-8ED0-09F88A9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DB65-8371-4471-B18B-D82CB604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B38F-C7A7-444C-BB92-F3186A2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E7D4-D17E-4B84-8B58-40F98C5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2DF5-BB80-4120-B0CC-4933E999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95F-4033-4F10-80B1-69807C9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A0E0-87CF-4A9A-8A4E-7656B16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8197-3FB1-4D74-897E-41169AC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64FF-0ADE-4223-873B-C030D06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94C5-8085-48F7-ABDC-4C304B02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C905-AEA7-4ECE-BC54-0CC568A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E771-6FB0-4AC6-9D97-84BDCA6B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30EE-B690-4349-ACD4-EE57FFF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79B-3196-488A-A6E0-0A52E5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9294-449F-484C-B325-978267A9C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5A68-5A75-4056-96E3-6CEB6050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4BAC-3427-4B46-AD28-999FE21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BE3-5631-4ED4-9603-BA04E74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D845-7BB7-4A90-A377-A037A31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75E-12BD-464C-A3D9-11D29BEC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C860-3F04-4439-B717-1A693744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D14CF-6D72-4F71-B28A-921FCF7A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65688-2DD8-410D-A082-5EC8F0B2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7863-D25F-48B6-9E56-1B052429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1294-0CEE-4C4D-8069-9884D43F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B4864-E756-43AE-BB91-E57D728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1BFD4-2697-4785-BC2C-5A2DB67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280-0124-4F19-8B42-D7A890F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31EE-4305-4396-AD9B-AF5B32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196F-AB57-4BC0-9752-1CC78D87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2895-31E8-40A4-93FB-CFAE408D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BE4E-6BB3-42FD-BDA7-E17F221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30035-AA28-4EA8-BFBB-AD56371C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E16A-94CA-4E92-95B0-2994358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E3E4-1399-4E60-A38F-A98DAA1F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D992-445E-46E2-BD92-ADC33A7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A636-C27E-4A94-93EC-ED9CE45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6031-3911-4E03-A8C9-847BDBB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668B-86AC-4EDC-B732-93402F6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C544-719C-4E4B-8AAC-8E48EC5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5EE1-D470-4128-9D32-78931A78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4C34-3814-4178-8BF0-9CA5747A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4265-90A9-485A-A9C2-37D37F14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D0EBA-5292-4C3E-A041-8E153435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4C74-7228-4093-8E8A-40D03B2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77CC-9B5C-4190-BA17-F58F7DE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F8B4-D559-4DDA-ADF7-906204D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A526-A15F-4A5F-8B61-D4DE5AD1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78C8-2CA2-4C68-925D-3945CCB4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EE4B-68D4-4DD6-916E-B6BD3677EE4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9D63-102C-4F9A-A271-8470F0D0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0147-582D-45E1-A866-ED86B079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0A834CC-643C-4E34-B429-24BA762F054D}"/>
              </a:ext>
            </a:extLst>
          </p:cNvPr>
          <p:cNvGrpSpPr/>
          <p:nvPr/>
        </p:nvGrpSpPr>
        <p:grpSpPr>
          <a:xfrm>
            <a:off x="0" y="0"/>
            <a:ext cx="7449590" cy="3019846"/>
            <a:chOff x="0" y="0"/>
            <a:chExt cx="7449590" cy="30198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86C13-2D48-4814-9DB1-0FFD74DCD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449590" cy="3019846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624E7F-55E2-4EBC-815A-235F39EFC541}"/>
                </a:ext>
              </a:extLst>
            </p:cNvPr>
            <p:cNvGrpSpPr/>
            <p:nvPr/>
          </p:nvGrpSpPr>
          <p:grpSpPr>
            <a:xfrm>
              <a:off x="2664542" y="0"/>
              <a:ext cx="2674374" cy="338554"/>
              <a:chOff x="2664542" y="0"/>
              <a:chExt cx="2674374" cy="338554"/>
            </a:xfrm>
          </p:grpSpPr>
          <p:sp>
            <p:nvSpPr>
              <p:cNvPr id="6" name="Arrow: Left 5">
                <a:extLst>
                  <a:ext uri="{FF2B5EF4-FFF2-40B4-BE49-F238E27FC236}">
                    <a16:creationId xmlns:a16="http://schemas.microsoft.com/office/drawing/2014/main" id="{180235C8-668B-4966-91B2-0D1C8B45161B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7F46F-B7F7-426C-BDCB-B652131F13DD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231058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Notebook name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A1A939-B48F-41F6-977F-060B5E14416E}"/>
                </a:ext>
              </a:extLst>
            </p:cNvPr>
            <p:cNvGrpSpPr/>
            <p:nvPr/>
          </p:nvGrpSpPr>
          <p:grpSpPr>
            <a:xfrm>
              <a:off x="4714574" y="378544"/>
              <a:ext cx="1981194" cy="338554"/>
              <a:chOff x="2664542" y="0"/>
              <a:chExt cx="1981194" cy="338554"/>
            </a:xfrm>
          </p:grpSpPr>
          <p:sp>
            <p:nvSpPr>
              <p:cNvPr id="10" name="Arrow: Left 9">
                <a:extLst>
                  <a:ext uri="{FF2B5EF4-FFF2-40B4-BE49-F238E27FC236}">
                    <a16:creationId xmlns:a16="http://schemas.microsoft.com/office/drawing/2014/main" id="{9B1FA6E4-36D7-4DBE-87B4-EC69989448BE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457005-371C-4AB8-8FB0-46724104C7CF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1617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Menu bar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ADF416-F2C4-41A8-A0A0-9BDCA1B21442}"/>
                </a:ext>
              </a:extLst>
            </p:cNvPr>
            <p:cNvGrpSpPr/>
            <p:nvPr/>
          </p:nvGrpSpPr>
          <p:grpSpPr>
            <a:xfrm>
              <a:off x="5230768" y="693175"/>
              <a:ext cx="1981194" cy="338554"/>
              <a:chOff x="2664542" y="15120"/>
              <a:chExt cx="1981194" cy="299423"/>
            </a:xfrm>
          </p:grpSpPr>
          <p:sp>
            <p:nvSpPr>
              <p:cNvPr id="13" name="Arrow: Left 12">
                <a:extLst>
                  <a:ext uri="{FF2B5EF4-FFF2-40B4-BE49-F238E27FC236}">
                    <a16:creationId xmlns:a16="http://schemas.microsoft.com/office/drawing/2014/main" id="{D6F4AF31-BC40-4DF3-98A2-F35B8FB1BB1C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EC1A4A-C4F3-48A8-8313-C8A21E291150}"/>
                  </a:ext>
                </a:extLst>
              </p:cNvPr>
              <p:cNvSpPr txBox="1"/>
              <p:nvPr/>
            </p:nvSpPr>
            <p:spPr>
              <a:xfrm>
                <a:off x="3028335" y="15120"/>
                <a:ext cx="1617401" cy="29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Toolbar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C6CF5D-295C-45FE-8AF0-4EFA52615545}"/>
                </a:ext>
              </a:extLst>
            </p:cNvPr>
            <p:cNvSpPr txBox="1"/>
            <p:nvPr/>
          </p:nvSpPr>
          <p:spPr>
            <a:xfrm>
              <a:off x="527804" y="1915175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Cell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43E562C2-4DA9-4796-9ECD-A6825FB89030}"/>
                </a:ext>
              </a:extLst>
            </p:cNvPr>
            <p:cNvSpPr/>
            <p:nvPr/>
          </p:nvSpPr>
          <p:spPr>
            <a:xfrm>
              <a:off x="242606" y="1382234"/>
              <a:ext cx="219912" cy="1413844"/>
            </a:xfrm>
            <a:prstGeom prst="rightBrace">
              <a:avLst>
                <a:gd name="adj1" fmla="val 4804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3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DA941-1AE5-45DE-B138-93156C257564}"/>
              </a:ext>
            </a:extLst>
          </p:cNvPr>
          <p:cNvSpPr/>
          <p:nvPr/>
        </p:nvSpPr>
        <p:spPr>
          <a:xfrm rot="21381319">
            <a:off x="658761" y="2005502"/>
            <a:ext cx="10943303" cy="25190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12201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Congratulations !</a:t>
            </a:r>
          </a:p>
        </p:txBody>
      </p:sp>
    </p:spTree>
    <p:extLst>
      <p:ext uri="{BB962C8B-B14F-4D97-AF65-F5344CB8AC3E}">
        <p14:creationId xmlns:p14="http://schemas.microsoft.com/office/powerpoint/2010/main" val="346555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Vladimir Script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4</cp:revision>
  <dcterms:created xsi:type="dcterms:W3CDTF">2019-01-25T16:46:50Z</dcterms:created>
  <dcterms:modified xsi:type="dcterms:W3CDTF">2019-01-27T05:13:32Z</dcterms:modified>
</cp:coreProperties>
</file>