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A834CC-643C-4E34-B429-24BA762F054D}"/>
              </a:ext>
            </a:extLst>
          </p:cNvPr>
          <p:cNvGrpSpPr/>
          <p:nvPr/>
        </p:nvGrpSpPr>
        <p:grpSpPr>
          <a:xfrm>
            <a:off x="0" y="0"/>
            <a:ext cx="7449590" cy="3019846"/>
            <a:chOff x="0" y="0"/>
            <a:chExt cx="7449590" cy="30198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86C13-2D48-4814-9DB1-0FFD74DC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49590" cy="301984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714574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5230768" y="693175"/>
              <a:ext cx="1981194" cy="338554"/>
              <a:chOff x="2664542" y="15120"/>
              <a:chExt cx="1981194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617401" cy="29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527804" y="1915175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242606" y="1382234"/>
              <a:ext cx="219912" cy="1413844"/>
            </a:xfrm>
            <a:prstGeom prst="rightBrace">
              <a:avLst>
                <a:gd name="adj1" fmla="val 4804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4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3</cp:revision>
  <dcterms:created xsi:type="dcterms:W3CDTF">2019-01-25T16:46:50Z</dcterms:created>
  <dcterms:modified xsi:type="dcterms:W3CDTF">2019-01-25T21:45:35Z</dcterms:modified>
</cp:coreProperties>
</file>