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C96A-3E22-41FD-B562-00BA8AA07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9290A-601E-428A-BBD6-22878DCD7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23FB9-1321-4370-9953-7E91B5FB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77703-7DB5-47F3-B83F-C856DF16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17D8A-43B7-4B81-9503-37EC76BB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D95C-569F-4A7B-A52E-774D858E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F6D48-8C45-4A69-AC2A-64823B16B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A2A1F-2348-4E66-9155-8A217090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4E90F-D7E5-4E59-8D2D-6A9208D4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2FD65-E904-4C5A-8BAA-2398DFE3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0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169D1-B934-4AFD-AD96-AD09A60FF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DD7A0-2A99-4DCB-91D7-FD6420ACA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2DDE6-C12C-462E-8ED0-09F88A9F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FDB65-8371-4471-B18B-D82CB604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1B38F-C7A7-444C-BB92-F3186A2B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6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E7D4-D17E-4B84-8B58-40F98C50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92DF5-BB80-4120-B0CC-4933E999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095F-4033-4F10-80B1-69807C96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7A0E0-87CF-4A9A-8A4E-7656B164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88197-3FB1-4D74-897E-41169ACD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2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64FF-0ADE-4223-873B-C030D064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D94C5-8085-48F7-ABDC-4C304B026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8C905-AEA7-4ECE-BC54-0CC568A4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7E771-6FB0-4AC6-9D97-84BDCA6B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630EE-B690-4349-ACD4-EE57FFFD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5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279B-3196-488A-A6E0-0A52E59F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9294-449F-484C-B325-978267A9C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F5A68-5A75-4056-96E3-6CEB60500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64BAC-3427-4B46-AD28-999FE21A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F5BE3-5631-4ED4-9603-BA04E74E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3D845-7BB7-4A90-A377-A037A31A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0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575E-12BD-464C-A3D9-11D29BEC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1C860-3F04-4439-B717-1A693744C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D14CF-6D72-4F71-B28A-921FCF7A6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65688-2DD8-410D-A082-5EC8F0B22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87863-D25F-48B6-9E56-1B052429D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61294-0CEE-4C4D-8069-9884D43F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B4864-E756-43AE-BB91-E57D7287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1BFD4-2697-4785-BC2C-5A2DB672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3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D280-0124-4F19-8B42-D7A890F5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31EE-4305-4396-AD9B-AF5B32AE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A196F-AB57-4BC0-9752-1CC78D87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72895-31E8-40A4-93FB-CFAE408D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1BE4E-6BB3-42FD-BDA7-E17F221C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30035-AA28-4EA8-BFBB-AD56371C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EE16A-94CA-4E92-95B0-29943586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4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E3E4-1399-4E60-A38F-A98DAA1F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D992-445E-46E2-BD92-ADC33A74A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0A636-C27E-4A94-93EC-ED9CE4501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D6031-3911-4E03-A8C9-847BDBB0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F668B-86AC-4EDC-B732-93402F6C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AC544-719C-4E4B-8AAC-8E48EC56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2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5EE1-D470-4128-9D32-78931A78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DC4C34-3814-4178-8BF0-9CA5747A3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14265-90A9-485A-A9C2-37D37F147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D0EBA-5292-4C3E-A041-8E153435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84C74-7228-4093-8E8A-40D03B2E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677CC-9B5C-4190-BA17-F58F7DE2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3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4F8B4-D559-4DDA-ADF7-906204D1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8A526-A15F-4A5F-8B61-D4DE5AD16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A78C8-2CA2-4C68-925D-3945CCB47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4EE4B-68D4-4DD6-916E-B6BD3677EE44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49D63-102C-4F9A-A271-8470F0D0A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0147-582D-45E1-A866-ED86B0794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0A834CC-643C-4E34-B429-24BA762F054D}"/>
              </a:ext>
            </a:extLst>
          </p:cNvPr>
          <p:cNvGrpSpPr/>
          <p:nvPr/>
        </p:nvGrpSpPr>
        <p:grpSpPr>
          <a:xfrm>
            <a:off x="0" y="0"/>
            <a:ext cx="7449590" cy="3019846"/>
            <a:chOff x="0" y="0"/>
            <a:chExt cx="7449590" cy="30198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E86C13-2D48-4814-9DB1-0FFD74DCD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449590" cy="3019846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624E7F-55E2-4EBC-815A-235F39EFC541}"/>
                </a:ext>
              </a:extLst>
            </p:cNvPr>
            <p:cNvGrpSpPr/>
            <p:nvPr/>
          </p:nvGrpSpPr>
          <p:grpSpPr>
            <a:xfrm>
              <a:off x="2664542" y="0"/>
              <a:ext cx="2674374" cy="338554"/>
              <a:chOff x="2664542" y="0"/>
              <a:chExt cx="2674374" cy="338554"/>
            </a:xfrm>
          </p:grpSpPr>
          <p:sp>
            <p:nvSpPr>
              <p:cNvPr id="6" name="Arrow: Left 5">
                <a:extLst>
                  <a:ext uri="{FF2B5EF4-FFF2-40B4-BE49-F238E27FC236}">
                    <a16:creationId xmlns:a16="http://schemas.microsoft.com/office/drawing/2014/main" id="{180235C8-668B-4966-91B2-0D1C8B45161B}"/>
                  </a:ext>
                </a:extLst>
              </p:cNvPr>
              <p:cNvSpPr/>
              <p:nvPr/>
            </p:nvSpPr>
            <p:spPr>
              <a:xfrm>
                <a:off x="2664542" y="68826"/>
                <a:ext cx="383458" cy="196645"/>
              </a:xfrm>
              <a:prstGeom prst="lef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17F46F-B7F7-426C-BDCB-B652131F13DD}"/>
                  </a:ext>
                </a:extLst>
              </p:cNvPr>
              <p:cNvSpPr txBox="1"/>
              <p:nvPr/>
            </p:nvSpPr>
            <p:spPr>
              <a:xfrm>
                <a:off x="3028335" y="0"/>
                <a:ext cx="231058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Notebook name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8A1A939-B48F-41F6-977F-060B5E14416E}"/>
                </a:ext>
              </a:extLst>
            </p:cNvPr>
            <p:cNvGrpSpPr/>
            <p:nvPr/>
          </p:nvGrpSpPr>
          <p:grpSpPr>
            <a:xfrm>
              <a:off x="4714574" y="378544"/>
              <a:ext cx="1981194" cy="338554"/>
              <a:chOff x="2664542" y="0"/>
              <a:chExt cx="1981194" cy="338554"/>
            </a:xfrm>
          </p:grpSpPr>
          <p:sp>
            <p:nvSpPr>
              <p:cNvPr id="10" name="Arrow: Left 9">
                <a:extLst>
                  <a:ext uri="{FF2B5EF4-FFF2-40B4-BE49-F238E27FC236}">
                    <a16:creationId xmlns:a16="http://schemas.microsoft.com/office/drawing/2014/main" id="{9B1FA6E4-36D7-4DBE-87B4-EC69989448BE}"/>
                  </a:ext>
                </a:extLst>
              </p:cNvPr>
              <p:cNvSpPr/>
              <p:nvPr/>
            </p:nvSpPr>
            <p:spPr>
              <a:xfrm>
                <a:off x="2664542" y="68826"/>
                <a:ext cx="383458" cy="196645"/>
              </a:xfrm>
              <a:prstGeom prst="lef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457005-371C-4AB8-8FB0-46724104C7CF}"/>
                  </a:ext>
                </a:extLst>
              </p:cNvPr>
              <p:cNvSpPr txBox="1"/>
              <p:nvPr/>
            </p:nvSpPr>
            <p:spPr>
              <a:xfrm>
                <a:off x="3028335" y="0"/>
                <a:ext cx="1617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Menu bar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CADF416-F2C4-41A8-A0A0-9BDCA1B21442}"/>
                </a:ext>
              </a:extLst>
            </p:cNvPr>
            <p:cNvGrpSpPr/>
            <p:nvPr/>
          </p:nvGrpSpPr>
          <p:grpSpPr>
            <a:xfrm>
              <a:off x="5230768" y="693175"/>
              <a:ext cx="1981194" cy="338554"/>
              <a:chOff x="2664542" y="15120"/>
              <a:chExt cx="1981194" cy="299423"/>
            </a:xfrm>
          </p:grpSpPr>
          <p:sp>
            <p:nvSpPr>
              <p:cNvPr id="13" name="Arrow: Left 12">
                <a:extLst>
                  <a:ext uri="{FF2B5EF4-FFF2-40B4-BE49-F238E27FC236}">
                    <a16:creationId xmlns:a16="http://schemas.microsoft.com/office/drawing/2014/main" id="{D6F4AF31-BC40-4DF3-98A2-F35B8FB1BB1C}"/>
                  </a:ext>
                </a:extLst>
              </p:cNvPr>
              <p:cNvSpPr/>
              <p:nvPr/>
            </p:nvSpPr>
            <p:spPr>
              <a:xfrm>
                <a:off x="2664542" y="68826"/>
                <a:ext cx="383458" cy="196645"/>
              </a:xfrm>
              <a:prstGeom prst="lef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EC1A4A-C4F3-48A8-8313-C8A21E291150}"/>
                  </a:ext>
                </a:extLst>
              </p:cNvPr>
              <p:cNvSpPr txBox="1"/>
              <p:nvPr/>
            </p:nvSpPr>
            <p:spPr>
              <a:xfrm>
                <a:off x="3028335" y="15120"/>
                <a:ext cx="1617401" cy="299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Toolbar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C6CF5D-295C-45FE-8AF0-4EFA52615545}"/>
                </a:ext>
              </a:extLst>
            </p:cNvPr>
            <p:cNvSpPr txBox="1"/>
            <p:nvPr/>
          </p:nvSpPr>
          <p:spPr>
            <a:xfrm>
              <a:off x="527804" y="1915175"/>
              <a:ext cx="1617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Active Cell</a:t>
              </a:r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43E562C2-4DA9-4796-9ECD-A6825FB89030}"/>
                </a:ext>
              </a:extLst>
            </p:cNvPr>
            <p:cNvSpPr/>
            <p:nvPr/>
          </p:nvSpPr>
          <p:spPr>
            <a:xfrm>
              <a:off x="242606" y="1382234"/>
              <a:ext cx="219912" cy="1413844"/>
            </a:xfrm>
            <a:prstGeom prst="rightBrace">
              <a:avLst>
                <a:gd name="adj1" fmla="val 48040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34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8A449F4-1FEA-4E4D-8F7D-A92626CDD22D}"/>
              </a:ext>
            </a:extLst>
          </p:cNvPr>
          <p:cNvGrpSpPr/>
          <p:nvPr/>
        </p:nvGrpSpPr>
        <p:grpSpPr>
          <a:xfrm>
            <a:off x="0" y="0"/>
            <a:ext cx="7278116" cy="3326087"/>
            <a:chOff x="0" y="0"/>
            <a:chExt cx="7278116" cy="332608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CACBE6D-1558-43FF-8CEA-827A181C0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78116" cy="3286584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624E7F-55E2-4EBC-815A-235F39EFC541}"/>
                </a:ext>
              </a:extLst>
            </p:cNvPr>
            <p:cNvGrpSpPr/>
            <p:nvPr/>
          </p:nvGrpSpPr>
          <p:grpSpPr>
            <a:xfrm>
              <a:off x="2664542" y="0"/>
              <a:ext cx="2674374" cy="338554"/>
              <a:chOff x="2664542" y="0"/>
              <a:chExt cx="2674374" cy="338554"/>
            </a:xfrm>
          </p:grpSpPr>
          <p:sp>
            <p:nvSpPr>
              <p:cNvPr id="6" name="Arrow: Left 5">
                <a:extLst>
                  <a:ext uri="{FF2B5EF4-FFF2-40B4-BE49-F238E27FC236}">
                    <a16:creationId xmlns:a16="http://schemas.microsoft.com/office/drawing/2014/main" id="{180235C8-668B-4966-91B2-0D1C8B45161B}"/>
                  </a:ext>
                </a:extLst>
              </p:cNvPr>
              <p:cNvSpPr/>
              <p:nvPr/>
            </p:nvSpPr>
            <p:spPr>
              <a:xfrm>
                <a:off x="2664542" y="68826"/>
                <a:ext cx="383458" cy="196645"/>
              </a:xfrm>
              <a:prstGeom prst="lef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17F46F-B7F7-426C-BDCB-B652131F13DD}"/>
                  </a:ext>
                </a:extLst>
              </p:cNvPr>
              <p:cNvSpPr txBox="1"/>
              <p:nvPr/>
            </p:nvSpPr>
            <p:spPr>
              <a:xfrm>
                <a:off x="3028335" y="0"/>
                <a:ext cx="231058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  <a:effectLst>
                      <a:outerShdw blurRad="50800" dist="38100" dir="2700000" algn="tl" rotWithShape="0">
                        <a:schemeClr val="bg1">
                          <a:alpha val="40000"/>
                        </a:schemeClr>
                      </a:outerShdw>
                    </a:effectLst>
                  </a:rPr>
                  <a:t>Notebook name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8A1A939-B48F-41F6-977F-060B5E14416E}"/>
                </a:ext>
              </a:extLst>
            </p:cNvPr>
            <p:cNvGrpSpPr/>
            <p:nvPr/>
          </p:nvGrpSpPr>
          <p:grpSpPr>
            <a:xfrm>
              <a:off x="4673010" y="378544"/>
              <a:ext cx="1981194" cy="338554"/>
              <a:chOff x="2664542" y="0"/>
              <a:chExt cx="1981194" cy="338554"/>
            </a:xfrm>
          </p:grpSpPr>
          <p:sp>
            <p:nvSpPr>
              <p:cNvPr id="10" name="Arrow: Left 9">
                <a:extLst>
                  <a:ext uri="{FF2B5EF4-FFF2-40B4-BE49-F238E27FC236}">
                    <a16:creationId xmlns:a16="http://schemas.microsoft.com/office/drawing/2014/main" id="{9B1FA6E4-36D7-4DBE-87B4-EC69989448BE}"/>
                  </a:ext>
                </a:extLst>
              </p:cNvPr>
              <p:cNvSpPr/>
              <p:nvPr/>
            </p:nvSpPr>
            <p:spPr>
              <a:xfrm>
                <a:off x="2664542" y="68826"/>
                <a:ext cx="383458" cy="196645"/>
              </a:xfrm>
              <a:prstGeom prst="lef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38100" dist="38100" dir="2700000" algn="tl">
                      <a:schemeClr val="bg1">
                        <a:alpha val="43000"/>
                      </a:schemeClr>
                    </a:outerShdw>
                  </a:effectLst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457005-371C-4AB8-8FB0-46724104C7CF}"/>
                  </a:ext>
                </a:extLst>
              </p:cNvPr>
              <p:cNvSpPr txBox="1"/>
              <p:nvPr/>
            </p:nvSpPr>
            <p:spPr>
              <a:xfrm>
                <a:off x="3028335" y="0"/>
                <a:ext cx="1617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chemeClr val="bg1">
                          <a:alpha val="43000"/>
                        </a:schemeClr>
                      </a:outerShdw>
                    </a:effectLst>
                  </a:rPr>
                  <a:t>Menu bar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CADF416-F2C4-41A8-A0A0-9BDCA1B21442}"/>
                </a:ext>
              </a:extLst>
            </p:cNvPr>
            <p:cNvGrpSpPr/>
            <p:nvPr/>
          </p:nvGrpSpPr>
          <p:grpSpPr>
            <a:xfrm>
              <a:off x="4689995" y="693175"/>
              <a:ext cx="2084431" cy="338554"/>
              <a:chOff x="2664542" y="15120"/>
              <a:chExt cx="2084431" cy="299423"/>
            </a:xfrm>
          </p:grpSpPr>
          <p:sp>
            <p:nvSpPr>
              <p:cNvPr id="13" name="Arrow: Left 12">
                <a:extLst>
                  <a:ext uri="{FF2B5EF4-FFF2-40B4-BE49-F238E27FC236}">
                    <a16:creationId xmlns:a16="http://schemas.microsoft.com/office/drawing/2014/main" id="{D6F4AF31-BC40-4DF3-98A2-F35B8FB1BB1C}"/>
                  </a:ext>
                </a:extLst>
              </p:cNvPr>
              <p:cNvSpPr/>
              <p:nvPr/>
            </p:nvSpPr>
            <p:spPr>
              <a:xfrm>
                <a:off x="2664542" y="68826"/>
                <a:ext cx="383458" cy="196645"/>
              </a:xfrm>
              <a:prstGeom prst="lef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EC1A4A-C4F3-48A8-8313-C8A21E291150}"/>
                  </a:ext>
                </a:extLst>
              </p:cNvPr>
              <p:cNvSpPr txBox="1"/>
              <p:nvPr/>
            </p:nvSpPr>
            <p:spPr>
              <a:xfrm>
                <a:off x="3028335" y="15120"/>
                <a:ext cx="1720638" cy="29942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  <a:effectLst>
                      <a:outerShdw blurRad="190500" dir="2700000" algn="tl" rotWithShape="0">
                        <a:schemeClr val="bg1">
                          <a:alpha val="40000"/>
                        </a:schemeClr>
                      </a:outerShdw>
                    </a:effectLst>
                  </a:rPr>
                  <a:t>Toolbar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C6CF5D-295C-45FE-8AF0-4EFA52615545}"/>
                </a:ext>
              </a:extLst>
            </p:cNvPr>
            <p:cNvSpPr txBox="1"/>
            <p:nvPr/>
          </p:nvSpPr>
          <p:spPr>
            <a:xfrm>
              <a:off x="468810" y="2330244"/>
              <a:ext cx="1617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chemeClr val="bg1">
                        <a:alpha val="43000"/>
                      </a:schemeClr>
                    </a:outerShdw>
                  </a:effectLst>
                </a:rPr>
                <a:t>Active Cell</a:t>
              </a:r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43E562C2-4DA9-4796-9ECD-A6825FB89030}"/>
                </a:ext>
              </a:extLst>
            </p:cNvPr>
            <p:cNvSpPr/>
            <p:nvPr/>
          </p:nvSpPr>
          <p:spPr>
            <a:xfrm>
              <a:off x="173781" y="2321576"/>
              <a:ext cx="199845" cy="583821"/>
            </a:xfrm>
            <a:prstGeom prst="rightBrace">
              <a:avLst>
                <a:gd name="adj1" fmla="val 48040"/>
                <a:gd name="adj2" fmla="val 31443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0F1342E1-59F4-4584-874D-54E3F0929095}"/>
                </a:ext>
              </a:extLst>
            </p:cNvPr>
            <p:cNvSpPr/>
            <p:nvPr/>
          </p:nvSpPr>
          <p:spPr>
            <a:xfrm>
              <a:off x="173781" y="1425771"/>
              <a:ext cx="199845" cy="856303"/>
            </a:xfrm>
            <a:prstGeom prst="rightBrace">
              <a:avLst>
                <a:gd name="adj1" fmla="val 48040"/>
                <a:gd name="adj2" fmla="val 44095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6A9D1F-B8E5-47CB-B7F6-DEE67240AE39}"/>
                </a:ext>
              </a:extLst>
            </p:cNvPr>
            <p:cNvSpPr txBox="1"/>
            <p:nvPr/>
          </p:nvSpPr>
          <p:spPr>
            <a:xfrm>
              <a:off x="468809" y="1621622"/>
              <a:ext cx="1617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Cell</a:t>
              </a:r>
            </a:p>
          </p:txBody>
        </p:sp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79B7D59-DCF5-4F63-ADF0-6154F735EE73}"/>
                </a:ext>
              </a:extLst>
            </p:cNvPr>
            <p:cNvSpPr/>
            <p:nvPr/>
          </p:nvSpPr>
          <p:spPr>
            <a:xfrm>
              <a:off x="173781" y="2937889"/>
              <a:ext cx="199845" cy="388198"/>
            </a:xfrm>
            <a:prstGeom prst="rightBrace">
              <a:avLst>
                <a:gd name="adj1" fmla="val 48040"/>
                <a:gd name="adj2" fmla="val 44095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A79CED-AE49-4E37-8D62-A7062486214B}"/>
                </a:ext>
              </a:extLst>
            </p:cNvPr>
            <p:cNvSpPr txBox="1"/>
            <p:nvPr/>
          </p:nvSpPr>
          <p:spPr>
            <a:xfrm>
              <a:off x="468809" y="2937889"/>
              <a:ext cx="1617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Cell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6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9DA941-1AE5-45DE-B138-93156C257564}"/>
              </a:ext>
            </a:extLst>
          </p:cNvPr>
          <p:cNvSpPr/>
          <p:nvPr/>
        </p:nvSpPr>
        <p:spPr>
          <a:xfrm rot="21381319">
            <a:off x="658761" y="2005502"/>
            <a:ext cx="10943303" cy="25190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Down">
              <a:avLst>
                <a:gd name="adj" fmla="val 12201"/>
              </a:avLst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7200" b="1" cap="none" spc="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ladimir Script" panose="03050402040407070305" pitchFamily="66" charset="0"/>
              </a:rPr>
              <a:t>Congratulations !</a:t>
            </a:r>
          </a:p>
        </p:txBody>
      </p:sp>
    </p:spTree>
    <p:extLst>
      <p:ext uri="{BB962C8B-B14F-4D97-AF65-F5344CB8AC3E}">
        <p14:creationId xmlns:p14="http://schemas.microsoft.com/office/powerpoint/2010/main" val="3465555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18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Vladimir Script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8</cp:revision>
  <dcterms:created xsi:type="dcterms:W3CDTF">2019-01-25T16:46:50Z</dcterms:created>
  <dcterms:modified xsi:type="dcterms:W3CDTF">2019-02-02T15:46:23Z</dcterms:modified>
</cp:coreProperties>
</file>