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5" r:id="rId6"/>
    <p:sldId id="266" r:id="rId7"/>
    <p:sldId id="261" r:id="rId8"/>
    <p:sldId id="260" r:id="rId9"/>
    <p:sldId id="267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mond, Larry (CAI - North Hills)" initials="DL(-NH" lastIdx="1" clrIdx="0">
    <p:extLst>
      <p:ext uri="{19B8F6BF-5375-455C-9EA6-DF929625EA0E}">
        <p15:presenceInfo xmlns:p15="http://schemas.microsoft.com/office/powerpoint/2012/main" userId="S-1-5-21-602162358-1060284298-725345543-2516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1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5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2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3F85-7E9F-4EB8-A181-CE3075DCA27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1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rrydiamond.github.io/typescriptcollectionsframework-Demo-For-Angular5/dist/" TargetMode="External"/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rrydiamond/typescriptcollectionsframewor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528" y="163358"/>
            <a:ext cx="10098157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Introduction to the</a:t>
            </a:r>
            <a:br>
              <a:rPr lang="en-US" sz="5400" b="1" dirty="0"/>
            </a:br>
            <a:r>
              <a:rPr lang="en-US" sz="5400" b="1" dirty="0"/>
              <a:t>TypeScript Collections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731" y="2552103"/>
            <a:ext cx="11177752" cy="1048790"/>
          </a:xfrm>
        </p:spPr>
        <p:txBody>
          <a:bodyPr>
            <a:normAutofit/>
          </a:bodyPr>
          <a:lstStyle/>
          <a:p>
            <a:r>
              <a:rPr lang="en-US" dirty="0"/>
              <a:t>By Larry Diamond - </a:t>
            </a:r>
            <a:r>
              <a:rPr lang="en-US" dirty="0" err="1"/>
              <a:t>ldiamond</a:t>
            </a:r>
            <a:r>
              <a:rPr lang="en-US" dirty="0"/>
              <a:t> at </a:t>
            </a:r>
            <a:r>
              <a:rPr lang="en-US" dirty="0" err="1"/>
              <a:t>ldiamond</a:t>
            </a:r>
            <a:r>
              <a:rPr lang="en-US" dirty="0"/>
              <a:t> dot com </a:t>
            </a:r>
          </a:p>
          <a:p>
            <a:r>
              <a:rPr lang="en-US" dirty="0"/>
              <a:t>for OpenCamps November 2017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20441"/>
              </p:ext>
            </p:extLst>
          </p:nvPr>
        </p:nvGraphicFramePr>
        <p:xfrm>
          <a:off x="200722" y="3600893"/>
          <a:ext cx="1166417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580">
                  <a:extLst>
                    <a:ext uri="{9D8B030D-6E8A-4147-A177-3AD203B41FA5}">
                      <a16:colId xmlns:a16="http://schemas.microsoft.com/office/drawing/2014/main" val="466174632"/>
                    </a:ext>
                  </a:extLst>
                </a:gridCol>
                <a:gridCol w="8922595">
                  <a:extLst>
                    <a:ext uri="{9D8B030D-6E8A-4147-A177-3AD203B41FA5}">
                      <a16:colId xmlns:a16="http://schemas.microsoft.com/office/drawing/2014/main" val="1789504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Project: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2"/>
                        </a:rPr>
                        <a:t>https://github.com/larrydiamond/typescriptcollectionsframework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11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Demo and Sample Code: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hlinkClick r:id="rId3"/>
                        </a:rPr>
                        <a:t>https://larrydiamond.github.io/typescriptcollectionsframework-Demo-For-Angular5/dist/</a:t>
                      </a:r>
                      <a:endParaRPr lang="en-US" sz="2400" b="1" dirty="0"/>
                    </a:p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47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How to install: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/>
                        <a:t>npm</a:t>
                      </a:r>
                      <a:r>
                        <a:rPr lang="en-US" sz="2400" b="1" dirty="0"/>
                        <a:t> install typescriptcollectionsframework --save</a:t>
                      </a:r>
                    </a:p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943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9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Most Java Collections are available today</a:t>
            </a:r>
            <a:br>
              <a:rPr lang="en-US" dirty="0"/>
            </a:br>
            <a:r>
              <a:rPr lang="en-US" dirty="0"/>
              <a:t>in the TypeScript Collections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1933"/>
            <a:ext cx="10958565" cy="1298188"/>
          </a:xfrm>
        </p:spPr>
        <p:txBody>
          <a:bodyPr/>
          <a:lstStyle/>
          <a:p>
            <a:r>
              <a:rPr lang="en-US" dirty="0"/>
              <a:t> ( C ) means this is a class</a:t>
            </a:r>
          </a:p>
          <a:p>
            <a:r>
              <a:rPr lang="en-US" dirty="0"/>
              <a:t> ( I ) means this is an interface</a:t>
            </a:r>
          </a:p>
        </p:txBody>
      </p:sp>
      <p:pic>
        <p:nvPicPr>
          <p:cNvPr id="1030" name="Picture 6" descr="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9301"/>
            <a:ext cx="7074922" cy="5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p Class Hierar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70" y="2530689"/>
            <a:ext cx="7544915" cy="5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90079" y="5473005"/>
            <a:ext cx="5006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TypeScript Collections Framework by Larry Diamond</a:t>
            </a:r>
          </a:p>
          <a:p>
            <a:endParaRPr lang="en-US" sz="1400" dirty="0"/>
          </a:p>
          <a:p>
            <a:r>
              <a:rPr lang="en-US" sz="1400" dirty="0" err="1"/>
              <a:t>npm</a:t>
            </a:r>
            <a:r>
              <a:rPr lang="en-US" sz="1400" dirty="0"/>
              <a:t> install typescriptcollectionsframework --save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>
                <a:hlinkClick r:id="rId4"/>
              </a:rPr>
              <a:t>https://github.com/larrydiamond/typescriptcollectionsframework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066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076136"/>
            <a:ext cx="5501389" cy="2677656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com.ldiamond;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java.util.*;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If you know Java, you already know the TypeScript Collections Framework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28800"/>
            <a:ext cx="248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Java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2141" y="1828800"/>
            <a:ext cx="4030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TypeScript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1389" y="3087808"/>
            <a:ext cx="669061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AllFieldCollectable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from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'typescriptcollectionsframework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new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new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AllFieldCollectable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&gt;());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TypeScript Collections Framework by Larry Diamond                                    </a:t>
            </a:r>
            <a:r>
              <a:rPr lang="en-US" dirty="0" err="1"/>
              <a:t>npm</a:t>
            </a:r>
            <a:r>
              <a:rPr lang="en-US" dirty="0"/>
              <a:t> install typescriptcollectionsframework --save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7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about Java .equals() &amp; .hashCode()?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75" y="1574900"/>
            <a:ext cx="6109116" cy="4081686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(o ==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(!(o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(!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(!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TypeScript Collections Framework by Larry Diamond                                    </a:t>
            </a:r>
            <a:r>
              <a:rPr lang="en-US" dirty="0" err="1"/>
              <a:t>npm</a:t>
            </a:r>
            <a:r>
              <a:rPr lang="en-US" dirty="0"/>
              <a:t> install typescriptcollectionsframework --save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824459"/>
            <a:ext cx="248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Java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1589" y="824459"/>
            <a:ext cx="4030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TypeScript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6155" y="1593900"/>
            <a:ext cx="5205271" cy="15696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new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AllFieldHashable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775" y="5656586"/>
            <a:ext cx="5693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Anybody ever find a bug in somebody’s equals method?  					Tedious, huh?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6155" y="3247231"/>
            <a:ext cx="5588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AllFieldHashable uses </a:t>
            </a:r>
            <a:r>
              <a:rPr lang="en-US" dirty="0" err="1"/>
              <a:t>JSON.stringify</a:t>
            </a:r>
            <a:r>
              <a:rPr lang="en-US" dirty="0"/>
              <a:t> when it needs to compare instances and will build a hash code off of the </a:t>
            </a:r>
            <a:r>
              <a:rPr lang="en-US" dirty="0" err="1"/>
              <a:t>JSON.stringify</a:t>
            </a:r>
            <a:r>
              <a:rPr lang="en-US" dirty="0"/>
              <a:t> results.   </a:t>
            </a:r>
          </a:p>
          <a:p>
            <a:endParaRPr lang="en-US" dirty="0"/>
          </a:p>
          <a:p>
            <a:r>
              <a:rPr lang="en-US" dirty="0"/>
              <a:t>This all means that you can build collections off of anybody’s code – they don’t need to support the framework.</a:t>
            </a:r>
          </a:p>
        </p:txBody>
      </p:sp>
    </p:spTree>
    <p:extLst>
      <p:ext uri="{BB962C8B-B14F-4D97-AF65-F5344CB8AC3E}">
        <p14:creationId xmlns:p14="http://schemas.microsoft.com/office/powerpoint/2010/main" val="356317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SkipListSet</a:t>
            </a:r>
            <a:r>
              <a:rPr lang="en-US" dirty="0"/>
              <a:t> and TreeSet (</a:t>
            </a:r>
            <a:r>
              <a:rPr lang="en-US" dirty="0" err="1"/>
              <a:t>NavigableSet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TypeScript Collections Framework by Larry Diamond                                    </a:t>
            </a:r>
            <a:r>
              <a:rPr lang="en-US" dirty="0" err="1"/>
              <a:t>npm</a:t>
            </a:r>
            <a:r>
              <a:rPr lang="en-US" dirty="0"/>
              <a:t> install typescriptcollectionsframework --save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824459"/>
            <a:ext cx="248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Java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1589" y="824459"/>
            <a:ext cx="4030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TypeScript Code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1775" y="1593900"/>
            <a:ext cx="5563225" cy="3597175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int 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1593900"/>
            <a:ext cx="6200775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:Comparator&lt;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{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new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843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42887"/>
            <a:ext cx="10515600" cy="8507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Why use the TypeScript Collections Framework?   </a:t>
            </a:r>
          </a:p>
          <a:p>
            <a:pPr algn="ctr"/>
            <a:r>
              <a:rPr lang="en-US" sz="3200" b="1" dirty="0" err="1"/>
              <a:t>Arent</a:t>
            </a:r>
            <a:r>
              <a:rPr lang="en-US" sz="3200" b="1" dirty="0"/>
              <a:t> there other really good libraries in JavaScript?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357313"/>
            <a:ext cx="10515600" cy="47186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other really good choices in JavaScript.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Lodash</a:t>
            </a:r>
            <a:r>
              <a:rPr lang="en-US" b="1" dirty="0"/>
              <a:t>, Immutable.js, Collections.js, and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Framework provides two big benefits that the other choices don’t: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Method for method and Class for Class compatibility with Java.   Your know this API because you’ve been using it.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Type Safety.   One big reason AngularJS migrated to TypeScript was Type Safety and the big drop in defects you get by having a compiler validate your code.   The Framework is built in TypeScript.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TypeScript Collections Framework by Larry Diamond                                    </a:t>
            </a:r>
            <a:r>
              <a:rPr lang="en-US" dirty="0" err="1"/>
              <a:t>npm</a:t>
            </a:r>
            <a:r>
              <a:rPr lang="en-US" dirty="0"/>
              <a:t> install typescriptcollectionsframework --save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0"/>
            <a:ext cx="10910887" cy="1325563"/>
          </a:xfrm>
        </p:spPr>
        <p:txBody>
          <a:bodyPr/>
          <a:lstStyle/>
          <a:p>
            <a:r>
              <a:rPr lang="en-US" dirty="0"/>
              <a:t>Future of the TypeScript Collections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556" y="1200150"/>
            <a:ext cx="10515600" cy="42624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Queue, Stack, Deque</a:t>
            </a:r>
          </a:p>
          <a:p>
            <a:r>
              <a:rPr lang="en-US" dirty="0">
                <a:sym typeface="Wingdings" panose="05000000000000000000" pitchFamily="2" charset="2"/>
              </a:rPr>
              <a:t>MultiSet &amp; MultiMap from Google Guava</a:t>
            </a:r>
          </a:p>
          <a:p>
            <a:r>
              <a:rPr lang="en-US" dirty="0">
                <a:sym typeface="Wingdings" panose="05000000000000000000" pitchFamily="2" charset="2"/>
              </a:rPr>
              <a:t>Ease of use / fewer keystrokes to use</a:t>
            </a:r>
          </a:p>
          <a:p>
            <a:r>
              <a:rPr lang="en-US" dirty="0">
                <a:sym typeface="Wingdings" panose="05000000000000000000" pitchFamily="2" charset="2"/>
              </a:rPr>
              <a:t>LinkedHashMap, NavigableHashMap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TypeScript Collections Framework by Larry Diamond                                    </a:t>
            </a:r>
            <a:r>
              <a:rPr lang="en-US" dirty="0" err="1"/>
              <a:t>npm</a:t>
            </a:r>
            <a:r>
              <a:rPr lang="en-US" dirty="0"/>
              <a:t> install typescriptcollectionsframework --save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3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What’s all those Immutable Interfaces?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7" y="1089498"/>
            <a:ext cx="11182866" cy="50874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Collections.unmodifiable</a:t>
            </a:r>
            <a:r>
              <a:rPr lang="en-US" dirty="0">
                <a:solidFill>
                  <a:srgbClr val="002060"/>
                </a:solidFill>
              </a:rPr>
              <a:t>&lt;whatever&gt; methods are a FAIL.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Always prefer compile time failures versus run time exceptions.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“Hey why did you change my map?   That caused a bug!”</a:t>
            </a:r>
          </a:p>
          <a:p>
            <a:pPr marL="0" indent="0">
              <a:buNone/>
            </a:pPr>
            <a:r>
              <a:rPr lang="en-US" dirty="0"/>
              <a:t>If a method accepts an Immutable&lt;whatever&gt; then it guarantees it won’t change your object.</a:t>
            </a:r>
          </a:p>
          <a:p>
            <a:pPr marL="0" indent="0">
              <a:buNone/>
            </a:pPr>
            <a:r>
              <a:rPr lang="en-US" dirty="0"/>
              <a:t>If you pass in an Immutable&lt;whatever&gt; then you protect yourself by not allowing the method to change your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Methods to obtain an Immutable image of your Collection: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immutableCollection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immutableList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immutableSet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immutableMap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Google Guava understood this a long time ago and implemented this already in Java.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https://github.com/google/guava/wiki/ImmutableCollectionsExplained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TypeScript Collections Framework by Larry Diamond                                    </a:t>
            </a:r>
            <a:r>
              <a:rPr lang="en-US" dirty="0" err="1"/>
              <a:t>npm</a:t>
            </a:r>
            <a:r>
              <a:rPr lang="en-US" dirty="0"/>
              <a:t> install typescriptcollectionsframework --save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5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387" y="10590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Open Source resources without which the TypeScript Collections Framework would not exist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387" y="162281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Github.com for free source code hosting</a:t>
            </a:r>
          </a:p>
          <a:p>
            <a:r>
              <a:rPr lang="en-US" dirty="0"/>
              <a:t>Npmjs.org for free distribution hosting</a:t>
            </a:r>
          </a:p>
          <a:p>
            <a:r>
              <a:rPr lang="en-US" dirty="0"/>
              <a:t>Travis-ci for free automatic builds</a:t>
            </a:r>
          </a:p>
          <a:p>
            <a:r>
              <a:rPr lang="en-US" dirty="0"/>
              <a:t>Codcov.io for free code coverage analysis and UI</a:t>
            </a:r>
          </a:p>
          <a:p>
            <a:r>
              <a:rPr lang="en-US" dirty="0"/>
              <a:t>David-dm.org for free dependency analysis</a:t>
            </a:r>
          </a:p>
          <a:p>
            <a:r>
              <a:rPr lang="en-US" dirty="0"/>
              <a:t>Nodesecurity.io for free security analysis</a:t>
            </a:r>
          </a:p>
          <a:p>
            <a:r>
              <a:rPr lang="en-US" dirty="0"/>
              <a:t>All of the people who are using the TypeScript Collections Framework</a:t>
            </a:r>
          </a:p>
          <a:p>
            <a:r>
              <a:rPr lang="en-US" dirty="0"/>
              <a:t>OpenCamps 2017 for allowing me to present (and the recommendations!)</a:t>
            </a:r>
          </a:p>
          <a:p>
            <a:r>
              <a:rPr lang="en-US" dirty="0"/>
              <a:t>You for sitting through my presentation!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TypeScript Collections Framework by Larry Diamond                                    </a:t>
            </a:r>
            <a:r>
              <a:rPr lang="en-US" dirty="0" err="1"/>
              <a:t>npm</a:t>
            </a:r>
            <a:r>
              <a:rPr lang="en-US" dirty="0"/>
              <a:t> install typescriptcollectionsframework --save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8555977">
            <a:off x="9983009" y="1442042"/>
            <a:ext cx="541884" cy="73222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51258" y="2201294"/>
            <a:ext cx="324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very big thank you to all of these people and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40902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1035</Words>
  <Application>Microsoft Office PowerPoint</Application>
  <PresentationFormat>Widescreen</PresentationFormat>
  <Paragraphs>163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Introduction to the TypeScript Collections Framework</vt:lpstr>
      <vt:lpstr>Most Java Collections are available today in the TypeScript Collections Framework</vt:lpstr>
      <vt:lpstr>PowerPoint Presentation</vt:lpstr>
      <vt:lpstr>What about Java .equals() &amp; .hashCode()?</vt:lpstr>
      <vt:lpstr>SkipListSet and TreeSet (NavigableSet)</vt:lpstr>
      <vt:lpstr>PowerPoint Presentation</vt:lpstr>
      <vt:lpstr>Future of the TypeScript Collections Framework</vt:lpstr>
      <vt:lpstr>What’s all those Immutable Interfaces?</vt:lpstr>
      <vt:lpstr>Open Source resources without which the TypeScript Collections Framework would not exist</vt:lpstr>
    </vt:vector>
  </TitlesOfParts>
  <Company>Dealertrack,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TypeScript Collections Framework</dc:title>
  <dc:creator>Diamond, Larry (CAI - North Hills)</dc:creator>
  <cp:lastModifiedBy>Diamond, Larry (CAI - North Hills)</cp:lastModifiedBy>
  <cp:revision>44</cp:revision>
  <cp:lastPrinted>2017-11-08T16:04:06Z</cp:lastPrinted>
  <dcterms:created xsi:type="dcterms:W3CDTF">2017-11-08T15:00:36Z</dcterms:created>
  <dcterms:modified xsi:type="dcterms:W3CDTF">2017-11-11T19:50:00Z</dcterms:modified>
</cp:coreProperties>
</file>