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Zen Dots"/>
      <p:regular r:id="rId16"/>
    </p:embeddedFont>
    <p:embeddedFont>
      <p:font typeface="Georama"/>
      <p:regular r:id="rId17"/>
      <p:bold r:id="rId18"/>
      <p:italic r:id="rId19"/>
      <p:boldItalic r:id="rId20"/>
    </p:embeddedFont>
    <p:embeddedFont>
      <p:font typeface="Bebas Neu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o2rOOyB+NIdWQpOY4izuDZUv8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eorama-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BebasNeu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eorama-regular.fntdata"/><Relationship Id="rId16" Type="http://schemas.openxmlformats.org/officeDocument/2006/relationships/font" Target="fonts/ZenDots-regular.fntdata"/><Relationship Id="rId5" Type="http://schemas.openxmlformats.org/officeDocument/2006/relationships/slide" Target="slides/slide1.xml"/><Relationship Id="rId19" Type="http://schemas.openxmlformats.org/officeDocument/2006/relationships/font" Target="fonts/Georama-italic.fntdata"/><Relationship Id="rId6" Type="http://schemas.openxmlformats.org/officeDocument/2006/relationships/slide" Target="slides/slide2.xml"/><Relationship Id="rId18" Type="http://schemas.openxmlformats.org/officeDocument/2006/relationships/font" Target="fonts/Georam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d9baff84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5d9baff84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d9baff84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5d9baff84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d9baff84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5d9baff84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d9baff84e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5d9baff84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d9baff84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5d9baff84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d9baff8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5d9baff84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d9baff8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5d9baff8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10"/>
          <p:cNvPicPr preferRelativeResize="0"/>
          <p:nvPr/>
        </p:nvPicPr>
        <p:blipFill rotWithShape="1">
          <a:blip r:embed="rId2">
            <a:alphaModFix amt="70000"/>
          </a:blip>
          <a:srcRect b="14139" l="0" r="0" t="0"/>
          <a:stretch/>
        </p:blipFill>
        <p:spPr>
          <a:xfrm flipH="1">
            <a:off x="0" y="0"/>
            <a:ext cx="9144000" cy="5143500"/>
          </a:xfrm>
          <a:prstGeom prst="rect">
            <a:avLst/>
          </a:prstGeom>
          <a:noFill/>
          <a:ln>
            <a:noFill/>
          </a:ln>
        </p:spPr>
      </p:pic>
      <p:sp>
        <p:nvSpPr>
          <p:cNvPr id="10" name="Google Shape;10;p10"/>
          <p:cNvSpPr txBox="1"/>
          <p:nvPr>
            <p:ph type="ctrTitle"/>
          </p:nvPr>
        </p:nvSpPr>
        <p:spPr>
          <a:xfrm>
            <a:off x="713225" y="1263925"/>
            <a:ext cx="4960500" cy="199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200">
                <a:latin typeface="Zen Dots"/>
                <a:ea typeface="Zen Dots"/>
                <a:cs typeface="Zen Dots"/>
                <a:sym typeface="Zen Dot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713225" y="3429575"/>
            <a:ext cx="4960500" cy="45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Georama"/>
                <a:ea typeface="Georama"/>
                <a:cs typeface="Georama"/>
                <a:sym typeface="Georam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97" name="Shape 97"/>
        <p:cNvGrpSpPr/>
        <p:nvPr/>
      </p:nvGrpSpPr>
      <p:grpSpPr>
        <a:xfrm>
          <a:off x="0" y="0"/>
          <a:ext cx="0" cy="0"/>
          <a:chOff x="0" y="0"/>
          <a:chExt cx="0" cy="0"/>
        </a:xfrm>
      </p:grpSpPr>
      <p:pic>
        <p:nvPicPr>
          <p:cNvPr id="98" name="Google Shape;98;p19"/>
          <p:cNvPicPr preferRelativeResize="0"/>
          <p:nvPr/>
        </p:nvPicPr>
        <p:blipFill rotWithShape="1">
          <a:blip r:embed="rId2">
            <a:alphaModFix amt="63000"/>
          </a:blip>
          <a:srcRect b="-149" l="8935" r="34761" t="44225"/>
          <a:stretch/>
        </p:blipFill>
        <p:spPr>
          <a:xfrm flipH="1" rot="10800000">
            <a:off x="0" y="1695450"/>
            <a:ext cx="9144003" cy="3484449"/>
          </a:xfrm>
          <a:prstGeom prst="rect">
            <a:avLst/>
          </a:prstGeom>
          <a:noFill/>
          <a:ln>
            <a:noFill/>
          </a:ln>
        </p:spPr>
      </p:pic>
      <p:pic>
        <p:nvPicPr>
          <p:cNvPr id="99" name="Google Shape;99;p19"/>
          <p:cNvPicPr preferRelativeResize="0"/>
          <p:nvPr/>
        </p:nvPicPr>
        <p:blipFill rotWithShape="1">
          <a:blip r:embed="rId3">
            <a:alphaModFix/>
          </a:blip>
          <a:srcRect b="0" l="0" r="0" t="0"/>
          <a:stretch/>
        </p:blipFill>
        <p:spPr>
          <a:xfrm>
            <a:off x="2130014" y="3154096"/>
            <a:ext cx="4382851" cy="2921901"/>
          </a:xfrm>
          <a:prstGeom prst="rect">
            <a:avLst/>
          </a:prstGeom>
          <a:noFill/>
          <a:ln>
            <a:noFill/>
          </a:ln>
        </p:spPr>
      </p:pic>
      <p:grpSp>
        <p:nvGrpSpPr>
          <p:cNvPr id="100" name="Google Shape;100;p19"/>
          <p:cNvGrpSpPr/>
          <p:nvPr/>
        </p:nvGrpSpPr>
        <p:grpSpPr>
          <a:xfrm rot="8100000">
            <a:off x="3348450" y="3635091"/>
            <a:ext cx="1945983" cy="1018563"/>
            <a:chOff x="-2000127" y="2989625"/>
            <a:chExt cx="1657852" cy="867750"/>
          </a:xfrm>
        </p:grpSpPr>
        <p:sp>
          <p:nvSpPr>
            <p:cNvPr id="101" name="Google Shape;101;p19"/>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9"/>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9"/>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19"/>
          <p:cNvGrpSpPr/>
          <p:nvPr/>
        </p:nvGrpSpPr>
        <p:grpSpPr>
          <a:xfrm rot="-2113703">
            <a:off x="4645454" y="4684742"/>
            <a:ext cx="1312205" cy="1146891"/>
            <a:chOff x="9335950" y="3366850"/>
            <a:chExt cx="735025" cy="642375"/>
          </a:xfrm>
        </p:grpSpPr>
        <p:sp>
          <p:nvSpPr>
            <p:cNvPr id="110" name="Google Shape;110;p19"/>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9"/>
          <p:cNvSpPr/>
          <p:nvPr/>
        </p:nvSpPr>
        <p:spPr>
          <a:xfrm rot="5128956">
            <a:off x="-23631" y="2163456"/>
            <a:ext cx="2467141" cy="4694945"/>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19"/>
          <p:cNvGrpSpPr/>
          <p:nvPr/>
        </p:nvGrpSpPr>
        <p:grpSpPr>
          <a:xfrm rot="-7060599">
            <a:off x="867035" y="4607381"/>
            <a:ext cx="3495945" cy="3356031"/>
            <a:chOff x="4085926" y="-1312702"/>
            <a:chExt cx="3858842" cy="3704405"/>
          </a:xfrm>
        </p:grpSpPr>
        <p:sp>
          <p:nvSpPr>
            <p:cNvPr id="115" name="Google Shape;115;p19"/>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19"/>
          <p:cNvSpPr/>
          <p:nvPr/>
        </p:nvSpPr>
        <p:spPr>
          <a:xfrm rot="-5400000">
            <a:off x="5979194" y="1803291"/>
            <a:ext cx="2467115" cy="4891153"/>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19"/>
          <p:cNvGrpSpPr/>
          <p:nvPr/>
        </p:nvGrpSpPr>
        <p:grpSpPr>
          <a:xfrm rot="5082576">
            <a:off x="2564999" y="4827027"/>
            <a:ext cx="1213869" cy="1310768"/>
            <a:chOff x="9329626" y="2791015"/>
            <a:chExt cx="1213918" cy="1310821"/>
          </a:xfrm>
        </p:grpSpPr>
        <p:sp>
          <p:nvSpPr>
            <p:cNvPr id="119" name="Google Shape;119;p19"/>
            <p:cNvSpPr/>
            <p:nvPr/>
          </p:nvSpPr>
          <p:spPr>
            <a:xfrm rot="9899853">
              <a:off x="9427070" y="2900564"/>
              <a:ext cx="962197" cy="879487"/>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9"/>
            <p:cNvSpPr/>
            <p:nvPr/>
          </p:nvSpPr>
          <p:spPr>
            <a:xfrm rot="9899853">
              <a:off x="9467593" y="2988655"/>
              <a:ext cx="252613" cy="1099219"/>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rot="9899853">
              <a:off x="9618245" y="3526172"/>
              <a:ext cx="882294" cy="448441"/>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1">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2">
            <a:alphaModFix amt="63000"/>
          </a:blip>
          <a:srcRect b="-150" l="8935" r="34761" t="51754"/>
          <a:stretch/>
        </p:blipFill>
        <p:spPr>
          <a:xfrm>
            <a:off x="0" y="0"/>
            <a:ext cx="9144003" cy="3015300"/>
          </a:xfrm>
          <a:prstGeom prst="rect">
            <a:avLst/>
          </a:prstGeom>
          <a:noFill/>
          <a:ln>
            <a:noFill/>
          </a:ln>
        </p:spPr>
      </p:pic>
      <p:pic>
        <p:nvPicPr>
          <p:cNvPr id="124" name="Google Shape;124;p20"/>
          <p:cNvPicPr preferRelativeResize="0"/>
          <p:nvPr/>
        </p:nvPicPr>
        <p:blipFill rotWithShape="1">
          <a:blip r:embed="rId3">
            <a:alphaModFix/>
          </a:blip>
          <a:srcRect b="0" l="0" r="0" t="0"/>
          <a:stretch/>
        </p:blipFill>
        <p:spPr>
          <a:xfrm>
            <a:off x="5275464" y="-1035754"/>
            <a:ext cx="4382851" cy="2921901"/>
          </a:xfrm>
          <a:prstGeom prst="rect">
            <a:avLst/>
          </a:prstGeom>
          <a:noFill/>
          <a:ln>
            <a:noFill/>
          </a:ln>
        </p:spPr>
      </p:pic>
      <p:grpSp>
        <p:nvGrpSpPr>
          <p:cNvPr id="125" name="Google Shape;125;p20"/>
          <p:cNvGrpSpPr/>
          <p:nvPr/>
        </p:nvGrpSpPr>
        <p:grpSpPr>
          <a:xfrm rot="-10591924">
            <a:off x="7049429" y="314808"/>
            <a:ext cx="1945903" cy="1018521"/>
            <a:chOff x="-2000127" y="2989625"/>
            <a:chExt cx="1657852" cy="867750"/>
          </a:xfrm>
        </p:grpSpPr>
        <p:sp>
          <p:nvSpPr>
            <p:cNvPr id="126" name="Google Shape;126;p20"/>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0"/>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0"/>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0"/>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0"/>
          <p:cNvGrpSpPr/>
          <p:nvPr/>
        </p:nvGrpSpPr>
        <p:grpSpPr>
          <a:xfrm rot="794442">
            <a:off x="8345276" y="-487355"/>
            <a:ext cx="1312210" cy="1146868"/>
            <a:chOff x="9335950" y="3366850"/>
            <a:chExt cx="735025" cy="642375"/>
          </a:xfrm>
        </p:grpSpPr>
        <p:sp>
          <p:nvSpPr>
            <p:cNvPr id="135" name="Google Shape;135;p20"/>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0"/>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0"/>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0"/>
          <p:cNvSpPr/>
          <p:nvPr/>
        </p:nvSpPr>
        <p:spPr>
          <a:xfrm rot="8037176">
            <a:off x="4451603" y="-3609756"/>
            <a:ext cx="2467159" cy="4694921"/>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0"/>
          <p:cNvSpPr/>
          <p:nvPr/>
        </p:nvSpPr>
        <p:spPr>
          <a:xfrm rot="-2491825">
            <a:off x="8627778" y="612100"/>
            <a:ext cx="2467135" cy="4891189"/>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12" name="Shape 12"/>
        <p:cNvGrpSpPr/>
        <p:nvPr/>
      </p:nvGrpSpPr>
      <p:grpSpPr>
        <a:xfrm>
          <a:off x="0" y="0"/>
          <a:ext cx="0" cy="0"/>
          <a:chOff x="0" y="0"/>
          <a:chExt cx="0" cy="0"/>
        </a:xfrm>
      </p:grpSpPr>
      <p:pic>
        <p:nvPicPr>
          <p:cNvPr id="13" name="Google Shape;13;p11"/>
          <p:cNvPicPr preferRelativeResize="0"/>
          <p:nvPr/>
        </p:nvPicPr>
        <p:blipFill rotWithShape="1">
          <a:blip r:embed="rId2">
            <a:alphaModFix amt="66000"/>
          </a:blip>
          <a:srcRect b="0" l="0" r="0" t="0"/>
          <a:stretch/>
        </p:blipFill>
        <p:spPr>
          <a:xfrm flipH="1" rot="10800000">
            <a:off x="0" y="0"/>
            <a:ext cx="7162800" cy="5145200"/>
          </a:xfrm>
          <a:prstGeom prst="rect">
            <a:avLst/>
          </a:prstGeom>
          <a:noFill/>
          <a:ln>
            <a:noFill/>
          </a:ln>
        </p:spPr>
      </p:pic>
      <p:grpSp>
        <p:nvGrpSpPr>
          <p:cNvPr id="14" name="Google Shape;14;p11"/>
          <p:cNvGrpSpPr/>
          <p:nvPr/>
        </p:nvGrpSpPr>
        <p:grpSpPr>
          <a:xfrm rot="9066734">
            <a:off x="1085435" y="3829180"/>
            <a:ext cx="4492307" cy="4312518"/>
            <a:chOff x="4085926" y="-1312702"/>
            <a:chExt cx="3858842" cy="3704405"/>
          </a:xfrm>
        </p:grpSpPr>
        <p:sp>
          <p:nvSpPr>
            <p:cNvPr id="15" name="Google Shape;15;p11"/>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1"/>
          <p:cNvSpPr txBox="1"/>
          <p:nvPr>
            <p:ph type="title"/>
          </p:nvPr>
        </p:nvSpPr>
        <p:spPr>
          <a:xfrm>
            <a:off x="3667125" y="1147042"/>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18" name="Google Shape;18;p11"/>
          <p:cNvSpPr txBox="1"/>
          <p:nvPr>
            <p:ph idx="2" type="title"/>
          </p:nvPr>
        </p:nvSpPr>
        <p:spPr>
          <a:xfrm>
            <a:off x="6177725" y="1147042"/>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19" name="Google Shape;19;p11"/>
          <p:cNvSpPr txBox="1"/>
          <p:nvPr>
            <p:ph idx="3" type="title"/>
          </p:nvPr>
        </p:nvSpPr>
        <p:spPr>
          <a:xfrm>
            <a:off x="3667125" y="2320098"/>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0" name="Google Shape;20;p11"/>
          <p:cNvSpPr txBox="1"/>
          <p:nvPr>
            <p:ph idx="4" type="title"/>
          </p:nvPr>
        </p:nvSpPr>
        <p:spPr>
          <a:xfrm>
            <a:off x="6177725" y="2320099"/>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1" name="Google Shape;21;p11"/>
          <p:cNvSpPr txBox="1"/>
          <p:nvPr>
            <p:ph idx="5" type="title"/>
          </p:nvPr>
        </p:nvSpPr>
        <p:spPr>
          <a:xfrm>
            <a:off x="3667125" y="3493142"/>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2" name="Google Shape;22;p11"/>
          <p:cNvSpPr txBox="1"/>
          <p:nvPr>
            <p:ph idx="6" type="title"/>
          </p:nvPr>
        </p:nvSpPr>
        <p:spPr>
          <a:xfrm>
            <a:off x="6177725" y="3493143"/>
            <a:ext cx="22533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3000"/>
              <a:buNone/>
              <a:defRPr>
                <a:solidFill>
                  <a:schemeClr val="accent1"/>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23" name="Google Shape;23;p11"/>
          <p:cNvSpPr txBox="1"/>
          <p:nvPr>
            <p:ph idx="1" type="subTitle"/>
          </p:nvPr>
        </p:nvSpPr>
        <p:spPr>
          <a:xfrm>
            <a:off x="3667125" y="1505503"/>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 name="Google Shape;24;p11"/>
          <p:cNvSpPr txBox="1"/>
          <p:nvPr>
            <p:ph idx="7" type="subTitle"/>
          </p:nvPr>
        </p:nvSpPr>
        <p:spPr>
          <a:xfrm>
            <a:off x="3667125" y="2678551"/>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 name="Google Shape;25;p11"/>
          <p:cNvSpPr txBox="1"/>
          <p:nvPr>
            <p:ph idx="8" type="subTitle"/>
          </p:nvPr>
        </p:nvSpPr>
        <p:spPr>
          <a:xfrm>
            <a:off x="3667125" y="3851600"/>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 name="Google Shape;26;p11"/>
          <p:cNvSpPr txBox="1"/>
          <p:nvPr>
            <p:ph idx="9" type="subTitle"/>
          </p:nvPr>
        </p:nvSpPr>
        <p:spPr>
          <a:xfrm>
            <a:off x="6177725" y="1505503"/>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 name="Google Shape;27;p11"/>
          <p:cNvSpPr txBox="1"/>
          <p:nvPr>
            <p:ph idx="13" type="subTitle"/>
          </p:nvPr>
        </p:nvSpPr>
        <p:spPr>
          <a:xfrm>
            <a:off x="6177725" y="2678561"/>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 name="Google Shape;28;p11"/>
          <p:cNvSpPr txBox="1"/>
          <p:nvPr>
            <p:ph idx="14" type="subTitle"/>
          </p:nvPr>
        </p:nvSpPr>
        <p:spPr>
          <a:xfrm>
            <a:off x="6177725" y="3851600"/>
            <a:ext cx="22533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Zen Dots"/>
                <a:ea typeface="Zen Dots"/>
                <a:cs typeface="Zen Dots"/>
                <a:sym typeface="Zen Dots"/>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 name="Google Shape;29;p11"/>
          <p:cNvSpPr txBox="1"/>
          <p:nvPr>
            <p:ph idx="15"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1"/>
          <p:cNvSpPr/>
          <p:nvPr/>
        </p:nvSpPr>
        <p:spPr>
          <a:xfrm flipH="1" rot="2275557">
            <a:off x="-1536924" y="3785849"/>
            <a:ext cx="2512937" cy="4208669"/>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1"/>
          <p:cNvSpPr/>
          <p:nvPr/>
        </p:nvSpPr>
        <p:spPr>
          <a:xfrm rot="4005452">
            <a:off x="-3279766" y="1765613"/>
            <a:ext cx="2311943" cy="6479860"/>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1"/>
          <p:cNvGrpSpPr/>
          <p:nvPr/>
        </p:nvGrpSpPr>
        <p:grpSpPr>
          <a:xfrm rot="4033081">
            <a:off x="-408538" y="4899314"/>
            <a:ext cx="1114992" cy="974447"/>
            <a:chOff x="9335950" y="3366850"/>
            <a:chExt cx="735025" cy="642375"/>
          </a:xfrm>
        </p:grpSpPr>
        <p:sp>
          <p:nvSpPr>
            <p:cNvPr id="33" name="Google Shape;33;p11"/>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36" name="Shape 36"/>
        <p:cNvGrpSpPr/>
        <p:nvPr/>
      </p:nvGrpSpPr>
      <p:grpSpPr>
        <a:xfrm>
          <a:off x="0" y="0"/>
          <a:ext cx="0" cy="0"/>
          <a:chOff x="0" y="0"/>
          <a:chExt cx="0" cy="0"/>
        </a:xfrm>
      </p:grpSpPr>
      <p:pic>
        <p:nvPicPr>
          <p:cNvPr id="37" name="Google Shape;37;p12"/>
          <p:cNvPicPr preferRelativeResize="0"/>
          <p:nvPr/>
        </p:nvPicPr>
        <p:blipFill rotWithShape="1">
          <a:blip r:embed="rId2">
            <a:alphaModFix amt="40000"/>
          </a:blip>
          <a:srcRect b="0" l="9999" r="0" t="9999"/>
          <a:stretch/>
        </p:blipFill>
        <p:spPr>
          <a:xfrm flipH="1" rot="10800000">
            <a:off x="0" y="1"/>
            <a:ext cx="9144125" cy="5143499"/>
          </a:xfrm>
          <a:prstGeom prst="rect">
            <a:avLst/>
          </a:prstGeom>
          <a:noFill/>
          <a:ln>
            <a:noFill/>
          </a:ln>
        </p:spPr>
      </p:pic>
      <p:sp>
        <p:nvSpPr>
          <p:cNvPr id="38" name="Google Shape;38;p12"/>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39" name="Google Shape;39;p12"/>
          <p:cNvPicPr preferRelativeResize="0"/>
          <p:nvPr/>
        </p:nvPicPr>
        <p:blipFill rotWithShape="1">
          <a:blip r:embed="rId3">
            <a:alphaModFix/>
          </a:blip>
          <a:srcRect b="49919" l="0" r="36000" t="0"/>
          <a:stretch/>
        </p:blipFill>
        <p:spPr>
          <a:xfrm flipH="1">
            <a:off x="-1" y="3965175"/>
            <a:ext cx="2258801" cy="1178325"/>
          </a:xfrm>
          <a:prstGeom prst="rect">
            <a:avLst/>
          </a:prstGeom>
          <a:noFill/>
          <a:ln>
            <a:noFill/>
          </a:ln>
        </p:spPr>
      </p:pic>
      <p:grpSp>
        <p:nvGrpSpPr>
          <p:cNvPr id="40" name="Google Shape;40;p12"/>
          <p:cNvGrpSpPr/>
          <p:nvPr/>
        </p:nvGrpSpPr>
        <p:grpSpPr>
          <a:xfrm rot="-6449999">
            <a:off x="-839968" y="3948416"/>
            <a:ext cx="1213896" cy="1310798"/>
            <a:chOff x="9329626" y="2791015"/>
            <a:chExt cx="1213918" cy="1310821"/>
          </a:xfrm>
        </p:grpSpPr>
        <p:sp>
          <p:nvSpPr>
            <p:cNvPr id="41" name="Google Shape;41;p12"/>
            <p:cNvSpPr/>
            <p:nvPr/>
          </p:nvSpPr>
          <p:spPr>
            <a:xfrm rot="9899853">
              <a:off x="9427070" y="2900564"/>
              <a:ext cx="962197" cy="879487"/>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rot="9899853">
              <a:off x="9467593" y="2988655"/>
              <a:ext cx="252613" cy="1099219"/>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rot="9899853">
              <a:off x="9618245" y="3526172"/>
              <a:ext cx="882294" cy="448441"/>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 name="Google Shape;44;p12"/>
          <p:cNvGrpSpPr/>
          <p:nvPr/>
        </p:nvGrpSpPr>
        <p:grpSpPr>
          <a:xfrm rot="8410062">
            <a:off x="669159" y="3857949"/>
            <a:ext cx="3495921" cy="3356008"/>
            <a:chOff x="4085926" y="-1312702"/>
            <a:chExt cx="3858842" cy="3704405"/>
          </a:xfrm>
        </p:grpSpPr>
        <p:sp>
          <p:nvSpPr>
            <p:cNvPr id="45" name="Google Shape;45;p12"/>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pic>
        <p:nvPicPr>
          <p:cNvPr id="48" name="Google Shape;48;p13"/>
          <p:cNvPicPr preferRelativeResize="0"/>
          <p:nvPr/>
        </p:nvPicPr>
        <p:blipFill rotWithShape="1">
          <a:blip r:embed="rId2">
            <a:alphaModFix amt="50000"/>
          </a:blip>
          <a:srcRect b="0" l="0" r="0" t="0"/>
          <a:stretch/>
        </p:blipFill>
        <p:spPr>
          <a:xfrm>
            <a:off x="0" y="0"/>
            <a:ext cx="7715250" cy="5143500"/>
          </a:xfrm>
          <a:prstGeom prst="rect">
            <a:avLst/>
          </a:prstGeom>
          <a:noFill/>
          <a:ln>
            <a:noFill/>
          </a:ln>
        </p:spPr>
      </p:pic>
      <p:sp>
        <p:nvSpPr>
          <p:cNvPr id="49" name="Google Shape;49;p13"/>
          <p:cNvSpPr txBox="1"/>
          <p:nvPr>
            <p:ph type="title"/>
          </p:nvPr>
        </p:nvSpPr>
        <p:spPr>
          <a:xfrm>
            <a:off x="3496200" y="2484550"/>
            <a:ext cx="4894800" cy="1486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000"/>
              <a:buNone/>
              <a:defRPr sz="37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0" name="Google Shape;50;p13"/>
          <p:cNvSpPr txBox="1"/>
          <p:nvPr>
            <p:ph idx="2" type="title"/>
          </p:nvPr>
        </p:nvSpPr>
        <p:spPr>
          <a:xfrm>
            <a:off x="5901025" y="1181250"/>
            <a:ext cx="2490000" cy="102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pic>
        <p:nvPicPr>
          <p:cNvPr id="52" name="Google Shape;52;p14"/>
          <p:cNvPicPr preferRelativeResize="0"/>
          <p:nvPr/>
        </p:nvPicPr>
        <p:blipFill rotWithShape="1">
          <a:blip r:embed="rId2">
            <a:alphaModFix amt="60000"/>
          </a:blip>
          <a:srcRect b="0" l="0" r="0" t="0"/>
          <a:stretch/>
        </p:blipFill>
        <p:spPr>
          <a:xfrm>
            <a:off x="125" y="0"/>
            <a:ext cx="5981573" cy="5143499"/>
          </a:xfrm>
          <a:prstGeom prst="rect">
            <a:avLst/>
          </a:prstGeom>
          <a:noFill/>
          <a:ln>
            <a:noFill/>
          </a:ln>
        </p:spPr>
      </p:pic>
      <p:sp>
        <p:nvSpPr>
          <p:cNvPr id="53" name="Google Shape;53;p14"/>
          <p:cNvSpPr txBox="1"/>
          <p:nvPr>
            <p:ph type="title"/>
          </p:nvPr>
        </p:nvSpPr>
        <p:spPr>
          <a:xfrm>
            <a:off x="2299650" y="450150"/>
            <a:ext cx="6144900" cy="4090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pic>
        <p:nvPicPr>
          <p:cNvPr id="55" name="Google Shape;55;p15"/>
          <p:cNvPicPr preferRelativeResize="0"/>
          <p:nvPr/>
        </p:nvPicPr>
        <p:blipFill rotWithShape="1">
          <a:blip r:embed="rId2">
            <a:alphaModFix/>
          </a:blip>
          <a:srcRect b="0" l="0" r="0" t="0"/>
          <a:stretch/>
        </p:blipFill>
        <p:spPr>
          <a:xfrm flipH="1" rot="10800000">
            <a:off x="0" y="0"/>
            <a:ext cx="9144000" cy="5143500"/>
          </a:xfrm>
          <a:prstGeom prst="rect">
            <a:avLst/>
          </a:prstGeom>
          <a:noFill/>
          <a:ln>
            <a:noFill/>
          </a:ln>
        </p:spPr>
      </p:pic>
      <p:sp>
        <p:nvSpPr>
          <p:cNvPr id="56" name="Google Shape;56;p15"/>
          <p:cNvSpPr txBox="1"/>
          <p:nvPr>
            <p:ph type="title"/>
          </p:nvPr>
        </p:nvSpPr>
        <p:spPr>
          <a:xfrm>
            <a:off x="25494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7" name="Google Shape;57;p15"/>
          <p:cNvSpPr txBox="1"/>
          <p:nvPr>
            <p:ph idx="1" type="subTitle"/>
          </p:nvPr>
        </p:nvSpPr>
        <p:spPr>
          <a:xfrm>
            <a:off x="25494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6"/>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0" name="Shape 6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61" name="Shape 61"/>
        <p:cNvGrpSpPr/>
        <p:nvPr/>
      </p:nvGrpSpPr>
      <p:grpSpPr>
        <a:xfrm>
          <a:off x="0" y="0"/>
          <a:ext cx="0" cy="0"/>
          <a:chOff x="0" y="0"/>
          <a:chExt cx="0" cy="0"/>
        </a:xfrm>
      </p:grpSpPr>
      <p:pic>
        <p:nvPicPr>
          <p:cNvPr id="62" name="Google Shape;62;p18"/>
          <p:cNvPicPr preferRelativeResize="0"/>
          <p:nvPr/>
        </p:nvPicPr>
        <p:blipFill rotWithShape="1">
          <a:blip r:embed="rId2">
            <a:alphaModFix amt="69000"/>
          </a:blip>
          <a:srcRect b="0" l="2114" r="0" t="16874"/>
          <a:stretch/>
        </p:blipFill>
        <p:spPr>
          <a:xfrm flipH="1" rot="10800000">
            <a:off x="0" y="886825"/>
            <a:ext cx="4419600" cy="4275725"/>
          </a:xfrm>
          <a:prstGeom prst="rect">
            <a:avLst/>
          </a:prstGeom>
          <a:noFill/>
          <a:ln>
            <a:noFill/>
          </a:ln>
        </p:spPr>
      </p:pic>
      <p:pic>
        <p:nvPicPr>
          <p:cNvPr id="63" name="Google Shape;63;p18"/>
          <p:cNvPicPr preferRelativeResize="0"/>
          <p:nvPr/>
        </p:nvPicPr>
        <p:blipFill rotWithShape="1">
          <a:blip r:embed="rId3">
            <a:alphaModFix/>
          </a:blip>
          <a:srcRect b="0" l="0" r="0" t="0"/>
          <a:stretch/>
        </p:blipFill>
        <p:spPr>
          <a:xfrm>
            <a:off x="-1028700" y="2775726"/>
            <a:ext cx="4382851" cy="2921901"/>
          </a:xfrm>
          <a:prstGeom prst="rect">
            <a:avLst/>
          </a:prstGeom>
          <a:noFill/>
          <a:ln>
            <a:noFill/>
          </a:ln>
        </p:spPr>
      </p:pic>
      <p:sp>
        <p:nvSpPr>
          <p:cNvPr id="64" name="Google Shape;64;p18"/>
          <p:cNvSpPr/>
          <p:nvPr/>
        </p:nvSpPr>
        <p:spPr>
          <a:xfrm flipH="1" rot="8100000">
            <a:off x="-2428381" y="-144434"/>
            <a:ext cx="2681476" cy="4490978"/>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8"/>
          <p:cNvGrpSpPr/>
          <p:nvPr/>
        </p:nvGrpSpPr>
        <p:grpSpPr>
          <a:xfrm rot="-8100000">
            <a:off x="-3405064" y="4666075"/>
            <a:ext cx="4793629" cy="4601780"/>
            <a:chOff x="4085926" y="-1312702"/>
            <a:chExt cx="3858842" cy="3704405"/>
          </a:xfrm>
        </p:grpSpPr>
        <p:sp>
          <p:nvSpPr>
            <p:cNvPr id="66" name="Google Shape;66;p18"/>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8"/>
          <p:cNvGrpSpPr/>
          <p:nvPr/>
        </p:nvGrpSpPr>
        <p:grpSpPr>
          <a:xfrm>
            <a:off x="-727083" y="3659656"/>
            <a:ext cx="2467050" cy="1291299"/>
            <a:chOff x="-2000127" y="2989625"/>
            <a:chExt cx="1657852" cy="867750"/>
          </a:xfrm>
        </p:grpSpPr>
        <p:sp>
          <p:nvSpPr>
            <p:cNvPr id="69" name="Google Shape;69;p18"/>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8"/>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8"/>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 name="Google Shape;77;p18"/>
          <p:cNvGrpSpPr/>
          <p:nvPr/>
        </p:nvGrpSpPr>
        <p:grpSpPr>
          <a:xfrm rot="-7513703">
            <a:off x="1149764" y="2683113"/>
            <a:ext cx="1312205" cy="1146891"/>
            <a:chOff x="9335950" y="3366850"/>
            <a:chExt cx="735025" cy="642375"/>
          </a:xfrm>
        </p:grpSpPr>
        <p:sp>
          <p:nvSpPr>
            <p:cNvPr id="78" name="Google Shape;78;p18"/>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8"/>
          <p:cNvSpPr/>
          <p:nvPr/>
        </p:nvSpPr>
        <p:spPr>
          <a:xfrm rot="-271044">
            <a:off x="-254845" y="5003854"/>
            <a:ext cx="2467141" cy="2667005"/>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18"/>
          <p:cNvGrpSpPr/>
          <p:nvPr/>
        </p:nvGrpSpPr>
        <p:grpSpPr>
          <a:xfrm rot="7329211">
            <a:off x="3300128" y="2460977"/>
            <a:ext cx="3496374" cy="6023442"/>
            <a:chOff x="4085926" y="-1312702"/>
            <a:chExt cx="3858842" cy="3704405"/>
          </a:xfrm>
        </p:grpSpPr>
        <p:sp>
          <p:nvSpPr>
            <p:cNvPr id="83" name="Google Shape;83;p18"/>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8"/>
          <p:cNvGrpSpPr/>
          <p:nvPr/>
        </p:nvGrpSpPr>
        <p:grpSpPr>
          <a:xfrm rot="9139401">
            <a:off x="1085103" y="4265092"/>
            <a:ext cx="3495945" cy="3356031"/>
            <a:chOff x="4085926" y="-1312702"/>
            <a:chExt cx="3858842" cy="3704405"/>
          </a:xfrm>
        </p:grpSpPr>
        <p:sp>
          <p:nvSpPr>
            <p:cNvPr id="86" name="Google Shape;86;p18"/>
            <p:cNvSpPr/>
            <p:nvPr/>
          </p:nvSpPr>
          <p:spPr>
            <a:xfrm flipH="1" rot="-8999982">
              <a:off x="4525694" y="-739183"/>
              <a:ext cx="2979306" cy="2557368"/>
            </a:xfrm>
            <a:custGeom>
              <a:rect b="b" l="l" r="r" t="t"/>
              <a:pathLst>
                <a:path extrusionOk="0" h="38457" w="44802">
                  <a:moveTo>
                    <a:pt x="0" y="18732"/>
                  </a:moveTo>
                  <a:lnTo>
                    <a:pt x="42323" y="0"/>
                  </a:lnTo>
                  <a:lnTo>
                    <a:pt x="44801" y="2136"/>
                  </a:lnTo>
                  <a:lnTo>
                    <a:pt x="27295" y="3845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rot="-8999982">
              <a:off x="6226399" y="-279682"/>
              <a:ext cx="1193598" cy="2411534"/>
            </a:xfrm>
            <a:custGeom>
              <a:rect b="b" l="l" r="r" t="t"/>
              <a:pathLst>
                <a:path extrusionOk="0" h="36264" w="17949">
                  <a:moveTo>
                    <a:pt x="17948" y="0"/>
                  </a:moveTo>
                  <a:lnTo>
                    <a:pt x="1" y="35999"/>
                  </a:lnTo>
                  <a:lnTo>
                    <a:pt x="754" y="36264"/>
                  </a:lnTo>
                  <a:lnTo>
                    <a:pt x="17948" y="1195"/>
                  </a:lnTo>
                  <a:lnTo>
                    <a:pt x="17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8"/>
          <p:cNvSpPr/>
          <p:nvPr/>
        </p:nvSpPr>
        <p:spPr>
          <a:xfrm rot="10800000">
            <a:off x="-437015" y="-819157"/>
            <a:ext cx="2467115" cy="4610107"/>
          </a:xfrm>
          <a:custGeom>
            <a:rect b="b" l="l" r="r" t="t"/>
            <a:pathLst>
              <a:path extrusionOk="0" h="25291" w="31178">
                <a:moveTo>
                  <a:pt x="1" y="23851"/>
                </a:moveTo>
                <a:cubicBezTo>
                  <a:pt x="136" y="23232"/>
                  <a:pt x="11167" y="1372"/>
                  <a:pt x="11167" y="1372"/>
                </a:cubicBezTo>
                <a:lnTo>
                  <a:pt x="15735" y="1"/>
                </a:lnTo>
                <a:lnTo>
                  <a:pt x="31177" y="25290"/>
                </a:lnTo>
                <a:lnTo>
                  <a:pt x="1" y="2385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18"/>
          <p:cNvGrpSpPr/>
          <p:nvPr/>
        </p:nvGrpSpPr>
        <p:grpSpPr>
          <a:xfrm rot="-317424">
            <a:off x="1423155" y="4730798"/>
            <a:ext cx="1213869" cy="1310768"/>
            <a:chOff x="9329626" y="2791015"/>
            <a:chExt cx="1213918" cy="1310821"/>
          </a:xfrm>
        </p:grpSpPr>
        <p:sp>
          <p:nvSpPr>
            <p:cNvPr id="90" name="Google Shape;90;p18"/>
            <p:cNvSpPr/>
            <p:nvPr/>
          </p:nvSpPr>
          <p:spPr>
            <a:xfrm rot="9899853">
              <a:off x="9427070" y="2900564"/>
              <a:ext cx="962197" cy="879487"/>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rot="9899853">
              <a:off x="9467593" y="2988655"/>
              <a:ext cx="252613" cy="1099219"/>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rot="9899853">
              <a:off x="9618245" y="3526172"/>
              <a:ext cx="882294" cy="448441"/>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18"/>
          <p:cNvGrpSpPr/>
          <p:nvPr/>
        </p:nvGrpSpPr>
        <p:grpSpPr>
          <a:xfrm rot="9433071">
            <a:off x="-666282" y="5106701"/>
            <a:ext cx="1189773" cy="1039802"/>
            <a:chOff x="9335950" y="3366850"/>
            <a:chExt cx="735025" cy="642375"/>
          </a:xfrm>
        </p:grpSpPr>
        <p:sp>
          <p:nvSpPr>
            <p:cNvPr id="94" name="Google Shape;94;p18"/>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500"/>
              <a:buFont typeface="Zen Dots"/>
              <a:buNone/>
              <a:defRPr b="0" i="0" sz="2500" u="none" cap="none" strike="noStrike">
                <a:solidFill>
                  <a:schemeClr val="dk1"/>
                </a:solidFill>
                <a:latin typeface="Zen Dots"/>
                <a:ea typeface="Zen Dots"/>
                <a:cs typeface="Zen Dots"/>
                <a:sym typeface="Zen Dot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1pPr>
            <a:lvl2pPr indent="-304800" lvl="1" marL="9144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2pPr>
            <a:lvl3pPr indent="-304800" lvl="2" marL="13716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3pPr>
            <a:lvl4pPr indent="-304800" lvl="3" marL="18288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4pPr>
            <a:lvl5pPr indent="-304800" lvl="4" marL="22860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5pPr>
            <a:lvl6pPr indent="-304800" lvl="5" marL="27432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6pPr>
            <a:lvl7pPr indent="-304800" lvl="6" marL="32004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7pPr>
            <a:lvl8pPr indent="-304800" lvl="7" marL="36576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8pPr>
            <a:lvl9pPr indent="-304800" lvl="8" marL="4114800" marR="0" rtl="0" algn="l">
              <a:lnSpc>
                <a:spcPct val="115000"/>
              </a:lnSpc>
              <a:spcBef>
                <a:spcPts val="0"/>
              </a:spcBef>
              <a:spcAft>
                <a:spcPts val="0"/>
              </a:spcAft>
              <a:buClr>
                <a:schemeClr val="dk1"/>
              </a:buClr>
              <a:buSzPts val="1200"/>
              <a:buFont typeface="Georama"/>
              <a:buChar char="■"/>
              <a:defRPr b="0" i="0" sz="1200" u="none" cap="none" strike="noStrike">
                <a:solidFill>
                  <a:schemeClr val="dk1"/>
                </a:solidFill>
                <a:latin typeface="Georama"/>
                <a:ea typeface="Georama"/>
                <a:cs typeface="Georama"/>
                <a:sym typeface="Georam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0912"/>
        </a:solidFill>
      </p:bgPr>
    </p:bg>
    <p:spTree>
      <p:nvGrpSpPr>
        <p:cNvPr id="143" name="Shape 143"/>
        <p:cNvGrpSpPr/>
        <p:nvPr/>
      </p:nvGrpSpPr>
      <p:grpSpPr>
        <a:xfrm>
          <a:off x="0" y="0"/>
          <a:ext cx="0" cy="0"/>
          <a:chOff x="0" y="0"/>
          <a:chExt cx="0" cy="0"/>
        </a:xfrm>
      </p:grpSpPr>
      <p:pic>
        <p:nvPicPr>
          <p:cNvPr id="144" name="Google Shape;144;p1"/>
          <p:cNvPicPr preferRelativeResize="0"/>
          <p:nvPr/>
        </p:nvPicPr>
        <p:blipFill rotWithShape="1">
          <a:blip r:embed="rId3">
            <a:alphaModFix/>
          </a:blip>
          <a:srcRect b="0" l="0" r="0" t="0"/>
          <a:stretch/>
        </p:blipFill>
        <p:spPr>
          <a:xfrm>
            <a:off x="5372100" y="1042176"/>
            <a:ext cx="4382851" cy="2921901"/>
          </a:xfrm>
          <a:prstGeom prst="rect">
            <a:avLst/>
          </a:prstGeom>
          <a:noFill/>
          <a:ln>
            <a:noFill/>
          </a:ln>
        </p:spPr>
      </p:pic>
      <p:sp>
        <p:nvSpPr>
          <p:cNvPr id="145" name="Google Shape;145;p1"/>
          <p:cNvSpPr txBox="1"/>
          <p:nvPr>
            <p:ph type="ctrTitle"/>
          </p:nvPr>
        </p:nvSpPr>
        <p:spPr>
          <a:xfrm>
            <a:off x="432050" y="698997"/>
            <a:ext cx="4960500" cy="2216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s-AR" sz="3000">
                <a:solidFill>
                  <a:schemeClr val="accent1"/>
                </a:solidFill>
                <a:latin typeface="Arial"/>
                <a:ea typeface="Arial"/>
                <a:cs typeface="Arial"/>
                <a:sym typeface="Arial"/>
              </a:rPr>
              <a:t>TRABAJO PRÁCTICO N°3</a:t>
            </a:r>
            <a:endParaRPr sz="3000">
              <a:solidFill>
                <a:schemeClr val="accent1"/>
              </a:solidFill>
              <a:latin typeface="Arial"/>
              <a:ea typeface="Arial"/>
              <a:cs typeface="Arial"/>
              <a:sym typeface="Arial"/>
            </a:endParaRPr>
          </a:p>
          <a:p>
            <a:pPr indent="0" lvl="0" marL="0" rtl="0" algn="l">
              <a:lnSpc>
                <a:spcPct val="100000"/>
              </a:lnSpc>
              <a:spcBef>
                <a:spcPts val="0"/>
              </a:spcBef>
              <a:spcAft>
                <a:spcPts val="0"/>
              </a:spcAft>
              <a:buSzPts val="5200"/>
              <a:buNone/>
            </a:pPr>
            <a:br>
              <a:rPr lang="es-AR" sz="3000">
                <a:solidFill>
                  <a:schemeClr val="accent1"/>
                </a:solidFill>
              </a:rPr>
            </a:br>
            <a:r>
              <a:rPr lang="es-AR" sz="2700">
                <a:solidFill>
                  <a:schemeClr val="dk1"/>
                </a:solidFill>
                <a:latin typeface="Arial"/>
                <a:ea typeface="Arial"/>
                <a:cs typeface="Arial"/>
                <a:sym typeface="Arial"/>
              </a:rPr>
              <a:t>SISTEMAS DE RECOMENDACI</a:t>
            </a:r>
            <a:r>
              <a:rPr lang="es-AR" sz="2700">
                <a:latin typeface="Arial"/>
                <a:ea typeface="Arial"/>
                <a:cs typeface="Arial"/>
                <a:sym typeface="Arial"/>
              </a:rPr>
              <a:t>Ó</a:t>
            </a:r>
            <a:r>
              <a:rPr lang="es-AR" sz="2700">
                <a:solidFill>
                  <a:schemeClr val="dk1"/>
                </a:solidFill>
                <a:latin typeface="Arial"/>
                <a:ea typeface="Arial"/>
                <a:cs typeface="Arial"/>
                <a:sym typeface="Arial"/>
              </a:rPr>
              <a:t>N</a:t>
            </a:r>
            <a:endParaRPr sz="3400">
              <a:solidFill>
                <a:schemeClr val="dk1"/>
              </a:solidFill>
              <a:latin typeface="Arial"/>
              <a:ea typeface="Arial"/>
              <a:cs typeface="Arial"/>
              <a:sym typeface="Arial"/>
            </a:endParaRPr>
          </a:p>
        </p:txBody>
      </p:sp>
      <p:sp>
        <p:nvSpPr>
          <p:cNvPr id="146" name="Google Shape;146;p1"/>
          <p:cNvSpPr txBox="1"/>
          <p:nvPr>
            <p:ph idx="1" type="subTitle"/>
          </p:nvPr>
        </p:nvSpPr>
        <p:spPr>
          <a:xfrm>
            <a:off x="432042" y="3602721"/>
            <a:ext cx="4960500" cy="121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s-AR">
                <a:latin typeface="Arial"/>
                <a:ea typeface="Arial"/>
                <a:cs typeface="Arial"/>
                <a:sym typeface="Arial"/>
              </a:rPr>
              <a:t>INTEGRANTES</a:t>
            </a:r>
            <a:r>
              <a:rPr lang="es-AR">
                <a:latin typeface="Arial"/>
                <a:ea typeface="Arial"/>
                <a:cs typeface="Arial"/>
                <a:sym typeface="Arial"/>
              </a:rPr>
              <a:t>:</a:t>
            </a:r>
            <a:endParaRPr>
              <a:latin typeface="Arial"/>
              <a:ea typeface="Arial"/>
              <a:cs typeface="Arial"/>
              <a:sym typeface="Arial"/>
            </a:endParaRPr>
          </a:p>
          <a:p>
            <a:pPr indent="0" lvl="0" marL="0" rtl="0" algn="l">
              <a:lnSpc>
                <a:spcPct val="100000"/>
              </a:lnSpc>
              <a:spcBef>
                <a:spcPts val="0"/>
              </a:spcBef>
              <a:spcAft>
                <a:spcPts val="0"/>
              </a:spcAft>
              <a:buSzPts val="2800"/>
              <a:buNone/>
            </a:pPr>
            <a:r>
              <a:rPr lang="es-AR">
                <a:latin typeface="Arial"/>
                <a:ea typeface="Arial"/>
                <a:cs typeface="Arial"/>
                <a:sym typeface="Arial"/>
              </a:rPr>
              <a:t>DIB ASHUR NICOLÁS 		</a:t>
            </a:r>
            <a:endParaRPr>
              <a:latin typeface="Arial"/>
              <a:ea typeface="Arial"/>
              <a:cs typeface="Arial"/>
              <a:sym typeface="Arial"/>
            </a:endParaRPr>
          </a:p>
          <a:p>
            <a:pPr indent="0" lvl="0" marL="0" rtl="0" algn="l">
              <a:lnSpc>
                <a:spcPct val="100000"/>
              </a:lnSpc>
              <a:spcBef>
                <a:spcPts val="0"/>
              </a:spcBef>
              <a:spcAft>
                <a:spcPts val="0"/>
              </a:spcAft>
              <a:buSzPts val="2800"/>
              <a:buNone/>
            </a:pPr>
            <a:r>
              <a:rPr lang="es-AR">
                <a:latin typeface="Arial"/>
                <a:ea typeface="Arial"/>
                <a:cs typeface="Arial"/>
                <a:sym typeface="Arial"/>
              </a:rPr>
              <a:t>EICHNER LISANDRO</a:t>
            </a:r>
            <a:endParaRPr>
              <a:latin typeface="Arial"/>
              <a:ea typeface="Arial"/>
              <a:cs typeface="Arial"/>
              <a:sym typeface="Arial"/>
            </a:endParaRPr>
          </a:p>
          <a:p>
            <a:pPr indent="0" lvl="0" marL="0" rtl="0" algn="l">
              <a:lnSpc>
                <a:spcPct val="100000"/>
              </a:lnSpc>
              <a:spcBef>
                <a:spcPts val="0"/>
              </a:spcBef>
              <a:spcAft>
                <a:spcPts val="0"/>
              </a:spcAft>
              <a:buSzPts val="2800"/>
              <a:buNone/>
            </a:pPr>
            <a:r>
              <a:rPr lang="es-AR">
                <a:latin typeface="Arial"/>
                <a:ea typeface="Arial"/>
                <a:cs typeface="Arial"/>
                <a:sym typeface="Arial"/>
              </a:rPr>
              <a:t>GRIFFA GUILLERMINA</a:t>
            </a:r>
            <a:endParaRPr>
              <a:latin typeface="Arial"/>
              <a:ea typeface="Arial"/>
              <a:cs typeface="Arial"/>
              <a:sym typeface="Arial"/>
            </a:endParaRPr>
          </a:p>
        </p:txBody>
      </p:sp>
      <p:grpSp>
        <p:nvGrpSpPr>
          <p:cNvPr id="147" name="Google Shape;147;p1"/>
          <p:cNvGrpSpPr/>
          <p:nvPr/>
        </p:nvGrpSpPr>
        <p:grpSpPr>
          <a:xfrm>
            <a:off x="5673717" y="1926106"/>
            <a:ext cx="2467050" cy="1291299"/>
            <a:chOff x="-2000127" y="2989625"/>
            <a:chExt cx="1657852" cy="867750"/>
          </a:xfrm>
        </p:grpSpPr>
        <p:sp>
          <p:nvSpPr>
            <p:cNvPr id="148" name="Google Shape;148;p1"/>
            <p:cNvSpPr/>
            <p:nvPr/>
          </p:nvSpPr>
          <p:spPr>
            <a:xfrm flipH="1">
              <a:off x="-1167587" y="3591275"/>
              <a:ext cx="271114" cy="232530"/>
            </a:xfrm>
            <a:custGeom>
              <a:rect b="b" l="l" r="r" t="t"/>
              <a:pathLst>
                <a:path extrusionOk="0" h="8112" w="9458">
                  <a:moveTo>
                    <a:pt x="7254" y="0"/>
                  </a:moveTo>
                  <a:lnTo>
                    <a:pt x="9457" y="1876"/>
                  </a:lnTo>
                  <a:lnTo>
                    <a:pt x="7649" y="6734"/>
                  </a:lnTo>
                  <a:lnTo>
                    <a:pt x="2890" y="8111"/>
                  </a:lnTo>
                  <a:lnTo>
                    <a:pt x="1" y="158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flipH="1">
              <a:off x="-1396128" y="3183475"/>
              <a:ext cx="339603" cy="365277"/>
            </a:xfrm>
            <a:custGeom>
              <a:rect b="b" l="l" r="r" t="t"/>
              <a:pathLst>
                <a:path extrusionOk="0" h="13459" w="12513">
                  <a:moveTo>
                    <a:pt x="291" y="1"/>
                  </a:moveTo>
                  <a:lnTo>
                    <a:pt x="0" y="11427"/>
                  </a:lnTo>
                  <a:lnTo>
                    <a:pt x="8569" y="13459"/>
                  </a:lnTo>
                  <a:lnTo>
                    <a:pt x="12513" y="11489"/>
                  </a:lnTo>
                  <a:lnTo>
                    <a:pt x="12097" y="6288"/>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flipH="1">
              <a:off x="-947338" y="3490375"/>
              <a:ext cx="321988" cy="232532"/>
            </a:xfrm>
            <a:custGeom>
              <a:rect b="b" l="l" r="r" t="t"/>
              <a:pathLst>
                <a:path extrusionOk="0" h="7832" w="10845">
                  <a:moveTo>
                    <a:pt x="1" y="2407"/>
                  </a:moveTo>
                  <a:lnTo>
                    <a:pt x="6163" y="7832"/>
                  </a:lnTo>
                  <a:lnTo>
                    <a:pt x="10845" y="4132"/>
                  </a:lnTo>
                  <a:lnTo>
                    <a:pt x="7332"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flipH="1">
              <a:off x="-664271" y="3398400"/>
              <a:ext cx="321996" cy="276660"/>
            </a:xfrm>
            <a:custGeom>
              <a:rect b="b" l="l" r="r" t="t"/>
              <a:pathLst>
                <a:path extrusionOk="0" h="9349" w="10881">
                  <a:moveTo>
                    <a:pt x="0" y="9348"/>
                  </a:moveTo>
                  <a:lnTo>
                    <a:pt x="5191" y="8990"/>
                  </a:lnTo>
                  <a:lnTo>
                    <a:pt x="10881" y="3539"/>
                  </a:lnTo>
                  <a:lnTo>
                    <a:pt x="4131" y="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flipH="1">
              <a:off x="-1091204" y="3522860"/>
              <a:ext cx="160054" cy="62234"/>
            </a:xfrm>
            <a:custGeom>
              <a:rect b="b" l="l" r="r" t="t"/>
              <a:pathLst>
                <a:path extrusionOk="0" h="1950" w="5015">
                  <a:moveTo>
                    <a:pt x="1" y="1"/>
                  </a:moveTo>
                  <a:lnTo>
                    <a:pt x="141" y="1331"/>
                  </a:lnTo>
                  <a:lnTo>
                    <a:pt x="5015" y="1949"/>
                  </a:lnTo>
                  <a:lnTo>
                    <a:pt x="4812" y="74"/>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flipH="1">
              <a:off x="-931150" y="3722900"/>
              <a:ext cx="67825" cy="134475"/>
            </a:xfrm>
            <a:custGeom>
              <a:rect b="b" l="l" r="r" t="t"/>
              <a:pathLst>
                <a:path extrusionOk="0" h="5379" w="2713">
                  <a:moveTo>
                    <a:pt x="1211" y="1"/>
                  </a:moveTo>
                  <a:lnTo>
                    <a:pt x="1" y="567"/>
                  </a:lnTo>
                  <a:lnTo>
                    <a:pt x="1009" y="5379"/>
                  </a:lnTo>
                  <a:lnTo>
                    <a:pt x="2713" y="457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flipH="1">
              <a:off x="-1449851" y="3585100"/>
              <a:ext cx="246738" cy="186601"/>
            </a:xfrm>
            <a:custGeom>
              <a:rect b="b" l="l" r="r" t="t"/>
              <a:pathLst>
                <a:path extrusionOk="0" h="6693" w="8850">
                  <a:moveTo>
                    <a:pt x="8850" y="0"/>
                  </a:moveTo>
                  <a:lnTo>
                    <a:pt x="827" y="1019"/>
                  </a:lnTo>
                  <a:lnTo>
                    <a:pt x="1" y="5924"/>
                  </a:lnTo>
                  <a:lnTo>
                    <a:pt x="6964" y="6693"/>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flipH="1">
              <a:off x="-2000127" y="2989625"/>
              <a:ext cx="550268" cy="531227"/>
            </a:xfrm>
            <a:custGeom>
              <a:rect b="b" l="l" r="r" t="t"/>
              <a:pathLst>
                <a:path extrusionOk="0" h="20422" w="21154">
                  <a:moveTo>
                    <a:pt x="19772" y="1"/>
                  </a:moveTo>
                  <a:cubicBezTo>
                    <a:pt x="19470" y="177"/>
                    <a:pt x="1" y="16306"/>
                    <a:pt x="1" y="16306"/>
                  </a:cubicBezTo>
                  <a:lnTo>
                    <a:pt x="2058" y="20421"/>
                  </a:lnTo>
                  <a:lnTo>
                    <a:pt x="21154" y="879"/>
                  </a:lnTo>
                  <a:close/>
                </a:path>
              </a:pathLst>
            </a:custGeom>
            <a:gradFill>
              <a:gsLst>
                <a:gs pos="0">
                  <a:schemeClr val="dk2"/>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
          <p:cNvGrpSpPr/>
          <p:nvPr/>
        </p:nvGrpSpPr>
        <p:grpSpPr>
          <a:xfrm rot="-7513703">
            <a:off x="7550564" y="949563"/>
            <a:ext cx="1312205" cy="1146891"/>
            <a:chOff x="9335950" y="3366850"/>
            <a:chExt cx="735025" cy="642375"/>
          </a:xfrm>
        </p:grpSpPr>
        <p:sp>
          <p:nvSpPr>
            <p:cNvPr id="157" name="Google Shape;157;p1"/>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1"/>
          <p:cNvGrpSpPr/>
          <p:nvPr/>
        </p:nvGrpSpPr>
        <p:grpSpPr>
          <a:xfrm rot="9433071">
            <a:off x="5734518" y="3373151"/>
            <a:ext cx="1189773" cy="1039802"/>
            <a:chOff x="9335950" y="3366850"/>
            <a:chExt cx="735025" cy="642375"/>
          </a:xfrm>
        </p:grpSpPr>
        <p:sp>
          <p:nvSpPr>
            <p:cNvPr id="161" name="Google Shape;161;p1"/>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5d9baff84e_0_52"/>
          <p:cNvSpPr txBox="1"/>
          <p:nvPr>
            <p:ph type="title"/>
          </p:nvPr>
        </p:nvSpPr>
        <p:spPr>
          <a:xfrm>
            <a:off x="2052450" y="382425"/>
            <a:ext cx="50391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MÉTRICAS DE EVALUACIÓN </a:t>
            </a:r>
            <a:endParaRPr>
              <a:latin typeface="Arial"/>
              <a:ea typeface="Arial"/>
              <a:cs typeface="Arial"/>
              <a:sym typeface="Arial"/>
            </a:endParaRPr>
          </a:p>
        </p:txBody>
      </p:sp>
      <p:sp>
        <p:nvSpPr>
          <p:cNvPr id="230" name="Google Shape;230;g25d9baff84e_0_52"/>
          <p:cNvSpPr txBox="1"/>
          <p:nvPr/>
        </p:nvSpPr>
        <p:spPr>
          <a:xfrm>
            <a:off x="889650" y="1575350"/>
            <a:ext cx="7364700" cy="16698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s-AR" sz="1700">
                <a:solidFill>
                  <a:schemeClr val="dk1"/>
                </a:solidFill>
              </a:rPr>
              <a:t>Mean average precision (MAP): 0.0923</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Normalized Discounted Cumulative Gain (NDCG): 0.3506. k=20</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Hits@K: 0.1552. k=20</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5d9baff84e_0_46"/>
          <p:cNvSpPr txBox="1"/>
          <p:nvPr>
            <p:ph type="title"/>
          </p:nvPr>
        </p:nvSpPr>
        <p:spPr>
          <a:xfrm>
            <a:off x="3011550" y="382425"/>
            <a:ext cx="31209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CONCLUSIONES</a:t>
            </a:r>
            <a:endParaRPr>
              <a:latin typeface="Arial"/>
              <a:ea typeface="Arial"/>
              <a:cs typeface="Arial"/>
              <a:sym typeface="Arial"/>
            </a:endParaRPr>
          </a:p>
        </p:txBody>
      </p:sp>
      <p:sp>
        <p:nvSpPr>
          <p:cNvPr id="236" name="Google Shape;236;g25d9baff84e_0_46"/>
          <p:cNvSpPr txBox="1"/>
          <p:nvPr/>
        </p:nvSpPr>
        <p:spPr>
          <a:xfrm>
            <a:off x="889650" y="1232475"/>
            <a:ext cx="7364700" cy="34290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s-AR" sz="1700">
                <a:solidFill>
                  <a:schemeClr val="dk1"/>
                </a:solidFill>
              </a:rPr>
              <a:t>La métrica más adecuada parecería ser NDGC. Sin embargo, no logramos obtener un modelo con un buen score.  </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Comparando los anime_id que los usuarios calificaron con mayor valor de rating en el set de test, y los anime_id recomendados en las primeras posiciones parecerían ser distintos en la mayoría de los casos. Esto podría explicar un muy bajo valor de MAP</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La base de datos provee otra información además del rating, como por ejemplo la cantidad de episodios vistos para cada una de las serias. Se podría armar un sistema más complejo teniendo en cuenta mayor cantidad de información. </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ph idx="4294967295" type="title"/>
          </p:nvPr>
        </p:nvSpPr>
        <p:spPr>
          <a:xfrm>
            <a:off x="3517199" y="270975"/>
            <a:ext cx="2109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AR" sz="2900">
                <a:latin typeface="Arial"/>
                <a:ea typeface="Arial"/>
                <a:cs typeface="Arial"/>
                <a:sym typeface="Arial"/>
              </a:rPr>
              <a:t>DATASET</a:t>
            </a:r>
            <a:endParaRPr sz="2900">
              <a:latin typeface="Arial"/>
              <a:ea typeface="Arial"/>
              <a:cs typeface="Arial"/>
              <a:sym typeface="Arial"/>
            </a:endParaRPr>
          </a:p>
        </p:txBody>
      </p:sp>
      <p:sp>
        <p:nvSpPr>
          <p:cNvPr id="169" name="Google Shape;169;p2"/>
          <p:cNvSpPr txBox="1"/>
          <p:nvPr>
            <p:ph idx="4294967295" type="subTitle"/>
          </p:nvPr>
        </p:nvSpPr>
        <p:spPr>
          <a:xfrm>
            <a:off x="523225" y="1131648"/>
            <a:ext cx="7901700" cy="8514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2400"/>
              <a:buFont typeface="Bebas Neue"/>
              <a:buNone/>
            </a:pPr>
            <a:r>
              <a:rPr lang="es-AR" sz="1900">
                <a:latin typeface="Arial"/>
                <a:ea typeface="Arial"/>
                <a:cs typeface="Arial"/>
                <a:sym typeface="Arial"/>
              </a:rPr>
              <a:t>Usuarios (user_id) que vieron un anime (anime_id) y le asignaron una calificación entre 0 y 10 (</a:t>
            </a:r>
            <a:r>
              <a:rPr lang="es-AR" sz="1900">
                <a:latin typeface="Arial"/>
                <a:ea typeface="Arial"/>
                <a:cs typeface="Arial"/>
                <a:sym typeface="Arial"/>
              </a:rPr>
              <a:t>rating</a:t>
            </a:r>
            <a:r>
              <a:rPr lang="es-AR" sz="1900">
                <a:latin typeface="Arial"/>
                <a:ea typeface="Arial"/>
                <a:cs typeface="Arial"/>
                <a:sym typeface="Arial"/>
              </a:rPr>
              <a:t>)</a:t>
            </a:r>
            <a:endParaRPr sz="1900">
              <a:latin typeface="Arial"/>
              <a:ea typeface="Arial"/>
              <a:cs typeface="Arial"/>
              <a:sym typeface="Arial"/>
            </a:endParaRPr>
          </a:p>
        </p:txBody>
      </p:sp>
      <p:sp>
        <p:nvSpPr>
          <p:cNvPr id="170" name="Google Shape;170;p2"/>
          <p:cNvSpPr txBox="1"/>
          <p:nvPr/>
        </p:nvSpPr>
        <p:spPr>
          <a:xfrm>
            <a:off x="3823779" y="2410200"/>
            <a:ext cx="1334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500" u="none" cap="none" strike="noStrike">
                <a:solidFill>
                  <a:schemeClr val="dk1"/>
                </a:solidFill>
              </a:rPr>
              <a:t>VARIABLES</a:t>
            </a:r>
            <a:endParaRPr b="1" sz="1500"/>
          </a:p>
        </p:txBody>
      </p:sp>
      <p:sp>
        <p:nvSpPr>
          <p:cNvPr id="171" name="Google Shape;171;p2"/>
          <p:cNvSpPr txBox="1"/>
          <p:nvPr/>
        </p:nvSpPr>
        <p:spPr>
          <a:xfrm>
            <a:off x="1996426" y="2788350"/>
            <a:ext cx="5159700" cy="164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sz="1600">
              <a:solidFill>
                <a:schemeClr val="dk1"/>
              </a:solidFill>
            </a:endParaRPr>
          </a:p>
          <a:p>
            <a:pPr indent="-336550" lvl="0" marL="457200" rtl="0" algn="l">
              <a:spcBef>
                <a:spcPts val="0"/>
              </a:spcBef>
              <a:spcAft>
                <a:spcPts val="0"/>
              </a:spcAft>
              <a:buClr>
                <a:schemeClr val="dk1"/>
              </a:buClr>
              <a:buSzPts val="1700"/>
              <a:buChar char="•"/>
            </a:pPr>
            <a:r>
              <a:rPr b="1" lang="es-AR" sz="1700">
                <a:solidFill>
                  <a:schemeClr val="dk1"/>
                </a:solidFill>
              </a:rPr>
              <a:t>user_id:</a:t>
            </a:r>
            <a:r>
              <a:rPr lang="es-AR" sz="1700">
                <a:solidFill>
                  <a:schemeClr val="dk1"/>
                </a:solidFill>
              </a:rPr>
              <a:t> etiqueta para identificar un usuario</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a</a:t>
            </a:r>
            <a:r>
              <a:rPr b="1" lang="es-AR" sz="1700">
                <a:solidFill>
                  <a:schemeClr val="dk1"/>
                </a:solidFill>
              </a:rPr>
              <a:t>nime_id:</a:t>
            </a:r>
            <a:r>
              <a:rPr lang="es-AR" sz="1700">
                <a:solidFill>
                  <a:schemeClr val="dk1"/>
                </a:solidFill>
              </a:rPr>
              <a:t> etiqueta para identificar un anime</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s-AR" sz="1700">
                <a:solidFill>
                  <a:schemeClr val="dk1"/>
                </a:solidFill>
              </a:rPr>
              <a:t>rating: </a:t>
            </a:r>
            <a:r>
              <a:rPr lang="es-AR" sz="1700">
                <a:solidFill>
                  <a:schemeClr val="dk1"/>
                </a:solidFill>
              </a:rPr>
              <a:t>calificación (1-10)</a:t>
            </a:r>
            <a:endParaRPr sz="1700">
              <a:solidFill>
                <a:schemeClr val="dk1"/>
              </a:solidFill>
            </a:endParaRPr>
          </a:p>
        </p:txBody>
      </p:sp>
      <p:grpSp>
        <p:nvGrpSpPr>
          <p:cNvPr id="172" name="Google Shape;172;p2"/>
          <p:cNvGrpSpPr/>
          <p:nvPr/>
        </p:nvGrpSpPr>
        <p:grpSpPr>
          <a:xfrm rot="9433071">
            <a:off x="7311046" y="1955950"/>
            <a:ext cx="1189773" cy="1039802"/>
            <a:chOff x="9335950" y="3366850"/>
            <a:chExt cx="735025" cy="642375"/>
          </a:xfrm>
        </p:grpSpPr>
        <p:sp>
          <p:nvSpPr>
            <p:cNvPr id="173" name="Google Shape;173;p2"/>
            <p:cNvSpPr/>
            <p:nvPr/>
          </p:nvSpPr>
          <p:spPr>
            <a:xfrm>
              <a:off x="9335950" y="3685750"/>
              <a:ext cx="735025" cy="323475"/>
            </a:xfrm>
            <a:custGeom>
              <a:rect b="b" l="l" r="r" t="t"/>
              <a:pathLst>
                <a:path extrusionOk="0" h="12939" w="29401">
                  <a:moveTo>
                    <a:pt x="14103" y="1"/>
                  </a:moveTo>
                  <a:lnTo>
                    <a:pt x="0" y="12939"/>
                  </a:lnTo>
                  <a:lnTo>
                    <a:pt x="0" y="12939"/>
                  </a:lnTo>
                  <a:lnTo>
                    <a:pt x="29400" y="6215"/>
                  </a:lnTo>
                  <a:lnTo>
                    <a:pt x="14103" y="1"/>
                  </a:lnTo>
                  <a:close/>
                </a:path>
              </a:pathLst>
            </a:custGeom>
            <a:gradFill>
              <a:gsLst>
                <a:gs pos="0">
                  <a:schemeClr val="lt1"/>
                </a:gs>
                <a:gs pos="100000">
                  <a:schemeClr val="accent4"/>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9547175" y="3366850"/>
              <a:ext cx="523800" cy="474300"/>
            </a:xfrm>
            <a:custGeom>
              <a:rect b="b" l="l" r="r" t="t"/>
              <a:pathLst>
                <a:path extrusionOk="0" h="18972" w="20952">
                  <a:moveTo>
                    <a:pt x="0" y="0"/>
                  </a:moveTo>
                  <a:lnTo>
                    <a:pt x="5654" y="12757"/>
                  </a:lnTo>
                  <a:lnTo>
                    <a:pt x="20951" y="18971"/>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9335950" y="3366850"/>
              <a:ext cx="352575" cy="642375"/>
            </a:xfrm>
            <a:custGeom>
              <a:rect b="b" l="l" r="r" t="t"/>
              <a:pathLst>
                <a:path extrusionOk="0" h="25695" w="14103">
                  <a:moveTo>
                    <a:pt x="0" y="25695"/>
                  </a:moveTo>
                  <a:lnTo>
                    <a:pt x="8449" y="0"/>
                  </a:lnTo>
                  <a:lnTo>
                    <a:pt x="14103" y="1275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2"/>
          <p:cNvGrpSpPr/>
          <p:nvPr/>
        </p:nvGrpSpPr>
        <p:grpSpPr>
          <a:xfrm rot="-317424">
            <a:off x="310305" y="2325297"/>
            <a:ext cx="1213870" cy="1310770"/>
            <a:chOff x="9329625" y="2791014"/>
            <a:chExt cx="1213919" cy="1310823"/>
          </a:xfrm>
        </p:grpSpPr>
        <p:sp>
          <p:nvSpPr>
            <p:cNvPr id="177" name="Google Shape;177;p2"/>
            <p:cNvSpPr/>
            <p:nvPr/>
          </p:nvSpPr>
          <p:spPr>
            <a:xfrm rot="9899853">
              <a:off x="9427070" y="2900562"/>
              <a:ext cx="962197" cy="879489"/>
            </a:xfrm>
            <a:custGeom>
              <a:rect b="b" l="l" r="r" t="t"/>
              <a:pathLst>
                <a:path extrusionOk="0" h="7837" w="8574">
                  <a:moveTo>
                    <a:pt x="0" y="1"/>
                  </a:moveTo>
                  <a:lnTo>
                    <a:pt x="6324" y="2038"/>
                  </a:lnTo>
                  <a:lnTo>
                    <a:pt x="8574" y="7837"/>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rot="9899853">
              <a:off x="9467593" y="2988653"/>
              <a:ext cx="252613" cy="1099221"/>
            </a:xfrm>
            <a:custGeom>
              <a:rect b="b" l="l" r="r" t="t"/>
              <a:pathLst>
                <a:path extrusionOk="0" h="9795" w="2251">
                  <a:moveTo>
                    <a:pt x="1539" y="0"/>
                  </a:moveTo>
                  <a:lnTo>
                    <a:pt x="1" y="3996"/>
                  </a:lnTo>
                  <a:lnTo>
                    <a:pt x="2251" y="9795"/>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rot="9899853">
              <a:off x="9618245" y="3526171"/>
              <a:ext cx="882294" cy="448442"/>
            </a:xfrm>
            <a:custGeom>
              <a:rect b="b" l="l" r="r" t="t"/>
              <a:pathLst>
                <a:path extrusionOk="0" h="3996" w="7862">
                  <a:moveTo>
                    <a:pt x="7862" y="0"/>
                  </a:moveTo>
                  <a:lnTo>
                    <a:pt x="0" y="1959"/>
                  </a:lnTo>
                  <a:lnTo>
                    <a:pt x="6324" y="3996"/>
                  </a:lnTo>
                  <a:lnTo>
                    <a:pt x="7862" y="0"/>
                  </a:lnTo>
                  <a:close/>
                </a:path>
              </a:pathLst>
            </a:custGeom>
            <a:gradFill>
              <a:gsLst>
                <a:gs pos="0">
                  <a:schemeClr val="lt1"/>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5d9baff84e_0_1"/>
          <p:cNvSpPr txBox="1"/>
          <p:nvPr>
            <p:ph idx="4294967295" type="title"/>
          </p:nvPr>
        </p:nvSpPr>
        <p:spPr>
          <a:xfrm>
            <a:off x="3432675" y="295750"/>
            <a:ext cx="2287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AR" sz="2900">
                <a:latin typeface="Arial"/>
                <a:ea typeface="Arial"/>
                <a:cs typeface="Arial"/>
                <a:sym typeface="Arial"/>
              </a:rPr>
              <a:t>OBJETIVOS</a:t>
            </a:r>
            <a:endParaRPr sz="2900">
              <a:latin typeface="Arial"/>
              <a:ea typeface="Arial"/>
              <a:cs typeface="Arial"/>
              <a:sym typeface="Arial"/>
            </a:endParaRPr>
          </a:p>
        </p:txBody>
      </p:sp>
      <p:sp>
        <p:nvSpPr>
          <p:cNvPr id="185" name="Google Shape;185;g25d9baff84e_0_1"/>
          <p:cNvSpPr txBox="1"/>
          <p:nvPr>
            <p:ph idx="4294967295" type="subTitle"/>
          </p:nvPr>
        </p:nvSpPr>
        <p:spPr>
          <a:xfrm>
            <a:off x="653550" y="1126713"/>
            <a:ext cx="7836900" cy="1099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152400" rtl="0" algn="ctr">
              <a:lnSpc>
                <a:spcPct val="115000"/>
              </a:lnSpc>
              <a:spcBef>
                <a:spcPts val="0"/>
              </a:spcBef>
              <a:spcAft>
                <a:spcPts val="0"/>
              </a:spcAft>
              <a:buSzPts val="2400"/>
              <a:buFont typeface="Bebas Neue"/>
              <a:buNone/>
            </a:pPr>
            <a:r>
              <a:rPr lang="es-AR" sz="1900">
                <a:latin typeface="Arial"/>
                <a:ea typeface="Arial"/>
                <a:cs typeface="Arial"/>
                <a:sym typeface="Arial"/>
              </a:rPr>
              <a:t>Crear un sistema que genere recomendaciones personalizadas para todos los usuarios, incluyendo aquellos que no tienen ningún historial de visualización.</a:t>
            </a:r>
            <a:endParaRPr sz="1900">
              <a:latin typeface="Arial"/>
              <a:ea typeface="Arial"/>
              <a:cs typeface="Arial"/>
              <a:sym typeface="Arial"/>
            </a:endParaRPr>
          </a:p>
        </p:txBody>
      </p:sp>
      <p:sp>
        <p:nvSpPr>
          <p:cNvPr id="186" name="Google Shape;186;g25d9baff84e_0_1"/>
          <p:cNvSpPr txBox="1"/>
          <p:nvPr/>
        </p:nvSpPr>
        <p:spPr>
          <a:xfrm>
            <a:off x="1445475" y="2648800"/>
            <a:ext cx="6261600" cy="196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s-AR" sz="1700">
                <a:solidFill>
                  <a:schemeClr val="dk1"/>
                </a:solidFill>
              </a:rPr>
              <a:t>Dividir el dataset en conjunto de entrenamiento y prueba.</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Desarrollar un sistema de recomendación que genere 20 recomendaciones por usuario.</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Evaluar el sistema utilizando una métrica adecuada.</a:t>
            </a:r>
            <a:endParaRPr sz="1700">
              <a:solidFill>
                <a:schemeClr val="dk1"/>
              </a:solidFill>
            </a:endParaRPr>
          </a:p>
        </p:txBody>
      </p:sp>
      <p:pic>
        <p:nvPicPr>
          <p:cNvPr id="187" name="Google Shape;187;g25d9baff84e_0_1"/>
          <p:cNvPicPr preferRelativeResize="0"/>
          <p:nvPr/>
        </p:nvPicPr>
        <p:blipFill rotWithShape="1">
          <a:blip r:embed="rId3">
            <a:alphaModFix/>
          </a:blip>
          <a:srcRect b="0" l="0" r="0" t="0"/>
          <a:stretch/>
        </p:blipFill>
        <p:spPr>
          <a:xfrm>
            <a:off x="6624850" y="3411625"/>
            <a:ext cx="2519150" cy="167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5d9baff84e_0_12"/>
          <p:cNvSpPr txBox="1"/>
          <p:nvPr>
            <p:ph idx="4294967295" type="title"/>
          </p:nvPr>
        </p:nvSpPr>
        <p:spPr>
          <a:xfrm>
            <a:off x="3200400" y="295750"/>
            <a:ext cx="274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s-AR" sz="2900">
                <a:latin typeface="Arial"/>
                <a:ea typeface="Arial"/>
                <a:cs typeface="Arial"/>
                <a:sym typeface="Arial"/>
              </a:rPr>
              <a:t>TRAIN Y TEST</a:t>
            </a:r>
            <a:endParaRPr sz="2900">
              <a:latin typeface="Arial"/>
              <a:ea typeface="Arial"/>
              <a:cs typeface="Arial"/>
              <a:sym typeface="Arial"/>
            </a:endParaRPr>
          </a:p>
        </p:txBody>
      </p:sp>
      <p:sp>
        <p:nvSpPr>
          <p:cNvPr id="193" name="Google Shape;193;g25d9baff84e_0_12"/>
          <p:cNvSpPr txBox="1"/>
          <p:nvPr>
            <p:ph idx="4294967295" type="subTitle"/>
          </p:nvPr>
        </p:nvSpPr>
        <p:spPr>
          <a:xfrm>
            <a:off x="653550" y="992555"/>
            <a:ext cx="7836900" cy="1545600"/>
          </a:xfrm>
          <a:prstGeom prst="rect">
            <a:avLst/>
          </a:prstGeom>
          <a:noFill/>
          <a:ln>
            <a:noFill/>
          </a:ln>
        </p:spPr>
        <p:txBody>
          <a:bodyPr anchorCtr="0" anchor="t" bIns="91425" lIns="91425" spcFirstLastPara="1" rIns="91425" wrap="square" tIns="91425">
            <a:noAutofit/>
          </a:bodyPr>
          <a:lstStyle/>
          <a:p>
            <a:pPr indent="0" lvl="0" marL="152400" rtl="0" algn="ctr">
              <a:lnSpc>
                <a:spcPct val="115000"/>
              </a:lnSpc>
              <a:spcBef>
                <a:spcPts val="0"/>
              </a:spcBef>
              <a:spcAft>
                <a:spcPts val="0"/>
              </a:spcAft>
              <a:buSzPts val="2400"/>
              <a:buFont typeface="Bebas Neue"/>
              <a:buNone/>
            </a:pPr>
            <a:r>
              <a:rPr lang="es-AR" sz="1900">
                <a:latin typeface="Arial"/>
                <a:ea typeface="Arial"/>
                <a:cs typeface="Arial"/>
                <a:sym typeface="Arial"/>
              </a:rPr>
              <a:t>Reducimos el dataset para trabajar con 20000 usuarios (por capacidad de procesamiento RAM)</a:t>
            </a:r>
            <a:r>
              <a:rPr lang="es-AR" sz="1900">
                <a:latin typeface="Arial"/>
                <a:ea typeface="Arial"/>
                <a:cs typeface="Arial"/>
                <a:sym typeface="Arial"/>
              </a:rPr>
              <a:t>. Separamos el conjunto de entrenamiento (train) y prueba (test) de manera aleatoria con una proporción de 70-30 respectivamente. </a:t>
            </a:r>
            <a:endParaRPr sz="1900">
              <a:latin typeface="Arial"/>
              <a:ea typeface="Arial"/>
              <a:cs typeface="Arial"/>
              <a:sym typeface="Arial"/>
            </a:endParaRPr>
          </a:p>
        </p:txBody>
      </p:sp>
      <p:sp>
        <p:nvSpPr>
          <p:cNvPr id="194" name="Google Shape;194;g25d9baff84e_0_12"/>
          <p:cNvSpPr txBox="1"/>
          <p:nvPr/>
        </p:nvSpPr>
        <p:spPr>
          <a:xfrm>
            <a:off x="1515750" y="2678625"/>
            <a:ext cx="6261600" cy="1968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b="1" lang="es-AR" sz="1700">
                <a:solidFill>
                  <a:schemeClr val="dk1"/>
                </a:solidFill>
              </a:rPr>
              <a:t>Train (2599034): </a:t>
            </a:r>
            <a:r>
              <a:rPr lang="es-AR" sz="1700">
                <a:solidFill>
                  <a:schemeClr val="dk1"/>
                </a:solidFill>
              </a:rPr>
              <a:t>19831 usuarios, 15502 anime_id</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s-AR" sz="1700">
                <a:solidFill>
                  <a:schemeClr val="dk1"/>
                </a:solidFill>
              </a:rPr>
              <a:t>Test (1113871):</a:t>
            </a:r>
            <a:r>
              <a:rPr lang="es-AR" sz="1700">
                <a:solidFill>
                  <a:schemeClr val="dk1"/>
                </a:solidFill>
              </a:rPr>
              <a:t> 19377 usuarios, 12844 anime_id (todos los anime_id de test están en train)</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s-AR" sz="1700">
                <a:solidFill>
                  <a:schemeClr val="dk1"/>
                </a:solidFill>
              </a:rPr>
              <a:t>169 usuarios están en el test pero no en el train. A ellos se les recomendarán los 20 anime más populares. </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000"/>
                                        <p:tgtEl>
                                          <p:spTgt spid="194">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000"/>
                                        <p:tgtEl>
                                          <p:spTgt spid="1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
          <p:cNvSpPr txBox="1"/>
          <p:nvPr>
            <p:ph idx="2" type="title"/>
          </p:nvPr>
        </p:nvSpPr>
        <p:spPr>
          <a:xfrm>
            <a:off x="2307150" y="263400"/>
            <a:ext cx="4529700" cy="675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s-AR" sz="2800">
                <a:solidFill>
                  <a:schemeClr val="dk1"/>
                </a:solidFill>
                <a:latin typeface="Arial"/>
                <a:ea typeface="Arial"/>
                <a:cs typeface="Arial"/>
                <a:sym typeface="Arial"/>
              </a:rPr>
              <a:t>ANIME </a:t>
            </a:r>
            <a:r>
              <a:rPr lang="es-AR" sz="2800">
                <a:solidFill>
                  <a:schemeClr val="dk1"/>
                </a:solidFill>
                <a:latin typeface="Arial"/>
                <a:ea typeface="Arial"/>
                <a:cs typeface="Arial"/>
                <a:sym typeface="Arial"/>
              </a:rPr>
              <a:t>MÁS</a:t>
            </a:r>
            <a:r>
              <a:rPr lang="es-AR" sz="2800">
                <a:solidFill>
                  <a:schemeClr val="dk1"/>
                </a:solidFill>
                <a:latin typeface="Arial"/>
                <a:ea typeface="Arial"/>
                <a:cs typeface="Arial"/>
                <a:sym typeface="Arial"/>
              </a:rPr>
              <a:t> POPULARES</a:t>
            </a:r>
            <a:endParaRPr>
              <a:latin typeface="Arial"/>
              <a:ea typeface="Arial"/>
              <a:cs typeface="Arial"/>
              <a:sym typeface="Arial"/>
            </a:endParaRPr>
          </a:p>
        </p:txBody>
      </p:sp>
      <p:pic>
        <p:nvPicPr>
          <p:cNvPr id="200" name="Google Shape;200;p4"/>
          <p:cNvPicPr preferRelativeResize="0"/>
          <p:nvPr/>
        </p:nvPicPr>
        <p:blipFill>
          <a:blip r:embed="rId3">
            <a:alphaModFix/>
          </a:blip>
          <a:stretch>
            <a:fillRect/>
          </a:stretch>
        </p:blipFill>
        <p:spPr>
          <a:xfrm>
            <a:off x="2785113" y="1027850"/>
            <a:ext cx="3573763" cy="3900300"/>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5d9baff84e_0_18"/>
          <p:cNvSpPr txBox="1"/>
          <p:nvPr>
            <p:ph idx="2" type="title"/>
          </p:nvPr>
        </p:nvSpPr>
        <p:spPr>
          <a:xfrm>
            <a:off x="2307150" y="201250"/>
            <a:ext cx="4529700" cy="675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s-AR" sz="2800">
                <a:solidFill>
                  <a:schemeClr val="dk1"/>
                </a:solidFill>
                <a:latin typeface="Arial"/>
                <a:ea typeface="Arial"/>
                <a:cs typeface="Arial"/>
                <a:sym typeface="Arial"/>
              </a:rPr>
              <a:t>ANIME MÁS POPULARES</a:t>
            </a:r>
            <a:endParaRPr>
              <a:latin typeface="Arial"/>
              <a:ea typeface="Arial"/>
              <a:cs typeface="Arial"/>
              <a:sym typeface="Arial"/>
            </a:endParaRPr>
          </a:p>
        </p:txBody>
      </p:sp>
      <p:pic>
        <p:nvPicPr>
          <p:cNvPr id="206" name="Google Shape;206;g25d9baff84e_0_18"/>
          <p:cNvPicPr preferRelativeResize="0"/>
          <p:nvPr/>
        </p:nvPicPr>
        <p:blipFill>
          <a:blip r:embed="rId3">
            <a:alphaModFix/>
          </a:blip>
          <a:stretch>
            <a:fillRect/>
          </a:stretch>
        </p:blipFill>
        <p:spPr>
          <a:xfrm>
            <a:off x="1505463" y="930625"/>
            <a:ext cx="6133080" cy="390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txBox="1"/>
          <p:nvPr>
            <p:ph type="title"/>
          </p:nvPr>
        </p:nvSpPr>
        <p:spPr>
          <a:xfrm>
            <a:off x="3647702" y="382425"/>
            <a:ext cx="1848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MODELO</a:t>
            </a:r>
            <a:endParaRPr>
              <a:latin typeface="Arial"/>
              <a:ea typeface="Arial"/>
              <a:cs typeface="Arial"/>
              <a:sym typeface="Arial"/>
            </a:endParaRPr>
          </a:p>
        </p:txBody>
      </p:sp>
      <p:sp>
        <p:nvSpPr>
          <p:cNvPr id="212" name="Google Shape;212;p6"/>
          <p:cNvSpPr txBox="1"/>
          <p:nvPr/>
        </p:nvSpPr>
        <p:spPr>
          <a:xfrm>
            <a:off x="889650" y="1530625"/>
            <a:ext cx="7364700" cy="16698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1"/>
              </a:buClr>
              <a:buSzPts val="1700"/>
              <a:buChar char="●"/>
            </a:pPr>
            <a:r>
              <a:rPr lang="es-AR" sz="1700">
                <a:solidFill>
                  <a:schemeClr val="dk1"/>
                </a:solidFill>
              </a:rPr>
              <a:t>Utilizamos el modelo LightFM.</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Recomendamos 20 anime para cada usuario del set de prueba. </a:t>
            </a:r>
            <a:endParaRPr sz="1700">
              <a:solidFill>
                <a:schemeClr val="dk1"/>
              </a:solidFill>
            </a:endParaRPr>
          </a:p>
          <a:p>
            <a:pPr indent="0" lvl="0" marL="457200" rtl="0" algn="l">
              <a:lnSpc>
                <a:spcPct val="100000"/>
              </a:lnSpc>
              <a:spcBef>
                <a:spcPts val="0"/>
              </a:spcBef>
              <a:spcAft>
                <a:spcPts val="0"/>
              </a:spcAft>
              <a:buNone/>
            </a:pPr>
            <a:r>
              <a:t/>
            </a:r>
            <a:endParaRPr sz="1700">
              <a:solidFill>
                <a:schemeClr val="dk1"/>
              </a:solidFill>
            </a:endParaRPr>
          </a:p>
          <a:p>
            <a:pPr indent="-336550" lvl="0" marL="457200" rtl="0" algn="l">
              <a:lnSpc>
                <a:spcPct val="100000"/>
              </a:lnSpc>
              <a:spcBef>
                <a:spcPts val="0"/>
              </a:spcBef>
              <a:spcAft>
                <a:spcPts val="0"/>
              </a:spcAft>
              <a:buClr>
                <a:schemeClr val="dk1"/>
              </a:buClr>
              <a:buSzPts val="1700"/>
              <a:buChar char="●"/>
            </a:pPr>
            <a:r>
              <a:rPr lang="es-AR" sz="1700">
                <a:solidFill>
                  <a:schemeClr val="dk1"/>
                </a:solidFill>
              </a:rPr>
              <a:t>A aquellos usuarios que no estaban incluídos en el set de entrenamiento (169 usuarios) se les recomendaros los 20 anime más populares. </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500"/>
                                        <p:tgtEl>
                                          <p:spTgt spid="212">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500"/>
                                        <p:tgtEl>
                                          <p:spTgt spid="212">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500"/>
                                        <p:tgtEl>
                                          <p:spTgt spid="212">
                                            <p:txEl>
                                              <p:pRg end="2" st="2"/>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500"/>
                                        <p:tgtEl>
                                          <p:spTgt spid="212">
                                            <p:txEl>
                                              <p:pRg end="3" st="3"/>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500"/>
                                        <p:tgtEl>
                                          <p:spTgt spid="2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5d9baff84e_0_34"/>
          <p:cNvSpPr txBox="1"/>
          <p:nvPr>
            <p:ph type="title"/>
          </p:nvPr>
        </p:nvSpPr>
        <p:spPr>
          <a:xfrm>
            <a:off x="3647702" y="382425"/>
            <a:ext cx="1848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MODELO</a:t>
            </a:r>
            <a:endParaRPr>
              <a:latin typeface="Arial"/>
              <a:ea typeface="Arial"/>
              <a:cs typeface="Arial"/>
              <a:sym typeface="Arial"/>
            </a:endParaRPr>
          </a:p>
        </p:txBody>
      </p:sp>
      <p:pic>
        <p:nvPicPr>
          <p:cNvPr id="218" name="Google Shape;218;g25d9baff84e_0_34"/>
          <p:cNvPicPr preferRelativeResize="0"/>
          <p:nvPr/>
        </p:nvPicPr>
        <p:blipFill>
          <a:blip r:embed="rId3">
            <a:alphaModFix/>
          </a:blip>
          <a:stretch>
            <a:fillRect/>
          </a:stretch>
        </p:blipFill>
        <p:spPr>
          <a:xfrm>
            <a:off x="1352550" y="1186150"/>
            <a:ext cx="6438900" cy="3114675"/>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5d9baff84e_0_41"/>
          <p:cNvSpPr txBox="1"/>
          <p:nvPr>
            <p:ph type="title"/>
          </p:nvPr>
        </p:nvSpPr>
        <p:spPr>
          <a:xfrm>
            <a:off x="2052450" y="382425"/>
            <a:ext cx="50391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5000"/>
              <a:buNone/>
            </a:pPr>
            <a:r>
              <a:rPr lang="es-AR" sz="2800">
                <a:latin typeface="Arial"/>
                <a:ea typeface="Arial"/>
                <a:cs typeface="Arial"/>
                <a:sym typeface="Arial"/>
              </a:rPr>
              <a:t>MÉTRICAS DE EVALUACIÓN </a:t>
            </a:r>
            <a:endParaRPr>
              <a:latin typeface="Arial"/>
              <a:ea typeface="Arial"/>
              <a:cs typeface="Arial"/>
              <a:sym typeface="Arial"/>
            </a:endParaRPr>
          </a:p>
        </p:txBody>
      </p:sp>
      <p:pic>
        <p:nvPicPr>
          <p:cNvPr id="224" name="Google Shape;224;g25d9baff84e_0_41"/>
          <p:cNvPicPr preferRelativeResize="0"/>
          <p:nvPr/>
        </p:nvPicPr>
        <p:blipFill>
          <a:blip r:embed="rId3">
            <a:alphaModFix/>
          </a:blip>
          <a:stretch>
            <a:fillRect/>
          </a:stretch>
        </p:blipFill>
        <p:spPr>
          <a:xfrm>
            <a:off x="1581150" y="1201050"/>
            <a:ext cx="5981700" cy="3095625"/>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op Police Brutality Campaign by Slidesgo">
  <a:themeElements>
    <a:clrScheme name="Simple Light">
      <a:dk1>
        <a:srgbClr val="FFFFFF"/>
      </a:dk1>
      <a:lt1>
        <a:srgbClr val="0F0C23"/>
      </a:lt1>
      <a:dk2>
        <a:srgbClr val="891C4D"/>
      </a:dk2>
      <a:lt2>
        <a:srgbClr val="A5283C"/>
      </a:lt2>
      <a:accent1>
        <a:srgbClr val="FF97C1"/>
      </a:accent1>
      <a:accent2>
        <a:srgbClr val="FF1A7F"/>
      </a:accent2>
      <a:accent3>
        <a:srgbClr val="FFFFB8"/>
      </a:accent3>
      <a:accent4>
        <a:srgbClr val="3A1333"/>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Nicolas Dib Ashur</dc:creator>
</cp:coreProperties>
</file>